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97" r:id="rId2"/>
    <p:sldId id="273" r:id="rId3"/>
    <p:sldId id="298" r:id="rId4"/>
    <p:sldId id="285" r:id="rId5"/>
    <p:sldId id="300" r:id="rId6"/>
    <p:sldId id="301" r:id="rId7"/>
    <p:sldId id="302" r:id="rId8"/>
    <p:sldId id="304" r:id="rId9"/>
    <p:sldId id="305" r:id="rId10"/>
    <p:sldId id="306" r:id="rId11"/>
    <p:sldId id="30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6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C029F-C9FE-4E4D-A29A-12B3968F70C2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E2D862-C2CF-4112-A498-8E310701B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70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851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850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18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41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052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13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354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32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58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572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28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068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46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image" Target="../media/image4.jpeg"/><Relationship Id="rId7" Type="http://schemas.openxmlformats.org/officeDocument/2006/relationships/slide" Target="slide7.xml"/><Relationship Id="rId12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0" Type="http://schemas.openxmlformats.org/officeDocument/2006/relationships/slide" Target="slide10.xml"/><Relationship Id="rId4" Type="http://schemas.openxmlformats.org/officeDocument/2006/relationships/slide" Target="slide4.xml"/><Relationship Id="rId9" Type="http://schemas.openxmlformats.org/officeDocument/2006/relationships/slide" Target="slide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áº¿t quáº£ hÃ¬nh áº£nh cho máº£nh ghÃ©p bÃ­ áº©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82" t="6774" r="12871" b="10058"/>
          <a:stretch/>
        </p:blipFill>
        <p:spPr bwMode="auto">
          <a:xfrm>
            <a:off x="216001" y="1524000"/>
            <a:ext cx="5791200" cy="48006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Hình chữ nhật 3"/>
          <p:cNvSpPr/>
          <p:nvPr/>
        </p:nvSpPr>
        <p:spPr>
          <a:xfrm>
            <a:off x="812540" y="224135"/>
            <a:ext cx="789992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MẢNH GHÉP BÍ ẨN</a:t>
            </a:r>
            <a:endParaRPr lang="vi-VN" sz="6000" b="1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2" name="Picture 2" descr="Káº¿t quáº£ hÃ¬nh áº£nh cho play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581400"/>
            <a:ext cx="3136799" cy="1271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245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áº¿t quáº£ hÃ¬nh áº£nh cho máº£nh ghÃ©p bÃ­ áº©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BF9FE"/>
              </a:clrFrom>
              <a:clrTo>
                <a:srgbClr val="FBF9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50"/>
            <a:ext cx="1597025" cy="1197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Nhóm 2"/>
          <p:cNvGrpSpPr/>
          <p:nvPr/>
        </p:nvGrpSpPr>
        <p:grpSpPr>
          <a:xfrm>
            <a:off x="323850" y="1195119"/>
            <a:ext cx="8477250" cy="2057400"/>
            <a:chOff x="323850" y="1195119"/>
            <a:chExt cx="8477250" cy="2057400"/>
          </a:xfrm>
        </p:grpSpPr>
        <p:sp>
          <p:nvSpPr>
            <p:cNvPr id="10" name="Rectangle 9"/>
            <p:cNvSpPr/>
            <p:nvPr/>
          </p:nvSpPr>
          <p:spPr>
            <a:xfrm>
              <a:off x="323850" y="1195119"/>
              <a:ext cx="8477250" cy="20574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23850" y="1728519"/>
              <a:ext cx="8210550" cy="707886"/>
            </a:xfrm>
            <a:prstGeom prst="rect">
              <a:avLst/>
            </a:prstGeom>
            <a:no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FF0000"/>
                  </a:solidFill>
                </a:rPr>
                <a:t>7</a:t>
              </a:r>
              <a:r>
                <a:rPr lang="en-US" sz="4000" smtClean="0">
                  <a:solidFill>
                    <a:srgbClr val="FF0000"/>
                  </a:solidFill>
                </a:rPr>
                <a:t>. CÂU </a:t>
              </a:r>
              <a:r>
                <a:rPr lang="en-US" sz="4000">
                  <a:solidFill>
                    <a:srgbClr val="FF0000"/>
                  </a:solidFill>
                </a:rPr>
                <a:t>HỎI </a:t>
              </a:r>
            </a:p>
          </p:txBody>
        </p:sp>
      </p:grpSp>
      <p:grpSp>
        <p:nvGrpSpPr>
          <p:cNvPr id="12" name="Nhóm 38"/>
          <p:cNvGrpSpPr/>
          <p:nvPr/>
        </p:nvGrpSpPr>
        <p:grpSpPr>
          <a:xfrm>
            <a:off x="342900" y="3585358"/>
            <a:ext cx="8477250" cy="2891642"/>
            <a:chOff x="323850" y="1195119"/>
            <a:chExt cx="8477250" cy="2057400"/>
          </a:xfrm>
        </p:grpSpPr>
        <p:sp>
          <p:nvSpPr>
            <p:cNvPr id="13" name="Rectangle 3"/>
            <p:cNvSpPr/>
            <p:nvPr/>
          </p:nvSpPr>
          <p:spPr>
            <a:xfrm>
              <a:off x="323850" y="1195119"/>
              <a:ext cx="8477250" cy="20574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37"/>
            <p:cNvSpPr txBox="1"/>
            <p:nvPr/>
          </p:nvSpPr>
          <p:spPr>
            <a:xfrm>
              <a:off x="323850" y="1728519"/>
              <a:ext cx="8210550" cy="503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ĐÁP </a:t>
              </a:r>
              <a:r>
                <a:rPr lang="en-US" sz="400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ÁN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1951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áº¿t quáº£ hÃ¬nh áº£nh cho máº£nh ghÃ©p bÃ­ áº©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BF9FE"/>
              </a:clrFrom>
              <a:clrTo>
                <a:srgbClr val="FBF9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50"/>
            <a:ext cx="1597025" cy="1197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Nhóm 2"/>
          <p:cNvGrpSpPr/>
          <p:nvPr/>
        </p:nvGrpSpPr>
        <p:grpSpPr>
          <a:xfrm>
            <a:off x="323850" y="1195119"/>
            <a:ext cx="8477250" cy="2057400"/>
            <a:chOff x="323850" y="1195119"/>
            <a:chExt cx="8477250" cy="2057400"/>
          </a:xfrm>
        </p:grpSpPr>
        <p:sp>
          <p:nvSpPr>
            <p:cNvPr id="10" name="Rectangle 9"/>
            <p:cNvSpPr/>
            <p:nvPr/>
          </p:nvSpPr>
          <p:spPr>
            <a:xfrm>
              <a:off x="323850" y="1195119"/>
              <a:ext cx="8477250" cy="20574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23850" y="1728519"/>
              <a:ext cx="8210550" cy="707886"/>
            </a:xfrm>
            <a:prstGeom prst="rect">
              <a:avLst/>
            </a:prstGeom>
            <a:no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FF0000"/>
                  </a:solidFill>
                </a:rPr>
                <a:t>8</a:t>
              </a:r>
              <a:r>
                <a:rPr lang="en-US" sz="4000" smtClean="0">
                  <a:solidFill>
                    <a:srgbClr val="FF0000"/>
                  </a:solidFill>
                </a:rPr>
                <a:t>. CÂU </a:t>
              </a:r>
              <a:r>
                <a:rPr lang="en-US" sz="4000">
                  <a:solidFill>
                    <a:srgbClr val="FF0000"/>
                  </a:solidFill>
                </a:rPr>
                <a:t>HỎI </a:t>
              </a:r>
            </a:p>
          </p:txBody>
        </p:sp>
      </p:grpSp>
      <p:grpSp>
        <p:nvGrpSpPr>
          <p:cNvPr id="12" name="Nhóm 38"/>
          <p:cNvGrpSpPr/>
          <p:nvPr/>
        </p:nvGrpSpPr>
        <p:grpSpPr>
          <a:xfrm>
            <a:off x="342900" y="3585358"/>
            <a:ext cx="8477250" cy="2891642"/>
            <a:chOff x="323850" y="1195119"/>
            <a:chExt cx="8477250" cy="2057400"/>
          </a:xfrm>
        </p:grpSpPr>
        <p:sp>
          <p:nvSpPr>
            <p:cNvPr id="13" name="Rectangle 3"/>
            <p:cNvSpPr/>
            <p:nvPr/>
          </p:nvSpPr>
          <p:spPr>
            <a:xfrm>
              <a:off x="323850" y="1195119"/>
              <a:ext cx="8477250" cy="20574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37"/>
            <p:cNvSpPr txBox="1"/>
            <p:nvPr/>
          </p:nvSpPr>
          <p:spPr>
            <a:xfrm>
              <a:off x="323850" y="1728519"/>
              <a:ext cx="8210550" cy="503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ĐÁP </a:t>
              </a:r>
              <a:r>
                <a:rPr lang="en-US" sz="400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ÁN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5616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C00000"/>
                </a:solidFill>
              </a:rPr>
              <a:t>CÁCH CHƠI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5028" y="1143000"/>
            <a:ext cx="7927848" cy="4572000"/>
          </a:xfrm>
        </p:spPr>
        <p:txBody>
          <a:bodyPr>
            <a:normAutofit/>
          </a:bodyPr>
          <a:lstStyle/>
          <a:p>
            <a:pPr algn="just"/>
            <a:r>
              <a:rPr lang="en-US"/>
              <a:t>Có 2 đội chơi – Mội đội 3 thành viên</a:t>
            </a:r>
            <a:r>
              <a:rPr lang="en-US" smtClean="0"/>
              <a:t>.</a:t>
            </a:r>
            <a:endParaRPr lang="en-US"/>
          </a:p>
          <a:p>
            <a:pPr marL="0" indent="0" algn="just">
              <a:buNone/>
            </a:pPr>
            <a:r>
              <a:rPr lang="en-US"/>
              <a:t>Em hãy lật các mảnh ghép bằng cách trả lời đúng các câu hỏi tương ứng với mỗi mảnh ghép để đoán xem nhân vật phía sau mảnh ghép: </a:t>
            </a:r>
            <a:r>
              <a:rPr lang="en-US" i="1" smtClean="0"/>
              <a:t>đây là gì</a:t>
            </a:r>
            <a:r>
              <a:rPr lang="en-US" i="1" smtClean="0"/>
              <a:t>?</a:t>
            </a:r>
            <a:endParaRPr lang="en-US" i="1"/>
          </a:p>
          <a:p>
            <a:pPr algn="just"/>
            <a:r>
              <a:rPr lang="en-US"/>
              <a:t>Có 8 mảnh ghép ứng với 8 câu hỏi.</a:t>
            </a:r>
          </a:p>
          <a:p>
            <a:pPr algn="just"/>
            <a:r>
              <a:rPr lang="en-US"/>
              <a:t>Mỗi câu hỏi có thời gian suy nghĩ là 10 giây.</a:t>
            </a:r>
          </a:p>
          <a:p>
            <a:pPr algn="just"/>
            <a:r>
              <a:rPr lang="en-US"/>
              <a:t>Trả lời đúng mỗi câu hỏi được mở 1 mảnh ghép và tương ứng là 10 điểm</a:t>
            </a:r>
          </a:p>
          <a:p>
            <a:pPr algn="just"/>
            <a:r>
              <a:rPr lang="en-US"/>
              <a:t>Trả lời đúng nhân vật bí ẩn được 20 điểm.</a:t>
            </a:r>
          </a:p>
          <a:p>
            <a:pPr algn="just"/>
            <a:r>
              <a:rPr lang="en-US" i="1"/>
              <a:t>Phải lật được ít nhất 4 mảnh ghép mới được trả lời nhân vật bí ẩn. </a:t>
            </a:r>
          </a:p>
        </p:txBody>
      </p:sp>
    </p:spTree>
    <p:extLst>
      <p:ext uri="{BB962C8B-B14F-4D97-AF65-F5344CB8AC3E}">
        <p14:creationId xmlns:p14="http://schemas.microsoft.com/office/powerpoint/2010/main" val="318463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 descr="khamtrai">
            <a:extLst>
              <a:ext uri="{FF2B5EF4-FFF2-40B4-BE49-F238E27FC236}">
                <a16:creationId xmlns:a16="http://schemas.microsoft.com/office/drawing/2014/main" id="{182D5A18-560C-471B-B9DD-8B9D227991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13951"/>
            <a:ext cx="4883271" cy="631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1" name="a1"/>
          <p:cNvSpPr/>
          <p:nvPr/>
        </p:nvSpPr>
        <p:spPr>
          <a:xfrm>
            <a:off x="3359273" y="2471371"/>
            <a:ext cx="1450578" cy="4157659"/>
          </a:xfrm>
          <a:custGeom>
            <a:avLst/>
            <a:gdLst>
              <a:gd name="connsiteX0" fmla="*/ 550065 w 1450578"/>
              <a:gd name="connsiteY0" fmla="*/ 0 h 4157659"/>
              <a:gd name="connsiteX1" fmla="*/ 797716 w 1450578"/>
              <a:gd name="connsiteY1" fmla="*/ 247651 h 4157659"/>
              <a:gd name="connsiteX2" fmla="*/ 795316 w 1450578"/>
              <a:gd name="connsiteY2" fmla="*/ 271459 h 4157659"/>
              <a:gd name="connsiteX3" fmla="*/ 1219200 w 1450578"/>
              <a:gd name="connsiteY3" fmla="*/ 271459 h 4157659"/>
              <a:gd name="connsiteX4" fmla="*/ 1219200 w 1450578"/>
              <a:gd name="connsiteY4" fmla="*/ 1197788 h 4157659"/>
              <a:gd name="connsiteX5" fmla="*/ 1207294 w 1450578"/>
              <a:gd name="connsiteY5" fmla="*/ 1195384 h 4157659"/>
              <a:gd name="connsiteX6" fmla="*/ 959643 w 1450578"/>
              <a:gd name="connsiteY6" fmla="*/ 1443035 h 4157659"/>
              <a:gd name="connsiteX7" fmla="*/ 1207294 w 1450578"/>
              <a:gd name="connsiteY7" fmla="*/ 1690686 h 4157659"/>
              <a:gd name="connsiteX8" fmla="*/ 1219200 w 1450578"/>
              <a:gd name="connsiteY8" fmla="*/ 1688282 h 4157659"/>
              <a:gd name="connsiteX9" fmla="*/ 1219200 w 1450578"/>
              <a:gd name="connsiteY9" fmla="*/ 3009214 h 4157659"/>
              <a:gd name="connsiteX10" fmla="*/ 1299324 w 1450578"/>
              <a:gd name="connsiteY10" fmla="*/ 3025390 h 4157659"/>
              <a:gd name="connsiteX11" fmla="*/ 1450578 w 1450578"/>
              <a:gd name="connsiteY11" fmla="*/ 3253579 h 4157659"/>
              <a:gd name="connsiteX12" fmla="*/ 1299324 w 1450578"/>
              <a:gd name="connsiteY12" fmla="*/ 3481769 h 4157659"/>
              <a:gd name="connsiteX13" fmla="*/ 1219200 w 1450578"/>
              <a:gd name="connsiteY13" fmla="*/ 3497945 h 4157659"/>
              <a:gd name="connsiteX14" fmla="*/ 1219200 w 1450578"/>
              <a:gd name="connsiteY14" fmla="*/ 4157659 h 4157659"/>
              <a:gd name="connsiteX15" fmla="*/ 0 w 1450578"/>
              <a:gd name="connsiteY15" fmla="*/ 4157659 h 4157659"/>
              <a:gd name="connsiteX16" fmla="*/ 0 w 1450578"/>
              <a:gd name="connsiteY16" fmla="*/ 271459 h 4157659"/>
              <a:gd name="connsiteX17" fmla="*/ 304814 w 1450578"/>
              <a:gd name="connsiteY17" fmla="*/ 271459 h 4157659"/>
              <a:gd name="connsiteX18" fmla="*/ 302414 w 1450578"/>
              <a:gd name="connsiteY18" fmla="*/ 247651 h 4157659"/>
              <a:gd name="connsiteX19" fmla="*/ 550065 w 1450578"/>
              <a:gd name="connsiteY19" fmla="*/ 0 h 4157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450578" h="4157659">
                <a:moveTo>
                  <a:pt x="550065" y="0"/>
                </a:moveTo>
                <a:cubicBezTo>
                  <a:pt x="686839" y="0"/>
                  <a:pt x="797716" y="110877"/>
                  <a:pt x="797716" y="247651"/>
                </a:cubicBezTo>
                <a:lnTo>
                  <a:pt x="795316" y="271459"/>
                </a:lnTo>
                <a:lnTo>
                  <a:pt x="1219200" y="271459"/>
                </a:lnTo>
                <a:lnTo>
                  <a:pt x="1219200" y="1197788"/>
                </a:lnTo>
                <a:lnTo>
                  <a:pt x="1207294" y="1195384"/>
                </a:lnTo>
                <a:cubicBezTo>
                  <a:pt x="1070520" y="1195384"/>
                  <a:pt x="959643" y="1306261"/>
                  <a:pt x="959643" y="1443035"/>
                </a:cubicBezTo>
                <a:cubicBezTo>
                  <a:pt x="959643" y="1579809"/>
                  <a:pt x="1070520" y="1690686"/>
                  <a:pt x="1207294" y="1690686"/>
                </a:cubicBezTo>
                <a:lnTo>
                  <a:pt x="1219200" y="1688282"/>
                </a:lnTo>
                <a:lnTo>
                  <a:pt x="1219200" y="3009214"/>
                </a:lnTo>
                <a:lnTo>
                  <a:pt x="1299324" y="3025390"/>
                </a:lnTo>
                <a:cubicBezTo>
                  <a:pt x="1388210" y="3062985"/>
                  <a:pt x="1450578" y="3150999"/>
                  <a:pt x="1450578" y="3253579"/>
                </a:cubicBezTo>
                <a:cubicBezTo>
                  <a:pt x="1450578" y="3356160"/>
                  <a:pt x="1388210" y="3444173"/>
                  <a:pt x="1299324" y="3481769"/>
                </a:cubicBezTo>
                <a:lnTo>
                  <a:pt x="1219200" y="3497945"/>
                </a:lnTo>
                <a:lnTo>
                  <a:pt x="1219200" y="4157659"/>
                </a:lnTo>
                <a:lnTo>
                  <a:pt x="0" y="4157659"/>
                </a:lnTo>
                <a:lnTo>
                  <a:pt x="0" y="271459"/>
                </a:lnTo>
                <a:lnTo>
                  <a:pt x="304814" y="271459"/>
                </a:lnTo>
                <a:lnTo>
                  <a:pt x="302414" y="247651"/>
                </a:lnTo>
                <a:cubicBezTo>
                  <a:pt x="302414" y="110877"/>
                  <a:pt x="413291" y="0"/>
                  <a:pt x="550065" y="0"/>
                </a:cubicBezTo>
                <a:close/>
              </a:path>
            </a:pathLst>
          </a:cu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1</a:t>
            </a:r>
            <a:endParaRPr lang="vi-VN"/>
          </a:p>
        </p:txBody>
      </p:sp>
      <p:sp>
        <p:nvSpPr>
          <p:cNvPr id="122" name="a2"/>
          <p:cNvSpPr/>
          <p:nvPr/>
        </p:nvSpPr>
        <p:spPr>
          <a:xfrm>
            <a:off x="4311771" y="2471371"/>
            <a:ext cx="1757363" cy="4157659"/>
          </a:xfrm>
          <a:custGeom>
            <a:avLst/>
            <a:gdLst>
              <a:gd name="connsiteX0" fmla="*/ 814387 w 1757363"/>
              <a:gd name="connsiteY0" fmla="*/ 0 h 4157659"/>
              <a:gd name="connsiteX1" fmla="*/ 1062038 w 1757363"/>
              <a:gd name="connsiteY1" fmla="*/ 247651 h 4157659"/>
              <a:gd name="connsiteX2" fmla="*/ 1059638 w 1757363"/>
              <a:gd name="connsiteY2" fmla="*/ 271459 h 4157659"/>
              <a:gd name="connsiteX3" fmla="*/ 1485902 w 1757363"/>
              <a:gd name="connsiteY3" fmla="*/ 271459 h 4157659"/>
              <a:gd name="connsiteX4" fmla="*/ 1485902 w 1757363"/>
              <a:gd name="connsiteY4" fmla="*/ 1181141 h 4157659"/>
              <a:gd name="connsiteX5" fmla="*/ 1509712 w 1757363"/>
              <a:gd name="connsiteY5" fmla="*/ 1176334 h 4157659"/>
              <a:gd name="connsiteX6" fmla="*/ 1757363 w 1757363"/>
              <a:gd name="connsiteY6" fmla="*/ 1423985 h 4157659"/>
              <a:gd name="connsiteX7" fmla="*/ 1509712 w 1757363"/>
              <a:gd name="connsiteY7" fmla="*/ 1671636 h 4157659"/>
              <a:gd name="connsiteX8" fmla="*/ 1485902 w 1757363"/>
              <a:gd name="connsiteY8" fmla="*/ 1666829 h 4157659"/>
              <a:gd name="connsiteX9" fmla="*/ 1485902 w 1757363"/>
              <a:gd name="connsiteY9" fmla="*/ 3037765 h 4157659"/>
              <a:gd name="connsiteX10" fmla="*/ 1393868 w 1757363"/>
              <a:gd name="connsiteY10" fmla="*/ 3056346 h 4157659"/>
              <a:gd name="connsiteX11" fmla="*/ 1242614 w 1757363"/>
              <a:gd name="connsiteY11" fmla="*/ 3284535 h 4157659"/>
              <a:gd name="connsiteX12" fmla="*/ 1393868 w 1757363"/>
              <a:gd name="connsiteY12" fmla="*/ 3512725 h 4157659"/>
              <a:gd name="connsiteX13" fmla="*/ 1485902 w 1757363"/>
              <a:gd name="connsiteY13" fmla="*/ 3531305 h 4157659"/>
              <a:gd name="connsiteX14" fmla="*/ 1485902 w 1757363"/>
              <a:gd name="connsiteY14" fmla="*/ 4157659 h 4157659"/>
              <a:gd name="connsiteX15" fmla="*/ 266702 w 1757363"/>
              <a:gd name="connsiteY15" fmla="*/ 4157659 h 4157659"/>
              <a:gd name="connsiteX16" fmla="*/ 266702 w 1757363"/>
              <a:gd name="connsiteY16" fmla="*/ 3517643 h 4157659"/>
              <a:gd name="connsiteX17" fmla="*/ 353971 w 1757363"/>
              <a:gd name="connsiteY17" fmla="*/ 3500025 h 4157659"/>
              <a:gd name="connsiteX18" fmla="*/ 505225 w 1757363"/>
              <a:gd name="connsiteY18" fmla="*/ 3271835 h 4157659"/>
              <a:gd name="connsiteX19" fmla="*/ 353971 w 1757363"/>
              <a:gd name="connsiteY19" fmla="*/ 3043646 h 4157659"/>
              <a:gd name="connsiteX20" fmla="*/ 266702 w 1757363"/>
              <a:gd name="connsiteY20" fmla="*/ 3026027 h 4157659"/>
              <a:gd name="connsiteX21" fmla="*/ 266702 w 1757363"/>
              <a:gd name="connsiteY21" fmla="*/ 1686840 h 4157659"/>
              <a:gd name="connsiteX22" fmla="*/ 247651 w 1757363"/>
              <a:gd name="connsiteY22" fmla="*/ 1690686 h 4157659"/>
              <a:gd name="connsiteX23" fmla="*/ 0 w 1757363"/>
              <a:gd name="connsiteY23" fmla="*/ 1443035 h 4157659"/>
              <a:gd name="connsiteX24" fmla="*/ 247651 w 1757363"/>
              <a:gd name="connsiteY24" fmla="*/ 1195384 h 4157659"/>
              <a:gd name="connsiteX25" fmla="*/ 266702 w 1757363"/>
              <a:gd name="connsiteY25" fmla="*/ 1199230 h 4157659"/>
              <a:gd name="connsiteX26" fmla="*/ 266702 w 1757363"/>
              <a:gd name="connsiteY26" fmla="*/ 271459 h 4157659"/>
              <a:gd name="connsiteX27" fmla="*/ 569136 w 1757363"/>
              <a:gd name="connsiteY27" fmla="*/ 271459 h 4157659"/>
              <a:gd name="connsiteX28" fmla="*/ 566736 w 1757363"/>
              <a:gd name="connsiteY28" fmla="*/ 247651 h 4157659"/>
              <a:gd name="connsiteX29" fmla="*/ 814387 w 1757363"/>
              <a:gd name="connsiteY29" fmla="*/ 0 h 4157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757363" h="4157659">
                <a:moveTo>
                  <a:pt x="814387" y="0"/>
                </a:moveTo>
                <a:cubicBezTo>
                  <a:pt x="951161" y="0"/>
                  <a:pt x="1062038" y="110877"/>
                  <a:pt x="1062038" y="247651"/>
                </a:cubicBezTo>
                <a:lnTo>
                  <a:pt x="1059638" y="271459"/>
                </a:lnTo>
                <a:lnTo>
                  <a:pt x="1485902" y="271459"/>
                </a:lnTo>
                <a:lnTo>
                  <a:pt x="1485902" y="1181141"/>
                </a:lnTo>
                <a:lnTo>
                  <a:pt x="1509712" y="1176334"/>
                </a:lnTo>
                <a:cubicBezTo>
                  <a:pt x="1646486" y="1176334"/>
                  <a:pt x="1757363" y="1287211"/>
                  <a:pt x="1757363" y="1423985"/>
                </a:cubicBezTo>
                <a:cubicBezTo>
                  <a:pt x="1757363" y="1560759"/>
                  <a:pt x="1646486" y="1671636"/>
                  <a:pt x="1509712" y="1671636"/>
                </a:cubicBezTo>
                <a:lnTo>
                  <a:pt x="1485902" y="1666829"/>
                </a:lnTo>
                <a:lnTo>
                  <a:pt x="1485902" y="3037765"/>
                </a:lnTo>
                <a:lnTo>
                  <a:pt x="1393868" y="3056346"/>
                </a:lnTo>
                <a:cubicBezTo>
                  <a:pt x="1304983" y="3093941"/>
                  <a:pt x="1242614" y="3181955"/>
                  <a:pt x="1242614" y="3284535"/>
                </a:cubicBezTo>
                <a:cubicBezTo>
                  <a:pt x="1242614" y="3387116"/>
                  <a:pt x="1304983" y="3475129"/>
                  <a:pt x="1393868" y="3512725"/>
                </a:cubicBezTo>
                <a:lnTo>
                  <a:pt x="1485902" y="3531305"/>
                </a:lnTo>
                <a:lnTo>
                  <a:pt x="1485902" y="4157659"/>
                </a:lnTo>
                <a:lnTo>
                  <a:pt x="266702" y="4157659"/>
                </a:lnTo>
                <a:lnTo>
                  <a:pt x="266702" y="3517643"/>
                </a:lnTo>
                <a:lnTo>
                  <a:pt x="353971" y="3500025"/>
                </a:lnTo>
                <a:cubicBezTo>
                  <a:pt x="442857" y="3462429"/>
                  <a:pt x="505225" y="3374416"/>
                  <a:pt x="505225" y="3271835"/>
                </a:cubicBezTo>
                <a:cubicBezTo>
                  <a:pt x="505225" y="3169255"/>
                  <a:pt x="442857" y="3081241"/>
                  <a:pt x="353971" y="3043646"/>
                </a:cubicBezTo>
                <a:lnTo>
                  <a:pt x="266702" y="3026027"/>
                </a:lnTo>
                <a:lnTo>
                  <a:pt x="266702" y="1686840"/>
                </a:lnTo>
                <a:lnTo>
                  <a:pt x="247651" y="1690686"/>
                </a:lnTo>
                <a:cubicBezTo>
                  <a:pt x="110877" y="1690686"/>
                  <a:pt x="0" y="1579809"/>
                  <a:pt x="0" y="1443035"/>
                </a:cubicBezTo>
                <a:cubicBezTo>
                  <a:pt x="0" y="1306261"/>
                  <a:pt x="110877" y="1195384"/>
                  <a:pt x="247651" y="1195384"/>
                </a:cubicBezTo>
                <a:lnTo>
                  <a:pt x="266702" y="1199230"/>
                </a:lnTo>
                <a:lnTo>
                  <a:pt x="266702" y="271459"/>
                </a:lnTo>
                <a:lnTo>
                  <a:pt x="569136" y="271459"/>
                </a:lnTo>
                <a:lnTo>
                  <a:pt x="566736" y="247651"/>
                </a:lnTo>
                <a:cubicBezTo>
                  <a:pt x="566736" y="110877"/>
                  <a:pt x="677613" y="0"/>
                  <a:pt x="814387" y="0"/>
                </a:cubicBez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2</a:t>
            </a:r>
            <a:endParaRPr lang="vi-VN"/>
          </a:p>
        </p:txBody>
      </p:sp>
      <p:sp>
        <p:nvSpPr>
          <p:cNvPr id="123" name="a3"/>
          <p:cNvSpPr/>
          <p:nvPr/>
        </p:nvSpPr>
        <p:spPr>
          <a:xfrm>
            <a:off x="5548435" y="2742830"/>
            <a:ext cx="1716089" cy="3886200"/>
          </a:xfrm>
          <a:custGeom>
            <a:avLst/>
            <a:gdLst>
              <a:gd name="connsiteX0" fmla="*/ 249238 w 1716089"/>
              <a:gd name="connsiteY0" fmla="*/ 0 h 3886200"/>
              <a:gd name="connsiteX1" fmla="*/ 694554 w 1716089"/>
              <a:gd name="connsiteY1" fmla="*/ 0 h 3886200"/>
              <a:gd name="connsiteX2" fmla="*/ 697186 w 1716089"/>
              <a:gd name="connsiteY2" fmla="*/ 26103 h 3886200"/>
              <a:gd name="connsiteX3" fmla="*/ 939805 w 1716089"/>
              <a:gd name="connsiteY3" fmla="*/ 223843 h 3886200"/>
              <a:gd name="connsiteX4" fmla="*/ 1182425 w 1716089"/>
              <a:gd name="connsiteY4" fmla="*/ 26103 h 3886200"/>
              <a:gd name="connsiteX5" fmla="*/ 1185056 w 1716089"/>
              <a:gd name="connsiteY5" fmla="*/ 0 h 3886200"/>
              <a:gd name="connsiteX6" fmla="*/ 1468438 w 1716089"/>
              <a:gd name="connsiteY6" fmla="*/ 0 h 3886200"/>
              <a:gd name="connsiteX7" fmla="*/ 1468438 w 1716089"/>
              <a:gd name="connsiteY7" fmla="*/ 923925 h 3886200"/>
              <a:gd name="connsiteX8" fmla="*/ 1716089 w 1716089"/>
              <a:gd name="connsiteY8" fmla="*/ 1171576 h 3886200"/>
              <a:gd name="connsiteX9" fmla="*/ 1468438 w 1716089"/>
              <a:gd name="connsiteY9" fmla="*/ 1419227 h 3886200"/>
              <a:gd name="connsiteX10" fmla="*/ 1468438 w 1716089"/>
              <a:gd name="connsiteY10" fmla="*/ 2770233 h 3886200"/>
              <a:gd name="connsiteX11" fmla="*/ 1444625 w 1716089"/>
              <a:gd name="connsiteY11" fmla="*/ 2765425 h 3886200"/>
              <a:gd name="connsiteX12" fmla="*/ 1196974 w 1716089"/>
              <a:gd name="connsiteY12" fmla="*/ 3013076 h 3886200"/>
              <a:gd name="connsiteX13" fmla="*/ 1444625 w 1716089"/>
              <a:gd name="connsiteY13" fmla="*/ 3260727 h 3886200"/>
              <a:gd name="connsiteX14" fmla="*/ 1468438 w 1716089"/>
              <a:gd name="connsiteY14" fmla="*/ 3255920 h 3886200"/>
              <a:gd name="connsiteX15" fmla="*/ 1468438 w 1716089"/>
              <a:gd name="connsiteY15" fmla="*/ 3886200 h 3886200"/>
              <a:gd name="connsiteX16" fmla="*/ 249238 w 1716089"/>
              <a:gd name="connsiteY16" fmla="*/ 3886200 h 3886200"/>
              <a:gd name="connsiteX17" fmla="*/ 249238 w 1716089"/>
              <a:gd name="connsiteY17" fmla="*/ 3247707 h 3886200"/>
              <a:gd name="connsiteX18" fmla="*/ 247651 w 1716089"/>
              <a:gd name="connsiteY18" fmla="*/ 3248027 h 3886200"/>
              <a:gd name="connsiteX19" fmla="*/ 0 w 1716089"/>
              <a:gd name="connsiteY19" fmla="*/ 3000376 h 3886200"/>
              <a:gd name="connsiteX20" fmla="*/ 247651 w 1716089"/>
              <a:gd name="connsiteY20" fmla="*/ 2752725 h 3886200"/>
              <a:gd name="connsiteX21" fmla="*/ 249238 w 1716089"/>
              <a:gd name="connsiteY21" fmla="*/ 2753046 h 3886200"/>
              <a:gd name="connsiteX22" fmla="*/ 249238 w 1716089"/>
              <a:gd name="connsiteY22" fmla="*/ 1403011 h 3886200"/>
              <a:gd name="connsiteX23" fmla="*/ 258762 w 1716089"/>
              <a:gd name="connsiteY23" fmla="*/ 1404934 h 3886200"/>
              <a:gd name="connsiteX24" fmla="*/ 506413 w 1716089"/>
              <a:gd name="connsiteY24" fmla="*/ 1157283 h 3886200"/>
              <a:gd name="connsiteX25" fmla="*/ 258762 w 1716089"/>
              <a:gd name="connsiteY25" fmla="*/ 909632 h 3886200"/>
              <a:gd name="connsiteX26" fmla="*/ 249238 w 1716089"/>
              <a:gd name="connsiteY26" fmla="*/ 911555 h 388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716089" h="3886200">
                <a:moveTo>
                  <a:pt x="249238" y="0"/>
                </a:moveTo>
                <a:lnTo>
                  <a:pt x="694554" y="0"/>
                </a:lnTo>
                <a:lnTo>
                  <a:pt x="697186" y="26103"/>
                </a:lnTo>
                <a:cubicBezTo>
                  <a:pt x="720278" y="138953"/>
                  <a:pt x="820128" y="223843"/>
                  <a:pt x="939805" y="223843"/>
                </a:cubicBezTo>
                <a:cubicBezTo>
                  <a:pt x="1059483" y="223843"/>
                  <a:pt x="1159332" y="138953"/>
                  <a:pt x="1182425" y="26103"/>
                </a:cubicBezTo>
                <a:lnTo>
                  <a:pt x="1185056" y="0"/>
                </a:lnTo>
                <a:lnTo>
                  <a:pt x="1468438" y="0"/>
                </a:lnTo>
                <a:lnTo>
                  <a:pt x="1468438" y="923925"/>
                </a:lnTo>
                <a:cubicBezTo>
                  <a:pt x="1605212" y="923925"/>
                  <a:pt x="1716089" y="1034802"/>
                  <a:pt x="1716089" y="1171576"/>
                </a:cubicBezTo>
                <a:cubicBezTo>
                  <a:pt x="1716089" y="1308350"/>
                  <a:pt x="1605212" y="1419227"/>
                  <a:pt x="1468438" y="1419227"/>
                </a:cubicBezTo>
                <a:lnTo>
                  <a:pt x="1468438" y="2770233"/>
                </a:lnTo>
                <a:lnTo>
                  <a:pt x="1444625" y="2765425"/>
                </a:lnTo>
                <a:cubicBezTo>
                  <a:pt x="1307851" y="2765425"/>
                  <a:pt x="1196974" y="2876302"/>
                  <a:pt x="1196974" y="3013076"/>
                </a:cubicBezTo>
                <a:cubicBezTo>
                  <a:pt x="1196974" y="3149850"/>
                  <a:pt x="1307851" y="3260727"/>
                  <a:pt x="1444625" y="3260727"/>
                </a:cubicBezTo>
                <a:lnTo>
                  <a:pt x="1468438" y="3255920"/>
                </a:lnTo>
                <a:lnTo>
                  <a:pt x="1468438" y="3886200"/>
                </a:lnTo>
                <a:lnTo>
                  <a:pt x="249238" y="3886200"/>
                </a:lnTo>
                <a:lnTo>
                  <a:pt x="249238" y="3247707"/>
                </a:lnTo>
                <a:lnTo>
                  <a:pt x="247651" y="3248027"/>
                </a:lnTo>
                <a:cubicBezTo>
                  <a:pt x="110877" y="3248027"/>
                  <a:pt x="0" y="3137150"/>
                  <a:pt x="0" y="3000376"/>
                </a:cubicBezTo>
                <a:cubicBezTo>
                  <a:pt x="0" y="2863602"/>
                  <a:pt x="110877" y="2752725"/>
                  <a:pt x="247651" y="2752725"/>
                </a:cubicBezTo>
                <a:lnTo>
                  <a:pt x="249238" y="2753046"/>
                </a:lnTo>
                <a:lnTo>
                  <a:pt x="249238" y="1403011"/>
                </a:lnTo>
                <a:lnTo>
                  <a:pt x="258762" y="1404934"/>
                </a:lnTo>
                <a:cubicBezTo>
                  <a:pt x="395536" y="1404934"/>
                  <a:pt x="506413" y="1294057"/>
                  <a:pt x="506413" y="1157283"/>
                </a:cubicBezTo>
                <a:cubicBezTo>
                  <a:pt x="506413" y="1020509"/>
                  <a:pt x="395536" y="909632"/>
                  <a:pt x="258762" y="909632"/>
                </a:cubicBezTo>
                <a:lnTo>
                  <a:pt x="249238" y="911555"/>
                </a:lnTo>
                <a:close/>
              </a:path>
            </a:pathLst>
          </a:cu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3</a:t>
            </a:r>
            <a:endParaRPr lang="vi-VN"/>
          </a:p>
        </p:txBody>
      </p:sp>
      <p:sp>
        <p:nvSpPr>
          <p:cNvPr id="124" name="a4"/>
          <p:cNvSpPr/>
          <p:nvPr/>
        </p:nvSpPr>
        <p:spPr>
          <a:xfrm>
            <a:off x="6745409" y="2742830"/>
            <a:ext cx="1490664" cy="3886200"/>
          </a:xfrm>
          <a:custGeom>
            <a:avLst/>
            <a:gdLst>
              <a:gd name="connsiteX0" fmla="*/ 271464 w 1490664"/>
              <a:gd name="connsiteY0" fmla="*/ 0 h 3886200"/>
              <a:gd name="connsiteX1" fmla="*/ 663905 w 1490664"/>
              <a:gd name="connsiteY1" fmla="*/ 0 h 3886200"/>
              <a:gd name="connsiteX2" fmla="*/ 661985 w 1490664"/>
              <a:gd name="connsiteY2" fmla="*/ 19048 h 3886200"/>
              <a:gd name="connsiteX3" fmla="*/ 909636 w 1490664"/>
              <a:gd name="connsiteY3" fmla="*/ 266699 h 3886200"/>
              <a:gd name="connsiteX4" fmla="*/ 1157287 w 1490664"/>
              <a:gd name="connsiteY4" fmla="*/ 19048 h 3886200"/>
              <a:gd name="connsiteX5" fmla="*/ 1155367 w 1490664"/>
              <a:gd name="connsiteY5" fmla="*/ 0 h 3886200"/>
              <a:gd name="connsiteX6" fmla="*/ 1490664 w 1490664"/>
              <a:gd name="connsiteY6" fmla="*/ 0 h 3886200"/>
              <a:gd name="connsiteX7" fmla="*/ 1490664 w 1490664"/>
              <a:gd name="connsiteY7" fmla="*/ 3886200 h 3886200"/>
              <a:gd name="connsiteX8" fmla="*/ 271464 w 1490664"/>
              <a:gd name="connsiteY8" fmla="*/ 3886200 h 3886200"/>
              <a:gd name="connsiteX9" fmla="*/ 271464 w 1490664"/>
              <a:gd name="connsiteY9" fmla="*/ 3243220 h 3886200"/>
              <a:gd name="connsiteX10" fmla="*/ 247651 w 1490664"/>
              <a:gd name="connsiteY10" fmla="*/ 3248027 h 3886200"/>
              <a:gd name="connsiteX11" fmla="*/ 0 w 1490664"/>
              <a:gd name="connsiteY11" fmla="*/ 3000376 h 3886200"/>
              <a:gd name="connsiteX12" fmla="*/ 247651 w 1490664"/>
              <a:gd name="connsiteY12" fmla="*/ 2752725 h 3886200"/>
              <a:gd name="connsiteX13" fmla="*/ 271464 w 1490664"/>
              <a:gd name="connsiteY13" fmla="*/ 2757533 h 3886200"/>
              <a:gd name="connsiteX14" fmla="*/ 271464 w 1490664"/>
              <a:gd name="connsiteY14" fmla="*/ 1418267 h 3886200"/>
              <a:gd name="connsiteX15" fmla="*/ 276222 w 1490664"/>
              <a:gd name="connsiteY15" fmla="*/ 1419227 h 3886200"/>
              <a:gd name="connsiteX16" fmla="*/ 523873 w 1490664"/>
              <a:gd name="connsiteY16" fmla="*/ 1171576 h 3886200"/>
              <a:gd name="connsiteX17" fmla="*/ 276222 w 1490664"/>
              <a:gd name="connsiteY17" fmla="*/ 923925 h 3886200"/>
              <a:gd name="connsiteX18" fmla="*/ 271464 w 1490664"/>
              <a:gd name="connsiteY18" fmla="*/ 924886 h 388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490664" h="3886200">
                <a:moveTo>
                  <a:pt x="271464" y="0"/>
                </a:moveTo>
                <a:lnTo>
                  <a:pt x="663905" y="0"/>
                </a:lnTo>
                <a:lnTo>
                  <a:pt x="661985" y="19048"/>
                </a:lnTo>
                <a:cubicBezTo>
                  <a:pt x="661985" y="155822"/>
                  <a:pt x="772862" y="266699"/>
                  <a:pt x="909636" y="266699"/>
                </a:cubicBezTo>
                <a:cubicBezTo>
                  <a:pt x="1046410" y="266699"/>
                  <a:pt x="1157287" y="155822"/>
                  <a:pt x="1157287" y="19048"/>
                </a:cubicBezTo>
                <a:lnTo>
                  <a:pt x="1155367" y="0"/>
                </a:lnTo>
                <a:lnTo>
                  <a:pt x="1490664" y="0"/>
                </a:lnTo>
                <a:lnTo>
                  <a:pt x="1490664" y="3886200"/>
                </a:lnTo>
                <a:lnTo>
                  <a:pt x="271464" y="3886200"/>
                </a:lnTo>
                <a:lnTo>
                  <a:pt x="271464" y="3243220"/>
                </a:lnTo>
                <a:lnTo>
                  <a:pt x="247651" y="3248027"/>
                </a:lnTo>
                <a:cubicBezTo>
                  <a:pt x="110877" y="3248027"/>
                  <a:pt x="0" y="3137150"/>
                  <a:pt x="0" y="3000376"/>
                </a:cubicBezTo>
                <a:cubicBezTo>
                  <a:pt x="0" y="2863602"/>
                  <a:pt x="110877" y="2752725"/>
                  <a:pt x="247651" y="2752725"/>
                </a:cubicBezTo>
                <a:lnTo>
                  <a:pt x="271464" y="2757533"/>
                </a:lnTo>
                <a:lnTo>
                  <a:pt x="271464" y="1418267"/>
                </a:lnTo>
                <a:lnTo>
                  <a:pt x="276222" y="1419227"/>
                </a:lnTo>
                <a:cubicBezTo>
                  <a:pt x="412996" y="1419227"/>
                  <a:pt x="523873" y="1308350"/>
                  <a:pt x="523873" y="1171576"/>
                </a:cubicBezTo>
                <a:cubicBezTo>
                  <a:pt x="523873" y="1034802"/>
                  <a:pt x="412996" y="923925"/>
                  <a:pt x="276222" y="923925"/>
                </a:cubicBezTo>
                <a:lnTo>
                  <a:pt x="271464" y="924886"/>
                </a:lnTo>
                <a:close/>
              </a:path>
            </a:pathLst>
          </a:cu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4</a:t>
            </a:r>
            <a:endParaRPr lang="vi-VN"/>
          </a:p>
        </p:txBody>
      </p:sp>
      <p:sp>
        <p:nvSpPr>
          <p:cNvPr id="126" name="a6"/>
          <p:cNvSpPr/>
          <p:nvPr/>
        </p:nvSpPr>
        <p:spPr>
          <a:xfrm rot="16200000">
            <a:off x="4058169" y="578986"/>
            <a:ext cx="1466853" cy="2864643"/>
          </a:xfrm>
          <a:custGeom>
            <a:avLst/>
            <a:gdLst>
              <a:gd name="connsiteX0" fmla="*/ 1466853 w 1466853"/>
              <a:gd name="connsiteY0" fmla="*/ 1121100 h 2864643"/>
              <a:gd name="connsiteX1" fmla="*/ 1219202 w 1466853"/>
              <a:gd name="connsiteY1" fmla="*/ 1368751 h 2864643"/>
              <a:gd name="connsiteX2" fmla="*/ 1219200 w 1466853"/>
              <a:gd name="connsiteY2" fmla="*/ 1368751 h 2864643"/>
              <a:gd name="connsiteX3" fmla="*/ 1219200 w 1466853"/>
              <a:gd name="connsiteY3" fmla="*/ 2628904 h 2864643"/>
              <a:gd name="connsiteX4" fmla="*/ 955585 w 1466853"/>
              <a:gd name="connsiteY4" fmla="*/ 2628904 h 2864643"/>
              <a:gd name="connsiteX5" fmla="*/ 951754 w 1466853"/>
              <a:gd name="connsiteY5" fmla="*/ 2666902 h 2864643"/>
              <a:gd name="connsiteX6" fmla="*/ 709135 w 1466853"/>
              <a:gd name="connsiteY6" fmla="*/ 2864643 h 2864643"/>
              <a:gd name="connsiteX7" fmla="*/ 466515 w 1466853"/>
              <a:gd name="connsiteY7" fmla="*/ 2666902 h 2864643"/>
              <a:gd name="connsiteX8" fmla="*/ 462684 w 1466853"/>
              <a:gd name="connsiteY8" fmla="*/ 2628904 h 2864643"/>
              <a:gd name="connsiteX9" fmla="*/ 0 w 1466853"/>
              <a:gd name="connsiteY9" fmla="*/ 2628904 h 2864643"/>
              <a:gd name="connsiteX10" fmla="*/ 0 w 1466853"/>
              <a:gd name="connsiteY10" fmla="*/ 2006965 h 2864643"/>
              <a:gd name="connsiteX11" fmla="*/ 25712 w 1466853"/>
              <a:gd name="connsiteY11" fmla="*/ 2012156 h 2864643"/>
              <a:gd name="connsiteX12" fmla="*/ 273363 w 1466853"/>
              <a:gd name="connsiteY12" fmla="*/ 1764505 h 2864643"/>
              <a:gd name="connsiteX13" fmla="*/ 25712 w 1466853"/>
              <a:gd name="connsiteY13" fmla="*/ 1516854 h 2864643"/>
              <a:gd name="connsiteX14" fmla="*/ 0 w 1466853"/>
              <a:gd name="connsiteY14" fmla="*/ 1522045 h 2864643"/>
              <a:gd name="connsiteX15" fmla="*/ 0 w 1466853"/>
              <a:gd name="connsiteY15" fmla="*/ 803648 h 2864643"/>
              <a:gd name="connsiteX16" fmla="*/ 11909 w 1466853"/>
              <a:gd name="connsiteY16" fmla="*/ 806052 h 2864643"/>
              <a:gd name="connsiteX17" fmla="*/ 259560 w 1466853"/>
              <a:gd name="connsiteY17" fmla="*/ 558401 h 2864643"/>
              <a:gd name="connsiteX18" fmla="*/ 11909 w 1466853"/>
              <a:gd name="connsiteY18" fmla="*/ 310750 h 2864643"/>
              <a:gd name="connsiteX19" fmla="*/ 0 w 1466853"/>
              <a:gd name="connsiteY19" fmla="*/ 313154 h 2864643"/>
              <a:gd name="connsiteX20" fmla="*/ 0 w 1466853"/>
              <a:gd name="connsiteY20" fmla="*/ 0 h 2864643"/>
              <a:gd name="connsiteX21" fmla="*/ 1219200 w 1466853"/>
              <a:gd name="connsiteY21" fmla="*/ 0 h 2864643"/>
              <a:gd name="connsiteX22" fmla="*/ 1219200 w 1466853"/>
              <a:gd name="connsiteY22" fmla="*/ 873450 h 2864643"/>
              <a:gd name="connsiteX23" fmla="*/ 1219202 w 1466853"/>
              <a:gd name="connsiteY23" fmla="*/ 873449 h 2864643"/>
              <a:gd name="connsiteX24" fmla="*/ 1466853 w 1466853"/>
              <a:gd name="connsiteY24" fmla="*/ 1121100 h 2864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466853" h="2864643">
                <a:moveTo>
                  <a:pt x="1466853" y="1121100"/>
                </a:moveTo>
                <a:cubicBezTo>
                  <a:pt x="1466853" y="1257874"/>
                  <a:pt x="1355976" y="1368751"/>
                  <a:pt x="1219202" y="1368751"/>
                </a:cubicBezTo>
                <a:lnTo>
                  <a:pt x="1219200" y="1368751"/>
                </a:lnTo>
                <a:lnTo>
                  <a:pt x="1219200" y="2628904"/>
                </a:lnTo>
                <a:lnTo>
                  <a:pt x="955585" y="2628904"/>
                </a:lnTo>
                <a:lnTo>
                  <a:pt x="951754" y="2666902"/>
                </a:lnTo>
                <a:cubicBezTo>
                  <a:pt x="928662" y="2779753"/>
                  <a:pt x="828812" y="2864643"/>
                  <a:pt x="709135" y="2864643"/>
                </a:cubicBezTo>
                <a:cubicBezTo>
                  <a:pt x="589457" y="2864643"/>
                  <a:pt x="489607" y="2779753"/>
                  <a:pt x="466515" y="2666902"/>
                </a:cubicBezTo>
                <a:lnTo>
                  <a:pt x="462684" y="2628904"/>
                </a:lnTo>
                <a:lnTo>
                  <a:pt x="0" y="2628904"/>
                </a:lnTo>
                <a:lnTo>
                  <a:pt x="0" y="2006965"/>
                </a:lnTo>
                <a:lnTo>
                  <a:pt x="25712" y="2012156"/>
                </a:lnTo>
                <a:cubicBezTo>
                  <a:pt x="162486" y="2012156"/>
                  <a:pt x="273363" y="1901279"/>
                  <a:pt x="273363" y="1764505"/>
                </a:cubicBezTo>
                <a:cubicBezTo>
                  <a:pt x="273363" y="1627731"/>
                  <a:pt x="162486" y="1516854"/>
                  <a:pt x="25712" y="1516854"/>
                </a:cubicBezTo>
                <a:lnTo>
                  <a:pt x="0" y="1522045"/>
                </a:lnTo>
                <a:lnTo>
                  <a:pt x="0" y="803648"/>
                </a:lnTo>
                <a:lnTo>
                  <a:pt x="11909" y="806052"/>
                </a:lnTo>
                <a:cubicBezTo>
                  <a:pt x="148683" y="806052"/>
                  <a:pt x="259560" y="695175"/>
                  <a:pt x="259560" y="558401"/>
                </a:cubicBezTo>
                <a:cubicBezTo>
                  <a:pt x="259560" y="421627"/>
                  <a:pt x="148683" y="310750"/>
                  <a:pt x="11909" y="310750"/>
                </a:cubicBezTo>
                <a:lnTo>
                  <a:pt x="0" y="313154"/>
                </a:lnTo>
                <a:lnTo>
                  <a:pt x="0" y="0"/>
                </a:lnTo>
                <a:lnTo>
                  <a:pt x="1219200" y="0"/>
                </a:lnTo>
                <a:lnTo>
                  <a:pt x="1219200" y="873450"/>
                </a:lnTo>
                <a:lnTo>
                  <a:pt x="1219202" y="873449"/>
                </a:lnTo>
                <a:cubicBezTo>
                  <a:pt x="1355976" y="873449"/>
                  <a:pt x="1466853" y="984326"/>
                  <a:pt x="1466853" y="1121100"/>
                </a:cubicBez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6</a:t>
            </a:r>
            <a:endParaRPr lang="vi-VN"/>
          </a:p>
        </p:txBody>
      </p:sp>
      <p:sp>
        <p:nvSpPr>
          <p:cNvPr id="127" name="a7"/>
          <p:cNvSpPr/>
          <p:nvPr/>
        </p:nvSpPr>
        <p:spPr>
          <a:xfrm rot="16200000">
            <a:off x="6253687" y="-187299"/>
            <a:ext cx="1481136" cy="2483637"/>
          </a:xfrm>
          <a:custGeom>
            <a:avLst/>
            <a:gdLst>
              <a:gd name="connsiteX0" fmla="*/ 1481136 w 1481136"/>
              <a:gd name="connsiteY0" fmla="*/ 235738 h 2483637"/>
              <a:gd name="connsiteX1" fmla="*/ 1481136 w 1481136"/>
              <a:gd name="connsiteY1" fmla="*/ 2483637 h 2483637"/>
              <a:gd name="connsiteX2" fmla="*/ 261936 w 1481136"/>
              <a:gd name="connsiteY2" fmla="*/ 2483637 h 2483637"/>
              <a:gd name="connsiteX3" fmla="*/ 261936 w 1481136"/>
              <a:gd name="connsiteY3" fmla="*/ 1734233 h 2483637"/>
              <a:gd name="connsiteX4" fmla="*/ 247651 w 1481136"/>
              <a:gd name="connsiteY4" fmla="*/ 1737117 h 2483637"/>
              <a:gd name="connsiteX5" fmla="*/ 0 w 1481136"/>
              <a:gd name="connsiteY5" fmla="*/ 1489466 h 2483637"/>
              <a:gd name="connsiteX6" fmla="*/ 247651 w 1481136"/>
              <a:gd name="connsiteY6" fmla="*/ 1241815 h 2483637"/>
              <a:gd name="connsiteX7" fmla="*/ 261936 w 1481136"/>
              <a:gd name="connsiteY7" fmla="*/ 1244699 h 2483637"/>
              <a:gd name="connsiteX8" fmla="*/ 261936 w 1481136"/>
              <a:gd name="connsiteY8" fmla="*/ 235738 h 2483637"/>
              <a:gd name="connsiteX9" fmla="*/ 628655 w 1481136"/>
              <a:gd name="connsiteY9" fmla="*/ 235738 h 2483637"/>
              <a:gd name="connsiteX10" fmla="*/ 632485 w 1481136"/>
              <a:gd name="connsiteY10" fmla="*/ 197741 h 2483637"/>
              <a:gd name="connsiteX11" fmla="*/ 875105 w 1481136"/>
              <a:gd name="connsiteY11" fmla="*/ 0 h 2483637"/>
              <a:gd name="connsiteX12" fmla="*/ 1117724 w 1481136"/>
              <a:gd name="connsiteY12" fmla="*/ 197741 h 2483637"/>
              <a:gd name="connsiteX13" fmla="*/ 1121555 w 1481136"/>
              <a:gd name="connsiteY13" fmla="*/ 235738 h 2483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81136" h="2483637">
                <a:moveTo>
                  <a:pt x="1481136" y="235738"/>
                </a:moveTo>
                <a:lnTo>
                  <a:pt x="1481136" y="2483637"/>
                </a:lnTo>
                <a:lnTo>
                  <a:pt x="261936" y="2483637"/>
                </a:lnTo>
                <a:lnTo>
                  <a:pt x="261936" y="1734233"/>
                </a:lnTo>
                <a:lnTo>
                  <a:pt x="247651" y="1737117"/>
                </a:lnTo>
                <a:cubicBezTo>
                  <a:pt x="110877" y="1737117"/>
                  <a:pt x="0" y="1626240"/>
                  <a:pt x="0" y="1489466"/>
                </a:cubicBezTo>
                <a:cubicBezTo>
                  <a:pt x="0" y="1352692"/>
                  <a:pt x="110877" y="1241815"/>
                  <a:pt x="247651" y="1241815"/>
                </a:cubicBezTo>
                <a:lnTo>
                  <a:pt x="261936" y="1244699"/>
                </a:lnTo>
                <a:lnTo>
                  <a:pt x="261936" y="235738"/>
                </a:lnTo>
                <a:lnTo>
                  <a:pt x="628655" y="235738"/>
                </a:lnTo>
                <a:lnTo>
                  <a:pt x="632485" y="197741"/>
                </a:lnTo>
                <a:cubicBezTo>
                  <a:pt x="655577" y="84890"/>
                  <a:pt x="755427" y="0"/>
                  <a:pt x="875105" y="0"/>
                </a:cubicBezTo>
                <a:cubicBezTo>
                  <a:pt x="994782" y="0"/>
                  <a:pt x="1094632" y="84890"/>
                  <a:pt x="1117724" y="197741"/>
                </a:cubicBezTo>
                <a:lnTo>
                  <a:pt x="1121555" y="235738"/>
                </a:lnTo>
                <a:close/>
              </a:path>
            </a:pathLst>
          </a:cu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7</a:t>
            </a:r>
            <a:endParaRPr lang="vi-VN"/>
          </a:p>
        </p:txBody>
      </p:sp>
      <p:sp>
        <p:nvSpPr>
          <p:cNvPr id="128" name="a8"/>
          <p:cNvSpPr/>
          <p:nvPr/>
        </p:nvSpPr>
        <p:spPr>
          <a:xfrm rot="16200000">
            <a:off x="6371553" y="1149776"/>
            <a:ext cx="1481138" cy="2247898"/>
          </a:xfrm>
          <a:custGeom>
            <a:avLst/>
            <a:gdLst>
              <a:gd name="connsiteX0" fmla="*/ 1481138 w 1481138"/>
              <a:gd name="connsiteY0" fmla="*/ 0 h 2247898"/>
              <a:gd name="connsiteX1" fmla="*/ 1481138 w 1481138"/>
              <a:gd name="connsiteY1" fmla="*/ 994939 h 2247898"/>
              <a:gd name="connsiteX2" fmla="*/ 1477335 w 1481138"/>
              <a:gd name="connsiteY2" fmla="*/ 994171 h 2247898"/>
              <a:gd name="connsiteX3" fmla="*/ 1229684 w 1481138"/>
              <a:gd name="connsiteY3" fmla="*/ 1241822 h 2247898"/>
              <a:gd name="connsiteX4" fmla="*/ 1477335 w 1481138"/>
              <a:gd name="connsiteY4" fmla="*/ 1489473 h 2247898"/>
              <a:gd name="connsiteX5" fmla="*/ 1481138 w 1481138"/>
              <a:gd name="connsiteY5" fmla="*/ 1488705 h 2247898"/>
              <a:gd name="connsiteX6" fmla="*/ 1481138 w 1481138"/>
              <a:gd name="connsiteY6" fmla="*/ 2247898 h 2247898"/>
              <a:gd name="connsiteX7" fmla="*/ 271463 w 1481138"/>
              <a:gd name="connsiteY7" fmla="*/ 2247898 h 2247898"/>
              <a:gd name="connsiteX8" fmla="*/ 271463 w 1481138"/>
              <a:gd name="connsiteY8" fmla="*/ 1907339 h 2247898"/>
              <a:gd name="connsiteX9" fmla="*/ 247651 w 1481138"/>
              <a:gd name="connsiteY9" fmla="*/ 1912147 h 2247898"/>
              <a:gd name="connsiteX10" fmla="*/ 0 w 1481138"/>
              <a:gd name="connsiteY10" fmla="*/ 1664496 h 2247898"/>
              <a:gd name="connsiteX11" fmla="*/ 247651 w 1481138"/>
              <a:gd name="connsiteY11" fmla="*/ 1416845 h 2247898"/>
              <a:gd name="connsiteX12" fmla="*/ 271463 w 1481138"/>
              <a:gd name="connsiteY12" fmla="*/ 1421652 h 2247898"/>
              <a:gd name="connsiteX13" fmla="*/ 271463 w 1481138"/>
              <a:gd name="connsiteY13" fmla="*/ 733379 h 2247898"/>
              <a:gd name="connsiteX14" fmla="*/ 198875 w 1481138"/>
              <a:gd name="connsiteY14" fmla="*/ 718725 h 2247898"/>
              <a:gd name="connsiteX15" fmla="*/ 47621 w 1481138"/>
              <a:gd name="connsiteY15" fmla="*/ 490535 h 2247898"/>
              <a:gd name="connsiteX16" fmla="*/ 198875 w 1481138"/>
              <a:gd name="connsiteY16" fmla="*/ 262346 h 2247898"/>
              <a:gd name="connsiteX17" fmla="*/ 271463 w 1481138"/>
              <a:gd name="connsiteY17" fmla="*/ 247691 h 2247898"/>
              <a:gd name="connsiteX18" fmla="*/ 271463 w 1481138"/>
              <a:gd name="connsiteY18" fmla="*/ 0 h 2247898"/>
              <a:gd name="connsiteX19" fmla="*/ 731284 w 1481138"/>
              <a:gd name="connsiteY19" fmla="*/ 0 h 2247898"/>
              <a:gd name="connsiteX20" fmla="*/ 731044 w 1481138"/>
              <a:gd name="connsiteY20" fmla="*/ 2389 h 2247898"/>
              <a:gd name="connsiteX21" fmla="*/ 978695 w 1481138"/>
              <a:gd name="connsiteY21" fmla="*/ 250040 h 2247898"/>
              <a:gd name="connsiteX22" fmla="*/ 1226346 w 1481138"/>
              <a:gd name="connsiteY22" fmla="*/ 2389 h 2247898"/>
              <a:gd name="connsiteX23" fmla="*/ 1226105 w 1481138"/>
              <a:gd name="connsiteY23" fmla="*/ 0 h 2247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481138" h="2247898">
                <a:moveTo>
                  <a:pt x="1481138" y="0"/>
                </a:moveTo>
                <a:lnTo>
                  <a:pt x="1481138" y="994939"/>
                </a:lnTo>
                <a:lnTo>
                  <a:pt x="1477335" y="994171"/>
                </a:lnTo>
                <a:cubicBezTo>
                  <a:pt x="1340561" y="994171"/>
                  <a:pt x="1229684" y="1105048"/>
                  <a:pt x="1229684" y="1241822"/>
                </a:cubicBezTo>
                <a:cubicBezTo>
                  <a:pt x="1229684" y="1378596"/>
                  <a:pt x="1340561" y="1489473"/>
                  <a:pt x="1477335" y="1489473"/>
                </a:cubicBezTo>
                <a:lnTo>
                  <a:pt x="1481138" y="1488705"/>
                </a:lnTo>
                <a:lnTo>
                  <a:pt x="1481138" y="2247898"/>
                </a:lnTo>
                <a:lnTo>
                  <a:pt x="271463" y="2247898"/>
                </a:lnTo>
                <a:lnTo>
                  <a:pt x="271463" y="1907339"/>
                </a:lnTo>
                <a:lnTo>
                  <a:pt x="247651" y="1912147"/>
                </a:lnTo>
                <a:cubicBezTo>
                  <a:pt x="110877" y="1912147"/>
                  <a:pt x="0" y="1801270"/>
                  <a:pt x="0" y="1664496"/>
                </a:cubicBezTo>
                <a:cubicBezTo>
                  <a:pt x="0" y="1527722"/>
                  <a:pt x="110877" y="1416845"/>
                  <a:pt x="247651" y="1416845"/>
                </a:cubicBezTo>
                <a:lnTo>
                  <a:pt x="271463" y="1421652"/>
                </a:lnTo>
                <a:lnTo>
                  <a:pt x="271463" y="733379"/>
                </a:lnTo>
                <a:lnTo>
                  <a:pt x="198875" y="718725"/>
                </a:lnTo>
                <a:cubicBezTo>
                  <a:pt x="109989" y="681129"/>
                  <a:pt x="47621" y="593116"/>
                  <a:pt x="47621" y="490535"/>
                </a:cubicBezTo>
                <a:cubicBezTo>
                  <a:pt x="47621" y="387955"/>
                  <a:pt x="109989" y="299941"/>
                  <a:pt x="198875" y="262346"/>
                </a:cubicBezTo>
                <a:lnTo>
                  <a:pt x="271463" y="247691"/>
                </a:lnTo>
                <a:lnTo>
                  <a:pt x="271463" y="0"/>
                </a:lnTo>
                <a:lnTo>
                  <a:pt x="731284" y="0"/>
                </a:lnTo>
                <a:lnTo>
                  <a:pt x="731044" y="2389"/>
                </a:lnTo>
                <a:cubicBezTo>
                  <a:pt x="731044" y="139163"/>
                  <a:pt x="841921" y="250040"/>
                  <a:pt x="978695" y="250040"/>
                </a:cubicBezTo>
                <a:cubicBezTo>
                  <a:pt x="1115469" y="250040"/>
                  <a:pt x="1226346" y="139163"/>
                  <a:pt x="1226346" y="2389"/>
                </a:cubicBezTo>
                <a:lnTo>
                  <a:pt x="1226105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8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129" name="1">
            <a:hlinkClick r:id="rId4" action="ppaction://hlinksldjump"/>
          </p:cNvPr>
          <p:cNvSpPr/>
          <p:nvPr/>
        </p:nvSpPr>
        <p:spPr>
          <a:xfrm>
            <a:off x="8572500" y="906340"/>
            <a:ext cx="381000" cy="381001"/>
          </a:xfrm>
          <a:prstGeom prst="ellipse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1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130" name="2">
            <a:hlinkClick r:id="rId5" action="ppaction://hlinksldjump"/>
          </p:cNvPr>
          <p:cNvSpPr/>
          <p:nvPr/>
        </p:nvSpPr>
        <p:spPr>
          <a:xfrm>
            <a:off x="8581848" y="1550983"/>
            <a:ext cx="381000" cy="381001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2</a:t>
            </a:r>
            <a:endParaRPr lang="vi-VN"/>
          </a:p>
        </p:txBody>
      </p:sp>
      <p:sp>
        <p:nvSpPr>
          <p:cNvPr id="131" name="3">
            <a:hlinkClick r:id="rId6" action="ppaction://hlinksldjump"/>
          </p:cNvPr>
          <p:cNvSpPr/>
          <p:nvPr/>
        </p:nvSpPr>
        <p:spPr>
          <a:xfrm>
            <a:off x="8581848" y="2228621"/>
            <a:ext cx="381000" cy="381001"/>
          </a:xfrm>
          <a:prstGeom prst="ellipse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  <a:endParaRPr lang="vi-VN">
              <a:solidFill>
                <a:schemeClr val="bg1"/>
              </a:solidFill>
            </a:endParaRPr>
          </a:p>
        </p:txBody>
      </p:sp>
      <p:sp>
        <p:nvSpPr>
          <p:cNvPr id="132" name="4">
            <a:hlinkClick r:id="rId7" action="ppaction://hlinksldjump"/>
          </p:cNvPr>
          <p:cNvSpPr/>
          <p:nvPr/>
        </p:nvSpPr>
        <p:spPr>
          <a:xfrm>
            <a:off x="8576893" y="2972704"/>
            <a:ext cx="381000" cy="381001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4</a:t>
            </a:r>
            <a:endParaRPr lang="vi-VN"/>
          </a:p>
        </p:txBody>
      </p:sp>
      <p:sp>
        <p:nvSpPr>
          <p:cNvPr id="133" name="5">
            <a:hlinkClick r:id="rId8" action="ppaction://hlinksldjump"/>
          </p:cNvPr>
          <p:cNvSpPr/>
          <p:nvPr/>
        </p:nvSpPr>
        <p:spPr>
          <a:xfrm>
            <a:off x="8581848" y="3656317"/>
            <a:ext cx="381000" cy="3810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accent2">
                    <a:lumMod val="40000"/>
                    <a:lumOff val="60000"/>
                  </a:schemeClr>
                </a:solidFill>
              </a:rPr>
              <a:t>5</a:t>
            </a:r>
            <a:endParaRPr lang="vi-VN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34" name="6">
            <a:hlinkClick r:id="rId9" action="ppaction://hlinksldjump"/>
          </p:cNvPr>
          <p:cNvSpPr/>
          <p:nvPr/>
        </p:nvSpPr>
        <p:spPr>
          <a:xfrm>
            <a:off x="8582791" y="4312706"/>
            <a:ext cx="381000" cy="381001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6</a:t>
            </a:r>
            <a:endParaRPr lang="vi-VN"/>
          </a:p>
        </p:txBody>
      </p:sp>
      <p:sp>
        <p:nvSpPr>
          <p:cNvPr id="135" name="7">
            <a:hlinkClick r:id="rId10" action="ppaction://hlinksldjump"/>
          </p:cNvPr>
          <p:cNvSpPr/>
          <p:nvPr/>
        </p:nvSpPr>
        <p:spPr>
          <a:xfrm>
            <a:off x="8576893" y="4969095"/>
            <a:ext cx="381000" cy="38100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7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136" name="8">
            <a:hlinkClick r:id="rId11" action="ppaction://hlinksldjump"/>
          </p:cNvPr>
          <p:cNvSpPr/>
          <p:nvPr/>
        </p:nvSpPr>
        <p:spPr>
          <a:xfrm>
            <a:off x="8582791" y="5591395"/>
            <a:ext cx="381000" cy="38100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8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139" name="AI"/>
          <p:cNvSpPr/>
          <p:nvPr/>
        </p:nvSpPr>
        <p:spPr>
          <a:xfrm>
            <a:off x="8596135" y="297084"/>
            <a:ext cx="381000" cy="38100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</a:t>
            </a:r>
            <a:endParaRPr lang="vi-VN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0" name="Hộp Văn bản 139"/>
          <p:cNvSpPr txBox="1"/>
          <p:nvPr/>
        </p:nvSpPr>
        <p:spPr>
          <a:xfrm>
            <a:off x="185835" y="2158596"/>
            <a:ext cx="24999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err="1"/>
              <a:t>Tranh</a:t>
            </a:r>
            <a:r>
              <a:rPr lang="en-US" sz="3600" b="1" dirty="0"/>
              <a:t> </a:t>
            </a:r>
            <a:r>
              <a:rPr lang="en-US" sz="3600" b="1" dirty="0" err="1"/>
              <a:t>từ</a:t>
            </a:r>
            <a:r>
              <a:rPr lang="en-US" sz="3600" b="1" dirty="0"/>
              <a:t> </a:t>
            </a:r>
            <a:r>
              <a:rPr lang="en-US" sz="3600" b="1" dirty="0" err="1"/>
              <a:t>vỏ</a:t>
            </a:r>
            <a:r>
              <a:rPr lang="en-US" sz="3600" b="1" dirty="0"/>
              <a:t> </a:t>
            </a:r>
            <a:r>
              <a:rPr lang="en-US" sz="3600" b="1" dirty="0" err="1"/>
              <a:t>động</a:t>
            </a:r>
            <a:r>
              <a:rPr lang="en-US" sz="3600" b="1" dirty="0"/>
              <a:t> </a:t>
            </a:r>
            <a:r>
              <a:rPr lang="en-US" sz="3600" b="1" dirty="0" err="1"/>
              <a:t>vật</a:t>
            </a:r>
            <a:r>
              <a:rPr lang="en-US" sz="3600" b="1" dirty="0"/>
              <a:t> </a:t>
            </a:r>
            <a:r>
              <a:rPr lang="en-US" sz="3600" b="1" dirty="0" err="1"/>
              <a:t>thân</a:t>
            </a:r>
            <a:r>
              <a:rPr lang="en-US" sz="3600" b="1" dirty="0"/>
              <a:t> </a:t>
            </a:r>
            <a:r>
              <a:rPr lang="en-US" sz="3600" b="1" dirty="0" err="1"/>
              <a:t>mềm</a:t>
            </a:r>
            <a:endParaRPr lang="vi-VN" sz="3600" dirty="0"/>
          </a:p>
        </p:txBody>
      </p:sp>
      <p:pic>
        <p:nvPicPr>
          <p:cNvPr id="141" name="Picture 2" descr="Káº¿t quáº£ hÃ¬nh áº£nh cho máº£nh ghÃ©p bÃ­ áº©n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BF9FE"/>
              </a:clrFrom>
              <a:clrTo>
                <a:srgbClr val="FBF9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2013" y="6220952"/>
            <a:ext cx="76200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2" name="a5"/>
          <p:cNvSpPr/>
          <p:nvPr/>
        </p:nvSpPr>
        <p:spPr>
          <a:xfrm rot="16200000">
            <a:off x="4072009" y="-413721"/>
            <a:ext cx="1219200" cy="2640811"/>
          </a:xfrm>
          <a:custGeom>
            <a:avLst/>
            <a:gdLst>
              <a:gd name="connsiteX0" fmla="*/ 1219200 w 1219200"/>
              <a:gd name="connsiteY0" fmla="*/ 0 h 2640811"/>
              <a:gd name="connsiteX1" fmla="*/ 1219200 w 1219200"/>
              <a:gd name="connsiteY1" fmla="*/ 2640811 h 2640811"/>
              <a:gd name="connsiteX2" fmla="*/ 869109 w 1219200"/>
              <a:gd name="connsiteY2" fmla="*/ 2640811 h 2640811"/>
              <a:gd name="connsiteX3" fmla="*/ 864125 w 1219200"/>
              <a:gd name="connsiteY3" fmla="*/ 2591369 h 2640811"/>
              <a:gd name="connsiteX4" fmla="*/ 621506 w 1219200"/>
              <a:gd name="connsiteY4" fmla="*/ 2393629 h 2640811"/>
              <a:gd name="connsiteX5" fmla="*/ 378886 w 1219200"/>
              <a:gd name="connsiteY5" fmla="*/ 2591369 h 2640811"/>
              <a:gd name="connsiteX6" fmla="*/ 373902 w 1219200"/>
              <a:gd name="connsiteY6" fmla="*/ 2640811 h 2640811"/>
              <a:gd name="connsiteX7" fmla="*/ 0 w 1219200"/>
              <a:gd name="connsiteY7" fmla="*/ 2640811 h 2640811"/>
              <a:gd name="connsiteX8" fmla="*/ 0 w 1219200"/>
              <a:gd name="connsiteY8" fmla="*/ 1383160 h 2640811"/>
              <a:gd name="connsiteX9" fmla="*/ 90750 w 1219200"/>
              <a:gd name="connsiteY9" fmla="*/ 1364838 h 2640811"/>
              <a:gd name="connsiteX10" fmla="*/ 204528 w 1219200"/>
              <a:gd name="connsiteY10" fmla="*/ 1271145 h 2640811"/>
              <a:gd name="connsiteX11" fmla="*/ 205210 w 1219200"/>
              <a:gd name="connsiteY11" fmla="*/ 1269888 h 2640811"/>
              <a:gd name="connsiteX12" fmla="*/ 217264 w 1219200"/>
              <a:gd name="connsiteY12" fmla="*/ 1255278 h 2640811"/>
              <a:gd name="connsiteX13" fmla="*/ 259559 w 1219200"/>
              <a:gd name="connsiteY13" fmla="*/ 1116814 h 2640811"/>
              <a:gd name="connsiteX14" fmla="*/ 11908 w 1219200"/>
              <a:gd name="connsiteY14" fmla="*/ 869163 h 2640811"/>
              <a:gd name="connsiteX15" fmla="*/ 3997 w 1219200"/>
              <a:gd name="connsiteY15" fmla="*/ 870760 h 2640811"/>
              <a:gd name="connsiteX16" fmla="*/ 0 w 1219200"/>
              <a:gd name="connsiteY16" fmla="*/ 869953 h 2640811"/>
              <a:gd name="connsiteX17" fmla="*/ 0 w 1219200"/>
              <a:gd name="connsiteY17" fmla="*/ 0 h 264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219200" h="2640811">
                <a:moveTo>
                  <a:pt x="1219200" y="0"/>
                </a:moveTo>
                <a:lnTo>
                  <a:pt x="1219200" y="2640811"/>
                </a:lnTo>
                <a:lnTo>
                  <a:pt x="869109" y="2640811"/>
                </a:lnTo>
                <a:lnTo>
                  <a:pt x="864125" y="2591369"/>
                </a:lnTo>
                <a:cubicBezTo>
                  <a:pt x="841033" y="2478519"/>
                  <a:pt x="741183" y="2393629"/>
                  <a:pt x="621506" y="2393629"/>
                </a:cubicBezTo>
                <a:cubicBezTo>
                  <a:pt x="501828" y="2393629"/>
                  <a:pt x="401978" y="2478519"/>
                  <a:pt x="378886" y="2591369"/>
                </a:cubicBezTo>
                <a:lnTo>
                  <a:pt x="373902" y="2640811"/>
                </a:lnTo>
                <a:lnTo>
                  <a:pt x="0" y="2640811"/>
                </a:lnTo>
                <a:lnTo>
                  <a:pt x="0" y="1383160"/>
                </a:lnTo>
                <a:lnTo>
                  <a:pt x="90750" y="1364838"/>
                </a:lnTo>
                <a:cubicBezTo>
                  <a:pt x="137158" y="1345209"/>
                  <a:pt x="176644" y="1312418"/>
                  <a:pt x="204528" y="1271145"/>
                </a:cubicBezTo>
                <a:lnTo>
                  <a:pt x="205210" y="1269888"/>
                </a:lnTo>
                <a:lnTo>
                  <a:pt x="217264" y="1255278"/>
                </a:lnTo>
                <a:cubicBezTo>
                  <a:pt x="243967" y="1215753"/>
                  <a:pt x="259559" y="1168104"/>
                  <a:pt x="259559" y="1116814"/>
                </a:cubicBezTo>
                <a:cubicBezTo>
                  <a:pt x="259559" y="980040"/>
                  <a:pt x="148682" y="869163"/>
                  <a:pt x="11908" y="869163"/>
                </a:cubicBezTo>
                <a:lnTo>
                  <a:pt x="3997" y="870760"/>
                </a:lnTo>
                <a:lnTo>
                  <a:pt x="0" y="869953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5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67250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</p:childTnLst>
        </p:cTn>
      </p:par>
    </p:tnLst>
    <p:bldLst>
      <p:bldP spid="121" grpId="0" animBg="1"/>
      <p:bldP spid="122" grpId="0" animBg="1"/>
      <p:bldP spid="123" grpId="0" animBg="1"/>
      <p:bldP spid="124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40" grpId="0"/>
      <p:bldP spid="1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Nhóm 2"/>
          <p:cNvGrpSpPr/>
          <p:nvPr/>
        </p:nvGrpSpPr>
        <p:grpSpPr>
          <a:xfrm>
            <a:off x="323850" y="1195119"/>
            <a:ext cx="8477250" cy="2057400"/>
            <a:chOff x="323850" y="1195119"/>
            <a:chExt cx="8477250" cy="2057400"/>
          </a:xfrm>
        </p:grpSpPr>
        <p:sp>
          <p:nvSpPr>
            <p:cNvPr id="4" name="Rectangle 3"/>
            <p:cNvSpPr/>
            <p:nvPr/>
          </p:nvSpPr>
          <p:spPr>
            <a:xfrm>
              <a:off x="323850" y="1195119"/>
              <a:ext cx="8477250" cy="20574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23850" y="1728519"/>
              <a:ext cx="8210550" cy="707886"/>
            </a:xfrm>
            <a:prstGeom prst="rect">
              <a:avLst/>
            </a:prstGeom>
            <a:no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FF0000"/>
                  </a:solidFill>
                </a:rPr>
                <a:t>1</a:t>
              </a:r>
              <a:r>
                <a:rPr lang="en-US" sz="4000" smtClean="0">
                  <a:solidFill>
                    <a:srgbClr val="FF0000"/>
                  </a:solidFill>
                </a:rPr>
                <a:t>. CÂU </a:t>
              </a:r>
              <a:r>
                <a:rPr lang="en-US" sz="4000">
                  <a:solidFill>
                    <a:srgbClr val="FF0000"/>
                  </a:solidFill>
                </a:rPr>
                <a:t>HỎI </a:t>
              </a:r>
            </a:p>
          </p:txBody>
        </p:sp>
      </p:grpSp>
      <p:pic>
        <p:nvPicPr>
          <p:cNvPr id="1026" name="Picture 2" descr="Káº¿t quáº£ hÃ¬nh áº£nh cho máº£nh ghÃ©p bÃ­ áº©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BF9FE"/>
              </a:clrFrom>
              <a:clrTo>
                <a:srgbClr val="FBF9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50"/>
            <a:ext cx="1597025" cy="1197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9" name="Nhóm 38"/>
          <p:cNvGrpSpPr/>
          <p:nvPr/>
        </p:nvGrpSpPr>
        <p:grpSpPr>
          <a:xfrm>
            <a:off x="342900" y="3585358"/>
            <a:ext cx="8477250" cy="2891642"/>
            <a:chOff x="323850" y="1195119"/>
            <a:chExt cx="8477250" cy="2057400"/>
          </a:xfrm>
        </p:grpSpPr>
        <p:sp>
          <p:nvSpPr>
            <p:cNvPr id="40" name="Rectangle 3"/>
            <p:cNvSpPr/>
            <p:nvPr/>
          </p:nvSpPr>
          <p:spPr>
            <a:xfrm>
              <a:off x="323850" y="1195119"/>
              <a:ext cx="8477250" cy="20574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37"/>
            <p:cNvSpPr txBox="1"/>
            <p:nvPr/>
          </p:nvSpPr>
          <p:spPr>
            <a:xfrm>
              <a:off x="323850" y="1728519"/>
              <a:ext cx="8210550" cy="503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ĐÁP </a:t>
              </a:r>
              <a:r>
                <a:rPr lang="en-US" sz="400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ÁN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0706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Nhóm 2"/>
          <p:cNvGrpSpPr/>
          <p:nvPr/>
        </p:nvGrpSpPr>
        <p:grpSpPr>
          <a:xfrm>
            <a:off x="323850" y="1195119"/>
            <a:ext cx="8477250" cy="2057400"/>
            <a:chOff x="323850" y="1195119"/>
            <a:chExt cx="8477250" cy="2057400"/>
          </a:xfrm>
        </p:grpSpPr>
        <p:sp>
          <p:nvSpPr>
            <p:cNvPr id="4" name="Rectangle 3"/>
            <p:cNvSpPr/>
            <p:nvPr/>
          </p:nvSpPr>
          <p:spPr>
            <a:xfrm>
              <a:off x="323850" y="1195119"/>
              <a:ext cx="8477250" cy="20574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23850" y="1728519"/>
              <a:ext cx="8210550" cy="707886"/>
            </a:xfrm>
            <a:prstGeom prst="rect">
              <a:avLst/>
            </a:prstGeom>
            <a:no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FF0000"/>
                  </a:solidFill>
                </a:rPr>
                <a:t>2. </a:t>
              </a:r>
              <a:r>
                <a:rPr lang="en-US" sz="4000" smtClean="0">
                  <a:solidFill>
                    <a:srgbClr val="FF0000"/>
                  </a:solidFill>
                </a:rPr>
                <a:t>CÂU </a:t>
              </a:r>
              <a:r>
                <a:rPr lang="en-US" sz="4000">
                  <a:solidFill>
                    <a:srgbClr val="FF0000"/>
                  </a:solidFill>
                </a:rPr>
                <a:t>HỎI </a:t>
              </a:r>
            </a:p>
          </p:txBody>
        </p:sp>
      </p:grpSp>
      <p:pic>
        <p:nvPicPr>
          <p:cNvPr id="1026" name="Picture 2" descr="Káº¿t quáº£ hÃ¬nh áº£nh cho máº£nh ghÃ©p bÃ­ áº©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BF9FE"/>
              </a:clrFrom>
              <a:clrTo>
                <a:srgbClr val="FBF9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50"/>
            <a:ext cx="1597025" cy="1197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9" name="Nhóm 38"/>
          <p:cNvGrpSpPr/>
          <p:nvPr/>
        </p:nvGrpSpPr>
        <p:grpSpPr>
          <a:xfrm>
            <a:off x="342900" y="3585358"/>
            <a:ext cx="8477250" cy="2891642"/>
            <a:chOff x="323850" y="1195119"/>
            <a:chExt cx="8477250" cy="2057400"/>
          </a:xfrm>
        </p:grpSpPr>
        <p:sp>
          <p:nvSpPr>
            <p:cNvPr id="40" name="Rectangle 3"/>
            <p:cNvSpPr/>
            <p:nvPr/>
          </p:nvSpPr>
          <p:spPr>
            <a:xfrm>
              <a:off x="323850" y="1195119"/>
              <a:ext cx="8477250" cy="20574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37"/>
            <p:cNvSpPr txBox="1"/>
            <p:nvPr/>
          </p:nvSpPr>
          <p:spPr>
            <a:xfrm>
              <a:off x="323850" y="1728519"/>
              <a:ext cx="8210550" cy="503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ĐÁP </a:t>
              </a:r>
              <a:r>
                <a:rPr lang="en-US" sz="400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ÁN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7771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Nhóm 2"/>
          <p:cNvGrpSpPr/>
          <p:nvPr/>
        </p:nvGrpSpPr>
        <p:grpSpPr>
          <a:xfrm>
            <a:off x="323850" y="1195119"/>
            <a:ext cx="8477250" cy="2057400"/>
            <a:chOff x="323850" y="1195119"/>
            <a:chExt cx="8477250" cy="2057400"/>
          </a:xfrm>
        </p:grpSpPr>
        <p:sp>
          <p:nvSpPr>
            <p:cNvPr id="4" name="Rectangle 3"/>
            <p:cNvSpPr/>
            <p:nvPr/>
          </p:nvSpPr>
          <p:spPr>
            <a:xfrm>
              <a:off x="323850" y="1195119"/>
              <a:ext cx="8477250" cy="20574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23850" y="1728519"/>
              <a:ext cx="8210550" cy="707886"/>
            </a:xfrm>
            <a:prstGeom prst="rect">
              <a:avLst/>
            </a:prstGeom>
            <a:no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FF0000"/>
                  </a:solidFill>
                </a:rPr>
                <a:t>3. </a:t>
              </a:r>
              <a:r>
                <a:rPr lang="en-US" sz="4000" smtClean="0">
                  <a:solidFill>
                    <a:srgbClr val="FF0000"/>
                  </a:solidFill>
                </a:rPr>
                <a:t>CÂU </a:t>
              </a:r>
              <a:r>
                <a:rPr lang="en-US" sz="4000">
                  <a:solidFill>
                    <a:srgbClr val="FF0000"/>
                  </a:solidFill>
                </a:rPr>
                <a:t>HỎI </a:t>
              </a:r>
            </a:p>
          </p:txBody>
        </p:sp>
      </p:grpSp>
      <p:pic>
        <p:nvPicPr>
          <p:cNvPr id="1026" name="Picture 2" descr="Káº¿t quáº£ hÃ¬nh áº£nh cho máº£nh ghÃ©p bÃ­ áº©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BF9FE"/>
              </a:clrFrom>
              <a:clrTo>
                <a:srgbClr val="FBF9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50"/>
            <a:ext cx="1597025" cy="1197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9" name="Nhóm 38"/>
          <p:cNvGrpSpPr/>
          <p:nvPr/>
        </p:nvGrpSpPr>
        <p:grpSpPr>
          <a:xfrm>
            <a:off x="342900" y="3585358"/>
            <a:ext cx="8477250" cy="2891642"/>
            <a:chOff x="323850" y="1195119"/>
            <a:chExt cx="8477250" cy="2057400"/>
          </a:xfrm>
        </p:grpSpPr>
        <p:sp>
          <p:nvSpPr>
            <p:cNvPr id="40" name="Rectangle 3"/>
            <p:cNvSpPr/>
            <p:nvPr/>
          </p:nvSpPr>
          <p:spPr>
            <a:xfrm>
              <a:off x="323850" y="1195119"/>
              <a:ext cx="8477250" cy="20574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37"/>
            <p:cNvSpPr txBox="1"/>
            <p:nvPr/>
          </p:nvSpPr>
          <p:spPr>
            <a:xfrm>
              <a:off x="323850" y="1728519"/>
              <a:ext cx="8210550" cy="503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ĐÁP </a:t>
              </a:r>
              <a:r>
                <a:rPr lang="en-US" sz="400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ÁN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87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áº¿t quáº£ hÃ¬nh áº£nh cho máº£nh ghÃ©p bÃ­ áº©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BF9FE"/>
              </a:clrFrom>
              <a:clrTo>
                <a:srgbClr val="FBF9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50"/>
            <a:ext cx="1597025" cy="1197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Nhóm 2"/>
          <p:cNvGrpSpPr/>
          <p:nvPr/>
        </p:nvGrpSpPr>
        <p:grpSpPr>
          <a:xfrm>
            <a:off x="323850" y="1195119"/>
            <a:ext cx="8477250" cy="2057400"/>
            <a:chOff x="323850" y="1195119"/>
            <a:chExt cx="8477250" cy="2057400"/>
          </a:xfrm>
        </p:grpSpPr>
        <p:sp>
          <p:nvSpPr>
            <p:cNvPr id="10" name="Rectangle 9"/>
            <p:cNvSpPr/>
            <p:nvPr/>
          </p:nvSpPr>
          <p:spPr>
            <a:xfrm>
              <a:off x="323850" y="1195119"/>
              <a:ext cx="8477250" cy="20574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23850" y="1728519"/>
              <a:ext cx="8210550" cy="707886"/>
            </a:xfrm>
            <a:prstGeom prst="rect">
              <a:avLst/>
            </a:prstGeom>
            <a:no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FF0000"/>
                  </a:solidFill>
                </a:rPr>
                <a:t>4</a:t>
              </a:r>
              <a:r>
                <a:rPr lang="en-US" sz="4000" smtClean="0">
                  <a:solidFill>
                    <a:srgbClr val="FF0000"/>
                  </a:solidFill>
                </a:rPr>
                <a:t>. CÂU </a:t>
              </a:r>
              <a:r>
                <a:rPr lang="en-US" sz="4000">
                  <a:solidFill>
                    <a:srgbClr val="FF0000"/>
                  </a:solidFill>
                </a:rPr>
                <a:t>HỎI </a:t>
              </a:r>
            </a:p>
          </p:txBody>
        </p:sp>
      </p:grpSp>
      <p:grpSp>
        <p:nvGrpSpPr>
          <p:cNvPr id="12" name="Nhóm 38"/>
          <p:cNvGrpSpPr/>
          <p:nvPr/>
        </p:nvGrpSpPr>
        <p:grpSpPr>
          <a:xfrm>
            <a:off x="342900" y="3585358"/>
            <a:ext cx="8477250" cy="2891642"/>
            <a:chOff x="323850" y="1195119"/>
            <a:chExt cx="8477250" cy="2057400"/>
          </a:xfrm>
        </p:grpSpPr>
        <p:sp>
          <p:nvSpPr>
            <p:cNvPr id="13" name="Rectangle 3"/>
            <p:cNvSpPr/>
            <p:nvPr/>
          </p:nvSpPr>
          <p:spPr>
            <a:xfrm>
              <a:off x="323850" y="1195119"/>
              <a:ext cx="8477250" cy="20574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37"/>
            <p:cNvSpPr txBox="1"/>
            <p:nvPr/>
          </p:nvSpPr>
          <p:spPr>
            <a:xfrm>
              <a:off x="323850" y="1728519"/>
              <a:ext cx="8210550" cy="503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ĐÁP </a:t>
              </a:r>
              <a:r>
                <a:rPr lang="en-US" sz="400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ÁN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5492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áº¿t quáº£ hÃ¬nh áº£nh cho máº£nh ghÃ©p bÃ­ áº©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BF9FE"/>
              </a:clrFrom>
              <a:clrTo>
                <a:srgbClr val="FBF9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50"/>
            <a:ext cx="1597025" cy="1197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Nhóm 2"/>
          <p:cNvGrpSpPr/>
          <p:nvPr/>
        </p:nvGrpSpPr>
        <p:grpSpPr>
          <a:xfrm>
            <a:off x="323850" y="1195119"/>
            <a:ext cx="8477250" cy="2057400"/>
            <a:chOff x="323850" y="1195119"/>
            <a:chExt cx="8477250" cy="2057400"/>
          </a:xfrm>
        </p:grpSpPr>
        <p:sp>
          <p:nvSpPr>
            <p:cNvPr id="10" name="Rectangle 9"/>
            <p:cNvSpPr/>
            <p:nvPr/>
          </p:nvSpPr>
          <p:spPr>
            <a:xfrm>
              <a:off x="323850" y="1195119"/>
              <a:ext cx="8477250" cy="20574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23850" y="1728519"/>
              <a:ext cx="8210550" cy="707886"/>
            </a:xfrm>
            <a:prstGeom prst="rect">
              <a:avLst/>
            </a:prstGeom>
            <a:no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FF0000"/>
                  </a:solidFill>
                </a:rPr>
                <a:t>5</a:t>
              </a:r>
              <a:r>
                <a:rPr lang="en-US" sz="4000" smtClean="0">
                  <a:solidFill>
                    <a:srgbClr val="FF0000"/>
                  </a:solidFill>
                </a:rPr>
                <a:t>. CÂU </a:t>
              </a:r>
              <a:r>
                <a:rPr lang="en-US" sz="4000">
                  <a:solidFill>
                    <a:srgbClr val="FF0000"/>
                  </a:solidFill>
                </a:rPr>
                <a:t>HỎI </a:t>
              </a:r>
            </a:p>
          </p:txBody>
        </p:sp>
      </p:grpSp>
      <p:grpSp>
        <p:nvGrpSpPr>
          <p:cNvPr id="12" name="Nhóm 38"/>
          <p:cNvGrpSpPr/>
          <p:nvPr/>
        </p:nvGrpSpPr>
        <p:grpSpPr>
          <a:xfrm>
            <a:off x="342900" y="3585358"/>
            <a:ext cx="8477250" cy="2891642"/>
            <a:chOff x="323850" y="1195119"/>
            <a:chExt cx="8477250" cy="2057400"/>
          </a:xfrm>
        </p:grpSpPr>
        <p:sp>
          <p:nvSpPr>
            <p:cNvPr id="13" name="Rectangle 3"/>
            <p:cNvSpPr/>
            <p:nvPr/>
          </p:nvSpPr>
          <p:spPr>
            <a:xfrm>
              <a:off x="323850" y="1195119"/>
              <a:ext cx="8477250" cy="20574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37"/>
            <p:cNvSpPr txBox="1"/>
            <p:nvPr/>
          </p:nvSpPr>
          <p:spPr>
            <a:xfrm>
              <a:off x="323850" y="1728519"/>
              <a:ext cx="8210550" cy="503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ĐÁP </a:t>
              </a:r>
              <a:r>
                <a:rPr lang="en-US" sz="400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ÁN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708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áº¿t quáº£ hÃ¬nh áº£nh cho máº£nh ghÃ©p bÃ­ áº©n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BF9FE"/>
              </a:clrFrom>
              <a:clrTo>
                <a:srgbClr val="FBF9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50"/>
            <a:ext cx="1597025" cy="1197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Nhóm 2"/>
          <p:cNvGrpSpPr/>
          <p:nvPr/>
        </p:nvGrpSpPr>
        <p:grpSpPr>
          <a:xfrm>
            <a:off x="323850" y="1195119"/>
            <a:ext cx="8477250" cy="2057400"/>
            <a:chOff x="323850" y="1195119"/>
            <a:chExt cx="8477250" cy="2057400"/>
          </a:xfrm>
        </p:grpSpPr>
        <p:sp>
          <p:nvSpPr>
            <p:cNvPr id="16" name="Rectangle 15"/>
            <p:cNvSpPr/>
            <p:nvPr/>
          </p:nvSpPr>
          <p:spPr>
            <a:xfrm>
              <a:off x="323850" y="1195119"/>
              <a:ext cx="8477250" cy="20574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23850" y="1728519"/>
              <a:ext cx="8210550" cy="707886"/>
            </a:xfrm>
            <a:prstGeom prst="rect">
              <a:avLst/>
            </a:prstGeom>
            <a:no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>
                  <a:solidFill>
                    <a:srgbClr val="FF0000"/>
                  </a:solidFill>
                </a:rPr>
                <a:t>6</a:t>
              </a:r>
              <a:r>
                <a:rPr lang="en-US" sz="4000" smtClean="0">
                  <a:solidFill>
                    <a:srgbClr val="FF0000"/>
                  </a:solidFill>
                </a:rPr>
                <a:t>. CÂU </a:t>
              </a:r>
              <a:r>
                <a:rPr lang="en-US" sz="4000">
                  <a:solidFill>
                    <a:srgbClr val="FF0000"/>
                  </a:solidFill>
                </a:rPr>
                <a:t>HỎI </a:t>
              </a:r>
            </a:p>
          </p:txBody>
        </p:sp>
      </p:grpSp>
      <p:grpSp>
        <p:nvGrpSpPr>
          <p:cNvPr id="18" name="Nhóm 38"/>
          <p:cNvGrpSpPr/>
          <p:nvPr/>
        </p:nvGrpSpPr>
        <p:grpSpPr>
          <a:xfrm>
            <a:off x="342900" y="3585358"/>
            <a:ext cx="8477250" cy="2891642"/>
            <a:chOff x="323850" y="1195119"/>
            <a:chExt cx="8477250" cy="2057400"/>
          </a:xfrm>
        </p:grpSpPr>
        <p:sp>
          <p:nvSpPr>
            <p:cNvPr id="19" name="Rectangle 3"/>
            <p:cNvSpPr/>
            <p:nvPr/>
          </p:nvSpPr>
          <p:spPr>
            <a:xfrm>
              <a:off x="323850" y="1195119"/>
              <a:ext cx="8477250" cy="20574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37"/>
            <p:cNvSpPr txBox="1"/>
            <p:nvPr/>
          </p:nvSpPr>
          <p:spPr>
            <a:xfrm>
              <a:off x="323850" y="1728519"/>
              <a:ext cx="8210550" cy="503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ĐÁP </a:t>
              </a:r>
              <a:r>
                <a:rPr lang="en-US" sz="400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ÁN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4190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</TotalTime>
  <Words>191</Words>
  <Application>Microsoft Office PowerPoint</Application>
  <PresentationFormat>On-screen Show (4:3)</PresentationFormat>
  <Paragraphs>44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CÁCH CHƠI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Tien</dc:creator>
  <cp:lastModifiedBy>ACER</cp:lastModifiedBy>
  <cp:revision>240</cp:revision>
  <dcterms:created xsi:type="dcterms:W3CDTF">2006-08-16T00:00:00Z</dcterms:created>
  <dcterms:modified xsi:type="dcterms:W3CDTF">2021-03-23T15:33:01Z</dcterms:modified>
</cp:coreProperties>
</file>