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ppt" ContentType="application/vnd.ms-powerpoint"/>
  <Default Extension="wav" ContentType="audio/x-wav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94" r:id="rId3"/>
    <p:sldId id="296" r:id="rId4"/>
    <p:sldId id="297" r:id="rId5"/>
    <p:sldId id="298" r:id="rId6"/>
    <p:sldId id="299" r:id="rId7"/>
    <p:sldId id="276" r:id="rId8"/>
    <p:sldId id="260" r:id="rId9"/>
    <p:sldId id="263" r:id="rId10"/>
    <p:sldId id="283" r:id="rId11"/>
    <p:sldId id="278" r:id="rId12"/>
    <p:sldId id="287" r:id="rId13"/>
    <p:sldId id="280" r:id="rId14"/>
    <p:sldId id="284" r:id="rId15"/>
    <p:sldId id="288" r:id="rId16"/>
    <p:sldId id="281" r:id="rId17"/>
    <p:sldId id="270" r:id="rId18"/>
    <p:sldId id="290" r:id="rId19"/>
    <p:sldId id="289" r:id="rId20"/>
    <p:sldId id="266" r:id="rId21"/>
    <p:sldId id="275" r:id="rId22"/>
    <p:sldId id="292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C01A7A-8CF0-4129-ACA8-5129297B0909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1B90C15-E437-45FC-BF71-4E753572C70D}">
      <dgm:prSet phldrT="[Text]" custT="1"/>
      <dgm:spPr>
        <a:solidFill>
          <a:srgbClr val="FFFF00"/>
        </a:solidFill>
      </dgm:spPr>
      <dgm:t>
        <a:bodyPr/>
        <a:lstStyle/>
        <a:p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Ôm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nối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tiếp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song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song</a:t>
          </a:r>
          <a:endParaRPr lang="en-US" sz="3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49CD1F-5B02-4E8C-80EB-5AAAE5E170F5}" type="parTrans" cxnId="{38AE6B98-02D8-4FF4-89B0-B5DE8379765A}">
      <dgm:prSet/>
      <dgm:spPr/>
      <dgm:t>
        <a:bodyPr/>
        <a:lstStyle/>
        <a:p>
          <a:endParaRPr lang="en-US"/>
        </a:p>
      </dgm:t>
    </dgm:pt>
    <dgm:pt modelId="{4831349F-CFB8-42A7-8745-3DB263F533CB}" type="sibTrans" cxnId="{38AE6B98-02D8-4FF4-89B0-B5DE8379765A}">
      <dgm:prSet/>
      <dgm:spPr/>
      <dgm:t>
        <a:bodyPr/>
        <a:lstStyle/>
        <a:p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3CC220-294E-48F5-ADE5-E250274AA5CD}">
      <dgm:prSet phldrT="[Text]"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Ôm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thức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tính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trở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dây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dẫn</a:t>
          </a:r>
          <a:endParaRPr lang="en-US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F1C6D8-152D-472D-92A7-E56A58C78E3B}" type="parTrans" cxnId="{6D4FFFD1-AF17-4542-A097-E746A9C2430A}">
      <dgm:prSet/>
      <dgm:spPr/>
      <dgm:t>
        <a:bodyPr/>
        <a:lstStyle/>
        <a:p>
          <a:endParaRPr lang="en-US"/>
        </a:p>
      </dgm:t>
    </dgm:pt>
    <dgm:pt modelId="{79A56938-430E-4B44-8222-E07D30AD4266}" type="sibTrans" cxnId="{6D4FFFD1-AF17-4542-A097-E746A9C2430A}">
      <dgm:prSet/>
      <dgm:spPr/>
      <dgm:t>
        <a:bodyPr/>
        <a:lstStyle/>
        <a:p>
          <a:endParaRPr lang="en-US"/>
        </a:p>
      </dgm:t>
    </dgm:pt>
    <dgm:pt modelId="{BBC3878A-F321-4E9E-92E5-B078D4868A9E}">
      <dgm:prSet phldrT="[Text]" custT="1"/>
      <dgm:spPr>
        <a:solidFill>
          <a:srgbClr val="FF0000"/>
        </a:solidFill>
      </dgm:spPr>
      <dgm:t>
        <a:bodyPr/>
        <a:lstStyle/>
        <a:p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công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suất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điện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năng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en-US" sz="32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endParaRPr lang="en-US" sz="32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4B6B882-8637-4FC5-9EEE-A6F4CE236391}" type="parTrans" cxnId="{024B9031-2AED-4D17-8A4E-9A8E11FCCBF7}">
      <dgm:prSet/>
      <dgm:spPr/>
      <dgm:t>
        <a:bodyPr/>
        <a:lstStyle/>
        <a:p>
          <a:endParaRPr lang="en-US"/>
        </a:p>
      </dgm:t>
    </dgm:pt>
    <dgm:pt modelId="{5BA8C658-EB1A-4E64-8260-EE90BB1DC7F8}" type="sibTrans" cxnId="{024B9031-2AED-4D17-8A4E-9A8E11FCCBF7}">
      <dgm:prSet/>
      <dgm:spPr/>
      <dgm:t>
        <a:bodyPr/>
        <a:lstStyle/>
        <a:p>
          <a:endParaRPr lang="en-US"/>
        </a:p>
      </dgm:t>
    </dgm:pt>
    <dgm:pt modelId="{48C7F60E-F00A-4C14-92EC-8BD19DBD11D9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320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Jun – Len - </a:t>
          </a:r>
          <a:r>
            <a:rPr lang="en-US" sz="320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Xơ</a:t>
          </a:r>
          <a:endParaRPr lang="en-US" sz="32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38F2ED-81D4-4D5E-B798-581FD08D36FF}" type="parTrans" cxnId="{02B960AB-AAB1-46E8-A178-F6D1C2F5871D}">
      <dgm:prSet/>
      <dgm:spPr/>
      <dgm:t>
        <a:bodyPr/>
        <a:lstStyle/>
        <a:p>
          <a:endParaRPr lang="en-US"/>
        </a:p>
      </dgm:t>
    </dgm:pt>
    <dgm:pt modelId="{0392CDAE-6BAE-468B-9EEE-ADE88487B9FF}" type="sibTrans" cxnId="{02B960AB-AAB1-46E8-A178-F6D1C2F5871D}">
      <dgm:prSet/>
      <dgm:spPr/>
      <dgm:t>
        <a:bodyPr/>
        <a:lstStyle/>
        <a:p>
          <a:endParaRPr lang="en-US"/>
        </a:p>
      </dgm:t>
    </dgm:pt>
    <dgm:pt modelId="{6C67A371-D77B-4184-BE2E-B672F55A6401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vận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định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luật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Ôm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cho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đoạn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mạch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hỗn</a:t>
          </a:r>
          <a:r>
            <a:rPr lang="en-US" sz="3000" b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000" b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hợp</a:t>
          </a:r>
          <a:endParaRPr lang="en-US" sz="3000" b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93D9B0-F0AD-4A19-AB82-2B75F7CFF3CC}" type="parTrans" cxnId="{7CAB0195-2C79-4897-A1FB-FBBDECA6DAAD}">
      <dgm:prSet/>
      <dgm:spPr/>
      <dgm:t>
        <a:bodyPr/>
        <a:lstStyle/>
        <a:p>
          <a:endParaRPr lang="en-US"/>
        </a:p>
      </dgm:t>
    </dgm:pt>
    <dgm:pt modelId="{AEFD8134-55A4-4F69-9792-84E9B4389BD0}" type="sibTrans" cxnId="{7CAB0195-2C79-4897-A1FB-FBBDECA6DAAD}">
      <dgm:prSet/>
      <dgm:spPr/>
      <dgm:t>
        <a:bodyPr/>
        <a:lstStyle/>
        <a:p>
          <a:endParaRPr lang="en-US"/>
        </a:p>
      </dgm:t>
    </dgm:pt>
    <dgm:pt modelId="{2EDAFA2A-666B-44E1-B08F-F2A9A9A0C0F3}" type="pres">
      <dgm:prSet presAssocID="{D3C01A7A-8CF0-4129-ACA8-5129297B0909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0422B4D-2FFF-4B6C-9425-3388A4CD6D77}" type="pres">
      <dgm:prSet presAssocID="{D3C01A7A-8CF0-4129-ACA8-5129297B0909}" presName="Name1" presStyleCnt="0"/>
      <dgm:spPr/>
    </dgm:pt>
    <dgm:pt modelId="{793E4D6A-847D-4EB6-B377-85D598E986E4}" type="pres">
      <dgm:prSet presAssocID="{D3C01A7A-8CF0-4129-ACA8-5129297B0909}" presName="cycle" presStyleCnt="0"/>
      <dgm:spPr/>
    </dgm:pt>
    <dgm:pt modelId="{1E4212E2-CBFC-45A1-9921-E1B70AE6DD04}" type="pres">
      <dgm:prSet presAssocID="{D3C01A7A-8CF0-4129-ACA8-5129297B0909}" presName="srcNode" presStyleLbl="node1" presStyleIdx="0" presStyleCnt="5"/>
      <dgm:spPr/>
    </dgm:pt>
    <dgm:pt modelId="{7996C79B-0740-4A91-9A90-007412C0E0D4}" type="pres">
      <dgm:prSet presAssocID="{D3C01A7A-8CF0-4129-ACA8-5129297B0909}" presName="conn" presStyleLbl="parChTrans1D2" presStyleIdx="0" presStyleCnt="1"/>
      <dgm:spPr/>
      <dgm:t>
        <a:bodyPr/>
        <a:lstStyle/>
        <a:p>
          <a:endParaRPr lang="en-US"/>
        </a:p>
      </dgm:t>
    </dgm:pt>
    <dgm:pt modelId="{DDA8DD58-34ED-4F8C-93A1-6D421E94C5A8}" type="pres">
      <dgm:prSet presAssocID="{D3C01A7A-8CF0-4129-ACA8-5129297B0909}" presName="extraNode" presStyleLbl="node1" presStyleIdx="0" presStyleCnt="5"/>
      <dgm:spPr/>
    </dgm:pt>
    <dgm:pt modelId="{0416CC8D-F8D7-4D5B-9DD3-38482871185D}" type="pres">
      <dgm:prSet presAssocID="{D3C01A7A-8CF0-4129-ACA8-5129297B0909}" presName="dstNode" presStyleLbl="node1" presStyleIdx="0" presStyleCnt="5"/>
      <dgm:spPr/>
    </dgm:pt>
    <dgm:pt modelId="{ED9447BD-0984-4A8D-8C39-98B7A8FE4444}" type="pres">
      <dgm:prSet presAssocID="{11B90C15-E437-45FC-BF71-4E753572C70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FDAA2C-987B-427B-B2AF-0EE5C6629D63}" type="pres">
      <dgm:prSet presAssocID="{11B90C15-E437-45FC-BF71-4E753572C70D}" presName="accent_1" presStyleCnt="0"/>
      <dgm:spPr/>
    </dgm:pt>
    <dgm:pt modelId="{CC896472-DBB0-4210-A120-F74154B2DBDE}" type="pres">
      <dgm:prSet presAssocID="{11B90C15-E437-45FC-BF71-4E753572C70D}" presName="accentRepeatNode" presStyleLbl="solidFgAcc1" presStyleIdx="0" presStyleCnt="5" custLinFactNeighborX="-2519" custLinFactNeighborY="11775"/>
      <dgm:spPr/>
    </dgm:pt>
    <dgm:pt modelId="{23C49B7D-66AC-47EC-9CF4-7EB8D85D89A3}" type="pres">
      <dgm:prSet presAssocID="{6C67A371-D77B-4184-BE2E-B672F55A6401}" presName="text_2" presStyleLbl="node1" presStyleIdx="1" presStyleCnt="5" custScaleX="100541" custScaleY="108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6BDBE-3128-4114-84F1-6AF023204F9C}" type="pres">
      <dgm:prSet presAssocID="{6C67A371-D77B-4184-BE2E-B672F55A6401}" presName="accent_2" presStyleCnt="0"/>
      <dgm:spPr/>
    </dgm:pt>
    <dgm:pt modelId="{D708344E-D3FF-4F4E-BC8A-9FFF7BA87090}" type="pres">
      <dgm:prSet presAssocID="{6C67A371-D77B-4184-BE2E-B672F55A6401}" presName="accentRepeatNode" presStyleLbl="solidFgAcc1" presStyleIdx="1" presStyleCnt="5" custLinFactNeighborX="-2786" custLinFactNeighborY="-2925"/>
      <dgm:spPr/>
    </dgm:pt>
    <dgm:pt modelId="{28F9B37D-5BD3-4AAD-9FF6-349F633932F2}" type="pres">
      <dgm:prSet presAssocID="{7F3CC220-294E-48F5-ADE5-E250274AA5CD}" presName="text_3" presStyleLbl="node1" presStyleIdx="2" presStyleCnt="5" custScaleY="1324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7A202-5858-4808-B712-BBD784F47E24}" type="pres">
      <dgm:prSet presAssocID="{7F3CC220-294E-48F5-ADE5-E250274AA5CD}" presName="accent_3" presStyleCnt="0"/>
      <dgm:spPr/>
    </dgm:pt>
    <dgm:pt modelId="{0FFF4A76-3DFF-4F30-8B77-750CBEDE7511}" type="pres">
      <dgm:prSet presAssocID="{7F3CC220-294E-48F5-ADE5-E250274AA5CD}" presName="accentRepeatNode" presStyleLbl="solidFgAcc1" presStyleIdx="2" presStyleCnt="5"/>
      <dgm:spPr/>
    </dgm:pt>
    <dgm:pt modelId="{36FF7B02-63E1-4E0A-BCCC-EF6A99FC07B5}" type="pres">
      <dgm:prSet presAssocID="{BBC3878A-F321-4E9E-92E5-B078D4868A9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BE5B62-6899-4F00-82E8-7EDA29457F14}" type="pres">
      <dgm:prSet presAssocID="{BBC3878A-F321-4E9E-92E5-B078D4868A9E}" presName="accent_4" presStyleCnt="0"/>
      <dgm:spPr/>
    </dgm:pt>
    <dgm:pt modelId="{FE0A33A4-DBC8-4D4B-86AA-E52644E43B89}" type="pres">
      <dgm:prSet presAssocID="{BBC3878A-F321-4E9E-92E5-B078D4868A9E}" presName="accentRepeatNode" presStyleLbl="solidFgAcc1" presStyleIdx="3" presStyleCnt="5"/>
      <dgm:spPr/>
    </dgm:pt>
    <dgm:pt modelId="{400CE2E2-1EFA-4CF4-BE03-FD725EB448AC}" type="pres">
      <dgm:prSet presAssocID="{48C7F60E-F00A-4C14-92EC-8BD19DBD11D9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D3B859-9D27-4982-A160-603C195CA6F4}" type="pres">
      <dgm:prSet presAssocID="{48C7F60E-F00A-4C14-92EC-8BD19DBD11D9}" presName="accent_5" presStyleCnt="0"/>
      <dgm:spPr/>
    </dgm:pt>
    <dgm:pt modelId="{CF133DAE-1FBD-4FC4-AC70-31DE4C78E8E8}" type="pres">
      <dgm:prSet presAssocID="{48C7F60E-F00A-4C14-92EC-8BD19DBD11D9}" presName="accentRepeatNode" presStyleLbl="solidFgAcc1" presStyleIdx="4" presStyleCnt="5"/>
      <dgm:spPr/>
    </dgm:pt>
  </dgm:ptLst>
  <dgm:cxnLst>
    <dgm:cxn modelId="{AFC90963-0BB3-4EE3-A0CD-CD864D2A7C8C}" type="presOf" srcId="{4831349F-CFB8-42A7-8745-3DB263F533CB}" destId="{7996C79B-0740-4A91-9A90-007412C0E0D4}" srcOrd="0" destOrd="0" presId="urn:microsoft.com/office/officeart/2008/layout/VerticalCurvedList"/>
    <dgm:cxn modelId="{024B9031-2AED-4D17-8A4E-9A8E11FCCBF7}" srcId="{D3C01A7A-8CF0-4129-ACA8-5129297B0909}" destId="{BBC3878A-F321-4E9E-92E5-B078D4868A9E}" srcOrd="3" destOrd="0" parTransId="{F4B6B882-8637-4FC5-9EEE-A6F4CE236391}" sibTransId="{5BA8C658-EB1A-4E64-8260-EE90BB1DC7F8}"/>
    <dgm:cxn modelId="{6D4FFFD1-AF17-4542-A097-E746A9C2430A}" srcId="{D3C01A7A-8CF0-4129-ACA8-5129297B0909}" destId="{7F3CC220-294E-48F5-ADE5-E250274AA5CD}" srcOrd="2" destOrd="0" parTransId="{A5F1C6D8-152D-472D-92A7-E56A58C78E3B}" sibTransId="{79A56938-430E-4B44-8222-E07D30AD4266}"/>
    <dgm:cxn modelId="{7CAB0195-2C79-4897-A1FB-FBBDECA6DAAD}" srcId="{D3C01A7A-8CF0-4129-ACA8-5129297B0909}" destId="{6C67A371-D77B-4184-BE2E-B672F55A6401}" srcOrd="1" destOrd="0" parTransId="{EE93D9B0-F0AD-4A19-AB82-2B75F7CFF3CC}" sibTransId="{AEFD8134-55A4-4F69-9792-84E9B4389BD0}"/>
    <dgm:cxn modelId="{3ACF6AF8-71BC-4347-A85D-80E1919AAA5D}" type="presOf" srcId="{7F3CC220-294E-48F5-ADE5-E250274AA5CD}" destId="{28F9B37D-5BD3-4AAD-9FF6-349F633932F2}" srcOrd="0" destOrd="0" presId="urn:microsoft.com/office/officeart/2008/layout/VerticalCurvedList"/>
    <dgm:cxn modelId="{2104313A-71C6-4BE5-8591-4EFD2C95CBC5}" type="presOf" srcId="{48C7F60E-F00A-4C14-92EC-8BD19DBD11D9}" destId="{400CE2E2-1EFA-4CF4-BE03-FD725EB448AC}" srcOrd="0" destOrd="0" presId="urn:microsoft.com/office/officeart/2008/layout/VerticalCurvedList"/>
    <dgm:cxn modelId="{38AE6B98-02D8-4FF4-89B0-B5DE8379765A}" srcId="{D3C01A7A-8CF0-4129-ACA8-5129297B0909}" destId="{11B90C15-E437-45FC-BF71-4E753572C70D}" srcOrd="0" destOrd="0" parTransId="{9449CD1F-5B02-4E8C-80EB-5AAAE5E170F5}" sibTransId="{4831349F-CFB8-42A7-8745-3DB263F533CB}"/>
    <dgm:cxn modelId="{02B960AB-AAB1-46E8-A178-F6D1C2F5871D}" srcId="{D3C01A7A-8CF0-4129-ACA8-5129297B0909}" destId="{48C7F60E-F00A-4C14-92EC-8BD19DBD11D9}" srcOrd="4" destOrd="0" parTransId="{3538F2ED-81D4-4D5E-B798-581FD08D36FF}" sibTransId="{0392CDAE-6BAE-468B-9EEE-ADE88487B9FF}"/>
    <dgm:cxn modelId="{22E8AA86-4FA7-47EE-9EC0-4593343D3F36}" type="presOf" srcId="{D3C01A7A-8CF0-4129-ACA8-5129297B0909}" destId="{2EDAFA2A-666B-44E1-B08F-F2A9A9A0C0F3}" srcOrd="0" destOrd="0" presId="urn:microsoft.com/office/officeart/2008/layout/VerticalCurvedList"/>
    <dgm:cxn modelId="{3E581221-5BF9-4CA1-A424-0B573B1D2506}" type="presOf" srcId="{11B90C15-E437-45FC-BF71-4E753572C70D}" destId="{ED9447BD-0984-4A8D-8C39-98B7A8FE4444}" srcOrd="0" destOrd="0" presId="urn:microsoft.com/office/officeart/2008/layout/VerticalCurvedList"/>
    <dgm:cxn modelId="{D6E12840-F2DF-4F9D-8C6E-E49F3665EBEF}" type="presOf" srcId="{6C67A371-D77B-4184-BE2E-B672F55A6401}" destId="{23C49B7D-66AC-47EC-9CF4-7EB8D85D89A3}" srcOrd="0" destOrd="0" presId="urn:microsoft.com/office/officeart/2008/layout/VerticalCurvedList"/>
    <dgm:cxn modelId="{4E6E8538-6B16-4CE6-BD4B-2108BEEC0DA3}" type="presOf" srcId="{BBC3878A-F321-4E9E-92E5-B078D4868A9E}" destId="{36FF7B02-63E1-4E0A-BCCC-EF6A99FC07B5}" srcOrd="0" destOrd="0" presId="urn:microsoft.com/office/officeart/2008/layout/VerticalCurvedList"/>
    <dgm:cxn modelId="{20B4B00B-C094-454D-BAFA-F03BBEDD88BB}" type="presParOf" srcId="{2EDAFA2A-666B-44E1-B08F-F2A9A9A0C0F3}" destId="{B0422B4D-2FFF-4B6C-9425-3388A4CD6D77}" srcOrd="0" destOrd="0" presId="urn:microsoft.com/office/officeart/2008/layout/VerticalCurvedList"/>
    <dgm:cxn modelId="{48659BDA-27F3-484D-8B24-4F8E73647914}" type="presParOf" srcId="{B0422B4D-2FFF-4B6C-9425-3388A4CD6D77}" destId="{793E4D6A-847D-4EB6-B377-85D598E986E4}" srcOrd="0" destOrd="0" presId="urn:microsoft.com/office/officeart/2008/layout/VerticalCurvedList"/>
    <dgm:cxn modelId="{C4FFFD9A-1F5F-4306-A56F-D53576A99BDF}" type="presParOf" srcId="{793E4D6A-847D-4EB6-B377-85D598E986E4}" destId="{1E4212E2-CBFC-45A1-9921-E1B70AE6DD04}" srcOrd="0" destOrd="0" presId="urn:microsoft.com/office/officeart/2008/layout/VerticalCurvedList"/>
    <dgm:cxn modelId="{60B9EC02-66B6-4B01-B4DA-280F4405994E}" type="presParOf" srcId="{793E4D6A-847D-4EB6-B377-85D598E986E4}" destId="{7996C79B-0740-4A91-9A90-007412C0E0D4}" srcOrd="1" destOrd="0" presId="urn:microsoft.com/office/officeart/2008/layout/VerticalCurvedList"/>
    <dgm:cxn modelId="{779A25C9-CABA-4BA6-B690-C6E1785E111E}" type="presParOf" srcId="{793E4D6A-847D-4EB6-B377-85D598E986E4}" destId="{DDA8DD58-34ED-4F8C-93A1-6D421E94C5A8}" srcOrd="2" destOrd="0" presId="urn:microsoft.com/office/officeart/2008/layout/VerticalCurvedList"/>
    <dgm:cxn modelId="{400C5D7F-1FC8-4769-838D-6966DDE86079}" type="presParOf" srcId="{793E4D6A-847D-4EB6-B377-85D598E986E4}" destId="{0416CC8D-F8D7-4D5B-9DD3-38482871185D}" srcOrd="3" destOrd="0" presId="urn:microsoft.com/office/officeart/2008/layout/VerticalCurvedList"/>
    <dgm:cxn modelId="{8E32970A-5D88-48DD-921C-2A29E192448C}" type="presParOf" srcId="{B0422B4D-2FFF-4B6C-9425-3388A4CD6D77}" destId="{ED9447BD-0984-4A8D-8C39-98B7A8FE4444}" srcOrd="1" destOrd="0" presId="urn:microsoft.com/office/officeart/2008/layout/VerticalCurvedList"/>
    <dgm:cxn modelId="{03C18FCE-D249-4F9E-815C-2A7BA985D944}" type="presParOf" srcId="{B0422B4D-2FFF-4B6C-9425-3388A4CD6D77}" destId="{D0FDAA2C-987B-427B-B2AF-0EE5C6629D63}" srcOrd="2" destOrd="0" presId="urn:microsoft.com/office/officeart/2008/layout/VerticalCurvedList"/>
    <dgm:cxn modelId="{EAE9B70A-564C-44F4-86ED-E25A88CCEB38}" type="presParOf" srcId="{D0FDAA2C-987B-427B-B2AF-0EE5C6629D63}" destId="{CC896472-DBB0-4210-A120-F74154B2DBDE}" srcOrd="0" destOrd="0" presId="urn:microsoft.com/office/officeart/2008/layout/VerticalCurvedList"/>
    <dgm:cxn modelId="{F2397B6A-3B7D-4A73-B5D7-DAFC69B94BC3}" type="presParOf" srcId="{B0422B4D-2FFF-4B6C-9425-3388A4CD6D77}" destId="{23C49B7D-66AC-47EC-9CF4-7EB8D85D89A3}" srcOrd="3" destOrd="0" presId="urn:microsoft.com/office/officeart/2008/layout/VerticalCurvedList"/>
    <dgm:cxn modelId="{D7B6BFEA-9296-4A6E-83BD-82064E80A42A}" type="presParOf" srcId="{B0422B4D-2FFF-4B6C-9425-3388A4CD6D77}" destId="{2A76BDBE-3128-4114-84F1-6AF023204F9C}" srcOrd="4" destOrd="0" presId="urn:microsoft.com/office/officeart/2008/layout/VerticalCurvedList"/>
    <dgm:cxn modelId="{11CA4453-ECE1-4B93-9DAE-C89FC2C1FEBA}" type="presParOf" srcId="{2A76BDBE-3128-4114-84F1-6AF023204F9C}" destId="{D708344E-D3FF-4F4E-BC8A-9FFF7BA87090}" srcOrd="0" destOrd="0" presId="urn:microsoft.com/office/officeart/2008/layout/VerticalCurvedList"/>
    <dgm:cxn modelId="{1F9AC8BE-CCF4-4F27-9DC9-6EEDB8FD739F}" type="presParOf" srcId="{B0422B4D-2FFF-4B6C-9425-3388A4CD6D77}" destId="{28F9B37D-5BD3-4AAD-9FF6-349F633932F2}" srcOrd="5" destOrd="0" presId="urn:microsoft.com/office/officeart/2008/layout/VerticalCurvedList"/>
    <dgm:cxn modelId="{75CCB1A1-ED82-4839-850D-4F1F10FD04EB}" type="presParOf" srcId="{B0422B4D-2FFF-4B6C-9425-3388A4CD6D77}" destId="{B347A202-5858-4808-B712-BBD784F47E24}" srcOrd="6" destOrd="0" presId="urn:microsoft.com/office/officeart/2008/layout/VerticalCurvedList"/>
    <dgm:cxn modelId="{5ADBFEF0-770D-491F-85C2-AF4D949673D6}" type="presParOf" srcId="{B347A202-5858-4808-B712-BBD784F47E24}" destId="{0FFF4A76-3DFF-4F30-8B77-750CBEDE7511}" srcOrd="0" destOrd="0" presId="urn:microsoft.com/office/officeart/2008/layout/VerticalCurvedList"/>
    <dgm:cxn modelId="{118986A1-2BA5-4A4F-8294-B6BBFAD7F064}" type="presParOf" srcId="{B0422B4D-2FFF-4B6C-9425-3388A4CD6D77}" destId="{36FF7B02-63E1-4E0A-BCCC-EF6A99FC07B5}" srcOrd="7" destOrd="0" presId="urn:microsoft.com/office/officeart/2008/layout/VerticalCurvedList"/>
    <dgm:cxn modelId="{84B363D9-0EC9-4C9E-A3A8-831BE277006C}" type="presParOf" srcId="{B0422B4D-2FFF-4B6C-9425-3388A4CD6D77}" destId="{D2BE5B62-6899-4F00-82E8-7EDA29457F14}" srcOrd="8" destOrd="0" presId="urn:microsoft.com/office/officeart/2008/layout/VerticalCurvedList"/>
    <dgm:cxn modelId="{3FDA3364-11B2-46F7-A7C1-C750C429874B}" type="presParOf" srcId="{D2BE5B62-6899-4F00-82E8-7EDA29457F14}" destId="{FE0A33A4-DBC8-4D4B-86AA-E52644E43B89}" srcOrd="0" destOrd="0" presId="urn:microsoft.com/office/officeart/2008/layout/VerticalCurvedList"/>
    <dgm:cxn modelId="{EC423A06-38B8-4554-9056-FDD52531160F}" type="presParOf" srcId="{B0422B4D-2FFF-4B6C-9425-3388A4CD6D77}" destId="{400CE2E2-1EFA-4CF4-BE03-FD725EB448AC}" srcOrd="9" destOrd="0" presId="urn:microsoft.com/office/officeart/2008/layout/VerticalCurvedList"/>
    <dgm:cxn modelId="{AA6B2BEF-5387-4ED8-97DA-7A2B239B9C33}" type="presParOf" srcId="{B0422B4D-2FFF-4B6C-9425-3388A4CD6D77}" destId="{12D3B859-9D27-4982-A160-603C195CA6F4}" srcOrd="10" destOrd="0" presId="urn:microsoft.com/office/officeart/2008/layout/VerticalCurvedList"/>
    <dgm:cxn modelId="{0DAFFE11-D5A9-4E57-98C0-43C15873D0FB}" type="presParOf" srcId="{12D3B859-9D27-4982-A160-603C195CA6F4}" destId="{CF133DAE-1FBD-4FC4-AC70-31DE4C78E8E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6" Type="http://schemas.openxmlformats.org/officeDocument/2006/relationships/image" Target="../media/image48.wmf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B63ED-BDEF-463A-A941-245FC0420C95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ACDA2-B8A4-425B-8703-4F8413AF18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02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5096988-6783-4A69-91C0-750422B3F924}" type="slidenum">
              <a:rPr lang="en-US" altLang="en-US" sz="1200" smtClean="0">
                <a:latin typeface="Arial" panose="020B0604020202020204" pitchFamily="34" charset="0"/>
              </a:rPr>
              <a:pPr/>
              <a:t>2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783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F721F76-7D4F-4364-9C58-342D941357DE}" type="slidenum">
              <a:rPr lang="en-US" altLang="en-US" sz="1200" smtClean="0">
                <a:latin typeface="Arial" panose="020B0604020202020204" pitchFamily="34" charset="0"/>
              </a:rPr>
              <a:pPr/>
              <a:t>3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351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C845EA8-45F8-4649-9C21-177058B7216F}" type="slidenum"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en-US" altLang="en-US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51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939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290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955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308D59-9331-4E90-92B0-4264EA2A54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1253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320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56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562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384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264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28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4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30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FF1FF-1D21-4747-B15F-4A24EA09985D}" type="datetimeFigureOut">
              <a:rPr lang="en-US" smtClean="0"/>
              <a:t>11/29/2020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582352-A977-47A6-9F66-9F64C5BC2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50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41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2.jpg"/><Relationship Id="rId5" Type="http://schemas.openxmlformats.org/officeDocument/2006/relationships/oleObject" Target="../embeddings/oleObject18.bin"/><Relationship Id="rId4" Type="http://schemas.openxmlformats.org/officeDocument/2006/relationships/image" Target="../media/image6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1.bin"/><Relationship Id="rId5" Type="http://schemas.openxmlformats.org/officeDocument/2006/relationships/oleObject" Target="../embeddings/oleObject20.bin"/><Relationship Id="rId4" Type="http://schemas.openxmlformats.org/officeDocument/2006/relationships/image" Target="../media/image63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4.bin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3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47.w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4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6.wmf"/><Relationship Id="rId5" Type="http://schemas.openxmlformats.org/officeDocument/2006/relationships/image" Target="../media/image43.wmf"/><Relationship Id="rId15" Type="http://schemas.openxmlformats.org/officeDocument/2006/relationships/image" Target="../media/image4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45.wmf"/><Relationship Id="rId14" Type="http://schemas.openxmlformats.org/officeDocument/2006/relationships/oleObject" Target="../embeddings/oleObject6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slide" Target="slide20.xml"/><Relationship Id="rId5" Type="http://schemas.openxmlformats.org/officeDocument/2006/relationships/image" Target="../media/image67.emf"/><Relationship Id="rId4" Type="http://schemas.openxmlformats.org/officeDocument/2006/relationships/oleObject" Target="../embeddings/Microsoft_PowerPoint_97-2003_Presentation2.ppt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1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5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slide" Target="slide22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4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6.w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8.emf"/><Relationship Id="rId4" Type="http://schemas.openxmlformats.org/officeDocument/2006/relationships/oleObject" Target="../embeddings/Microsoft_PowerPoint_97-2003_Presentation1.ppt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59" name="Picture 55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94" y="6117629"/>
            <a:ext cx="2232024" cy="774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8" name="Picture 54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692" y="5387190"/>
            <a:ext cx="22320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7" name="Picture 53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517" y="5463390"/>
            <a:ext cx="10064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6" name="Picture 52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3824">
            <a:off x="8482189" y="4770634"/>
            <a:ext cx="2667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5" name="Picture 51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677">
            <a:off x="8592369" y="4157149"/>
            <a:ext cx="2438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4" name="Picture 50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108" y="3998416"/>
            <a:ext cx="2514600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3" name="Picture 49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115" y="4498668"/>
            <a:ext cx="114731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2" name="Picture 48" descr="Cov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630" y="4006066"/>
            <a:ext cx="809625" cy="151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1" name="Picture 47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748" y="3177391"/>
            <a:ext cx="2286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50" name="Picture 46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847" y="3082140"/>
            <a:ext cx="24145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9" name="Picture 45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316" y="2796391"/>
            <a:ext cx="22860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8" name="Picture 44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116" y="2518289"/>
            <a:ext cx="243840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7" name="Picture 43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195" y="3024990"/>
            <a:ext cx="80486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6" name="Picture 42" descr="Cov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029" y="3039244"/>
            <a:ext cx="1433512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5" name="Picture 41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198" y="1724828"/>
            <a:ext cx="185261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4" name="Picture 40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493" y="1230032"/>
            <a:ext cx="149383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3" name="Picture 39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3115">
            <a:off x="7996839" y="1253648"/>
            <a:ext cx="1073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2" name="Picture 38" descr="Cover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917" y="6470"/>
            <a:ext cx="26447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1" name="Picture 37" descr="Cover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315" y="438159"/>
            <a:ext cx="15462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40" name="Picture 36" descr="Cover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829" y="1359703"/>
            <a:ext cx="1973263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9" name="Picture 35" descr="Cover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449" y="899660"/>
            <a:ext cx="1447800" cy="1002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8" name="Picture 34" descr="Cover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243" y="18309"/>
            <a:ext cx="1219200" cy="97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7" name="Picture 33" descr="Cover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95" y="767653"/>
            <a:ext cx="198095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1" descr="Cover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2628" y="157912"/>
            <a:ext cx="1639888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4" name="Picture 30" descr="Cover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415" y="1021565"/>
            <a:ext cx="14033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3" name="Picture 29" descr="Cov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528" y="240168"/>
            <a:ext cx="150018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2" name="Picture 28" descr="Cover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515" y="894120"/>
            <a:ext cx="1531672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1" name="Picture 27" descr="Cover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191">
            <a:off x="2941747" y="1469749"/>
            <a:ext cx="2898640" cy="119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9" name="Picture 25" descr="Cover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620" y="2067728"/>
            <a:ext cx="13716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6" name="Picture 22" descr="Cover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5403">
            <a:off x="3624618" y="2267659"/>
            <a:ext cx="1195388" cy="1761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4" name="Picture 20" descr="Cover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16" y="3101191"/>
            <a:ext cx="1473200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3" name="Picture 19" descr="Cover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724" y="2491590"/>
            <a:ext cx="147955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2" name="Picture 18" descr="Cover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17" y="2027199"/>
            <a:ext cx="1597025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1" name="Picture 17" descr="Cover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517" y="3082140"/>
            <a:ext cx="1541463" cy="966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Cover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1316" y="4396591"/>
            <a:ext cx="838200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Picture 13" descr="Cover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716" y="3666226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Picture 12" descr="Cover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814">
            <a:off x="2678517" y="3863191"/>
            <a:ext cx="1541463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143" y="4694434"/>
            <a:ext cx="152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516" y="4462030"/>
            <a:ext cx="1857292" cy="7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047" y="3973929"/>
            <a:ext cx="1143000" cy="185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6140">
            <a:off x="4055722" y="2872591"/>
            <a:ext cx="1988294" cy="1132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317" y="2567790"/>
            <a:ext cx="10890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9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21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1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1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500"/>
                                        <p:tgtEl>
                                          <p:spTgt spid="2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2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2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21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1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2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2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21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21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500"/>
                                        <p:tgtEl>
                                          <p:spTgt spid="21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1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2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2778125" y="1502445"/>
            <a:ext cx="2063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31" name="Oval 999"/>
          <p:cNvSpPr>
            <a:spLocks noChangeArrowheads="1"/>
          </p:cNvSpPr>
          <p:nvPr/>
        </p:nvSpPr>
        <p:spPr bwMode="auto">
          <a:xfrm>
            <a:off x="756298" y="2634347"/>
            <a:ext cx="600075" cy="596900"/>
          </a:xfrm>
          <a:prstGeom prst="ellipse">
            <a:avLst/>
          </a:prstGeom>
          <a:gradFill rotWithShape="1">
            <a:gsLst>
              <a:gs pos="0">
                <a:srgbClr val="CCFF66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9562" y="1164818"/>
            <a:ext cx="1181243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err="1" smtClean="0">
                <a:cs typeface="Times New Roman" panose="02020603050405020304" pitchFamily="18" charset="0"/>
              </a:rPr>
              <a:t>Câu</a:t>
            </a:r>
            <a:r>
              <a:rPr lang="en-US" altLang="en-US" sz="2800" b="1" smtClean="0">
                <a:cs typeface="Times New Roman" panose="02020603050405020304" pitchFamily="18" charset="0"/>
              </a:rPr>
              <a:t> 2: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Nếu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tăng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hiệu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giữa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hai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đầu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một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dây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dẫn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lên</a:t>
            </a:r>
            <a:r>
              <a:rPr lang="en-US" altLang="en-US" sz="2800" b="1" smtClean="0">
                <a:cs typeface="Times New Roman" panose="02020603050405020304" pitchFamily="18" charset="0"/>
              </a:rPr>
              <a:t> 5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lần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thì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cường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độ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dòng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chạy</a:t>
            </a:r>
            <a:r>
              <a:rPr lang="en-US" altLang="en-US" sz="2800" b="1" smtClean="0">
                <a:cs typeface="Times New Roman" panose="02020603050405020304" pitchFamily="18" charset="0"/>
              </a:rPr>
              <a:t> qua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dây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dẫn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thay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đổi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như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nào</a:t>
            </a:r>
            <a:r>
              <a:rPr lang="en-US" altLang="en-US" sz="2800" b="1" smtClean="0">
                <a:cs typeface="Times New Roman" panose="02020603050405020304" pitchFamily="18" charset="0"/>
              </a:rPr>
              <a:t>?</a:t>
            </a:r>
            <a:endParaRPr lang="en-US" altLang="en-US" sz="2800" b="1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7148" y="3174018"/>
            <a:ext cx="767751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7148" y="2440650"/>
            <a:ext cx="767751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7148" y="3912682"/>
            <a:ext cx="7677510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7148" y="4614345"/>
            <a:ext cx="7677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2,5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639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07034" y="399146"/>
            <a:ext cx="11878574" cy="29584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12V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1001"/>
          <p:cNvSpPr txBox="1">
            <a:spLocks noChangeArrowheads="1"/>
          </p:cNvSpPr>
          <p:nvPr/>
        </p:nvSpPr>
        <p:spPr bwMode="auto">
          <a:xfrm>
            <a:off x="1598921" y="3683463"/>
            <a:ext cx="20888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0,6A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006"/>
          <p:cNvSpPr txBox="1">
            <a:spLocks noChangeArrowheads="1"/>
          </p:cNvSpPr>
          <p:nvPr/>
        </p:nvSpPr>
        <p:spPr bwMode="auto">
          <a:xfrm>
            <a:off x="1612467" y="4694636"/>
            <a:ext cx="13779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1A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15"/>
          <p:cNvGrpSpPr>
            <a:grpSpLocks/>
          </p:cNvGrpSpPr>
          <p:nvPr/>
        </p:nvGrpSpPr>
        <p:grpSpPr bwMode="auto">
          <a:xfrm>
            <a:off x="5054070" y="4582128"/>
            <a:ext cx="3524249" cy="736600"/>
            <a:chOff x="3984" y="1434"/>
            <a:chExt cx="2220" cy="464"/>
          </a:xfrm>
        </p:grpSpPr>
        <p:sp>
          <p:nvSpPr>
            <p:cNvPr id="12" name="Text Box 1016"/>
            <p:cNvSpPr txBox="1">
              <a:spLocks noChangeArrowheads="1"/>
            </p:cNvSpPr>
            <p:nvPr/>
          </p:nvSpPr>
          <p:spPr bwMode="auto">
            <a:xfrm>
              <a:off x="3984" y="1530"/>
              <a:ext cx="222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018"/>
            <p:cNvSpPr txBox="1">
              <a:spLocks noChangeArrowheads="1"/>
            </p:cNvSpPr>
            <p:nvPr/>
          </p:nvSpPr>
          <p:spPr bwMode="auto">
            <a:xfrm>
              <a:off x="4368" y="1434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014734" y="3746093"/>
            <a:ext cx="201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0,8A</a:t>
            </a:r>
          </a:p>
        </p:txBody>
      </p:sp>
    </p:spTree>
    <p:extLst>
      <p:ext uri="{BB962C8B-B14F-4D97-AF65-F5344CB8AC3E}">
        <p14:creationId xmlns:p14="http://schemas.microsoft.com/office/powerpoint/2010/main" val="3922761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207034" y="399146"/>
            <a:ext cx="11878574" cy="295849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12V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Oval 999"/>
          <p:cNvSpPr>
            <a:spLocks noChangeArrowheads="1"/>
          </p:cNvSpPr>
          <p:nvPr/>
        </p:nvSpPr>
        <p:spPr bwMode="auto">
          <a:xfrm>
            <a:off x="1411192" y="4555833"/>
            <a:ext cx="800908" cy="861806"/>
          </a:xfrm>
          <a:prstGeom prst="ellipse">
            <a:avLst/>
          </a:prstGeom>
          <a:gradFill rotWithShape="1">
            <a:gsLst>
              <a:gs pos="0">
                <a:srgbClr val="CCFF66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1001"/>
          <p:cNvSpPr txBox="1">
            <a:spLocks noChangeArrowheads="1"/>
          </p:cNvSpPr>
          <p:nvPr/>
        </p:nvSpPr>
        <p:spPr bwMode="auto">
          <a:xfrm>
            <a:off x="1598921" y="3683463"/>
            <a:ext cx="208884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0,6A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 Box 1006"/>
          <p:cNvSpPr txBox="1">
            <a:spLocks noChangeArrowheads="1"/>
          </p:cNvSpPr>
          <p:nvPr/>
        </p:nvSpPr>
        <p:spPr bwMode="auto">
          <a:xfrm>
            <a:off x="1612467" y="4694636"/>
            <a:ext cx="137795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1A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15"/>
          <p:cNvGrpSpPr>
            <a:grpSpLocks/>
          </p:cNvGrpSpPr>
          <p:nvPr/>
        </p:nvGrpSpPr>
        <p:grpSpPr bwMode="auto">
          <a:xfrm>
            <a:off x="5054070" y="4582128"/>
            <a:ext cx="3524249" cy="736600"/>
            <a:chOff x="3984" y="1434"/>
            <a:chExt cx="2220" cy="464"/>
          </a:xfrm>
        </p:grpSpPr>
        <p:sp>
          <p:nvSpPr>
            <p:cNvPr id="12" name="Text Box 1016"/>
            <p:cNvSpPr txBox="1">
              <a:spLocks noChangeArrowheads="1"/>
            </p:cNvSpPr>
            <p:nvPr/>
          </p:nvSpPr>
          <p:spPr bwMode="auto">
            <a:xfrm>
              <a:off x="3984" y="1530"/>
              <a:ext cx="2220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khác</a:t>
              </a:r>
              <a:endPara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1018"/>
            <p:cNvSpPr txBox="1">
              <a:spLocks noChangeArrowheads="1"/>
            </p:cNvSpPr>
            <p:nvPr/>
          </p:nvSpPr>
          <p:spPr bwMode="auto">
            <a:xfrm>
              <a:off x="4368" y="1434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014734" y="3746093"/>
            <a:ext cx="20161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0,8A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33141" y="399146"/>
            <a:ext cx="8627088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3V</a:t>
            </a:r>
            <a:r>
              <a:rPr lang="en-US" altLang="en-US" sz="3200" b="1" spc="8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spc="8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8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spc="8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spc="80"/>
          </a:p>
        </p:txBody>
      </p:sp>
      <p:sp>
        <p:nvSpPr>
          <p:cNvPr id="16" name="Rectangle 15"/>
          <p:cNvSpPr/>
          <p:nvPr/>
        </p:nvSpPr>
        <p:spPr>
          <a:xfrm>
            <a:off x="1633141" y="1263582"/>
            <a:ext cx="8850703" cy="584775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32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0,2A</a:t>
            </a:r>
            <a:endParaRPr lang="en-US" sz="3200"/>
          </a:p>
        </p:txBody>
      </p:sp>
      <p:sp>
        <p:nvSpPr>
          <p:cNvPr id="17" name="Rectangle 16"/>
          <p:cNvSpPr/>
          <p:nvPr/>
        </p:nvSpPr>
        <p:spPr>
          <a:xfrm>
            <a:off x="-16159" y="2017936"/>
            <a:ext cx="696904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en-US" sz="3200" b="1" spc="9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3200" b="1" spc="9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spc="9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12V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endParaRPr lang="en-US" sz="3200" spc="90"/>
          </a:p>
        </p:txBody>
      </p:sp>
      <p:cxnSp>
        <p:nvCxnSpPr>
          <p:cNvPr id="19" name="Straight Connector 18"/>
          <p:cNvCxnSpPr/>
          <p:nvPr/>
        </p:nvCxnSpPr>
        <p:spPr>
          <a:xfrm>
            <a:off x="7634375" y="2602711"/>
            <a:ext cx="432183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7069" y="3357636"/>
            <a:ext cx="34448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11" descr="Digit 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513" y="5637229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64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3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001"/>
          <p:cNvSpPr txBox="1">
            <a:spLocks noChangeArrowheads="1"/>
          </p:cNvSpPr>
          <p:nvPr/>
        </p:nvSpPr>
        <p:spPr bwMode="auto">
          <a:xfrm>
            <a:off x="1865578" y="3469065"/>
            <a:ext cx="178106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2A     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 Box 1006"/>
          <p:cNvSpPr txBox="1">
            <a:spLocks noChangeArrowheads="1"/>
          </p:cNvSpPr>
          <p:nvPr/>
        </p:nvSpPr>
        <p:spPr bwMode="auto">
          <a:xfrm>
            <a:off x="1788622" y="4761954"/>
            <a:ext cx="1709738" cy="1077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3A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7156027" y="3469065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491706" y="314242"/>
            <a:ext cx="11516265" cy="30469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7254451" y="4807893"/>
            <a:ext cx="18192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lang="vi-VN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1,5A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865578" y="1019518"/>
            <a:ext cx="335340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629728" y="1695713"/>
            <a:ext cx="1889185" cy="1231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513669" y="1017928"/>
            <a:ext cx="335340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223967" y="1742849"/>
            <a:ext cx="3167406" cy="3075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446416" y="1708030"/>
            <a:ext cx="3420656" cy="1843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46367" y="2487642"/>
            <a:ext cx="3420656" cy="18434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999"/>
          <p:cNvSpPr>
            <a:spLocks noChangeArrowheads="1"/>
          </p:cNvSpPr>
          <p:nvPr/>
        </p:nvSpPr>
        <p:spPr bwMode="auto">
          <a:xfrm>
            <a:off x="6855965" y="3456365"/>
            <a:ext cx="796972" cy="596900"/>
          </a:xfrm>
          <a:prstGeom prst="ellipse">
            <a:avLst/>
          </a:prstGeom>
          <a:gradFill>
            <a:gsLst>
              <a:gs pos="0">
                <a:srgbClr val="CCFF66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9595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276051" y="1565071"/>
            <a:ext cx="11516265" cy="30469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HĐT</a:t>
            </a:r>
            <a:r>
              <a:rPr lang="en-US" altLang="en-US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14073" y="2277384"/>
            <a:ext cx="335340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6436" y="2958859"/>
            <a:ext cx="53483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298014" y="2268757"/>
            <a:ext cx="335340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88261" y="2996866"/>
            <a:ext cx="1837426" cy="145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359665" y="2981070"/>
            <a:ext cx="2291752" cy="1579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4073" y="3782210"/>
            <a:ext cx="1788844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30389" y="524709"/>
            <a:ext cx="6460583" cy="1017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0895" y="3197435"/>
            <a:ext cx="9811105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HĐT</a:t>
            </a:r>
            <a:r>
              <a:rPr lang="en-US" altLang="en-US" sz="3200" b="1" i="1" spc="9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spc="90"/>
          </a:p>
        </p:txBody>
      </p:sp>
      <p:sp>
        <p:nvSpPr>
          <p:cNvPr id="30" name="Rectangle 29"/>
          <p:cNvSpPr/>
          <p:nvPr/>
        </p:nvSpPr>
        <p:spPr>
          <a:xfrm>
            <a:off x="319189" y="3995517"/>
            <a:ext cx="474040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59496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276051" y="1565071"/>
            <a:ext cx="11516265" cy="3046988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HĐT</a:t>
            </a:r>
            <a:r>
              <a:rPr lang="en-US" altLang="en-US" b="1" i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14073" y="2277384"/>
            <a:ext cx="335340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36436" y="2958859"/>
            <a:ext cx="534837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8298014" y="2268757"/>
            <a:ext cx="3353403" cy="86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088261" y="2996866"/>
            <a:ext cx="1837426" cy="145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9359665" y="2981070"/>
            <a:ext cx="2291752" cy="15797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14073" y="3782210"/>
            <a:ext cx="1788844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30389" y="524709"/>
            <a:ext cx="6460583" cy="10179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380895" y="3197435"/>
            <a:ext cx="9811105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HĐT</a:t>
            </a:r>
            <a:r>
              <a:rPr lang="en-US" altLang="en-US" sz="3200" b="1" i="1" spc="9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spc="9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spc="90"/>
          </a:p>
        </p:txBody>
      </p:sp>
      <p:sp>
        <p:nvSpPr>
          <p:cNvPr id="30" name="Rectangle 29"/>
          <p:cNvSpPr/>
          <p:nvPr/>
        </p:nvSpPr>
        <p:spPr>
          <a:xfrm>
            <a:off x="319189" y="3995517"/>
            <a:ext cx="474040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3200"/>
          </a:p>
        </p:txBody>
      </p:sp>
      <p:pic>
        <p:nvPicPr>
          <p:cNvPr id="13" name="Picture 12" descr="Digit 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372" y="234203"/>
            <a:ext cx="2057400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1212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6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5"/>
          <p:cNvSpPr txBox="1">
            <a:spLocks noChangeArrowheads="1"/>
          </p:cNvSpPr>
          <p:nvPr/>
        </p:nvSpPr>
        <p:spPr bwMode="auto">
          <a:xfrm>
            <a:off x="1772239" y="2819303"/>
            <a:ext cx="2485551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A.  10 V</a:t>
            </a:r>
          </a:p>
        </p:txBody>
      </p:sp>
      <p:sp>
        <p:nvSpPr>
          <p:cNvPr id="8" name="Text Box 26"/>
          <p:cNvSpPr txBox="1">
            <a:spLocks noChangeArrowheads="1"/>
          </p:cNvSpPr>
          <p:nvPr/>
        </p:nvSpPr>
        <p:spPr bwMode="auto">
          <a:xfrm>
            <a:off x="1851377" y="4034495"/>
            <a:ext cx="1871663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B.  22,5 V</a:t>
            </a:r>
          </a:p>
        </p:txBody>
      </p:sp>
      <p:sp>
        <p:nvSpPr>
          <p:cNvPr id="9" name="Text Box 27"/>
          <p:cNvSpPr txBox="1">
            <a:spLocks noChangeArrowheads="1"/>
          </p:cNvSpPr>
          <p:nvPr/>
        </p:nvSpPr>
        <p:spPr bwMode="auto">
          <a:xfrm>
            <a:off x="7259753" y="2851783"/>
            <a:ext cx="2233040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C.  60 V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7456136" y="4034495"/>
            <a:ext cx="2376488" cy="830997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D.  40V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207391" y="416944"/>
            <a:ext cx="11877772" cy="2308324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 7. Điện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b="1" baseline="-25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Ω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b="1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nào: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3122" y="601731"/>
            <a:ext cx="10431510" cy="584775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Điện trở </a:t>
            </a:r>
            <a:r>
              <a:rPr lang="en-US" altLang="en-US" sz="3200" b="1" spc="9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3200" b="1" spc="90" baseline="-25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3200" b="1" spc="9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30 Ω 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có cường độ dòng điện đi qua là </a:t>
            </a:r>
            <a:r>
              <a:rPr lang="en-US" altLang="en-US" sz="3200" b="1" spc="9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2A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spc="90"/>
          </a:p>
        </p:txBody>
      </p:sp>
      <p:sp>
        <p:nvSpPr>
          <p:cNvPr id="3" name="Rectangle 2"/>
          <p:cNvSpPr/>
          <p:nvPr/>
        </p:nvSpPr>
        <p:spPr>
          <a:xfrm>
            <a:off x="744700" y="1341976"/>
            <a:ext cx="10271081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điện trở </a:t>
            </a:r>
            <a:r>
              <a:rPr lang="en-US" altLang="en-US" sz="3200" b="1" spc="9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3200" b="1" spc="90" baseline="-2500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spc="9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 Ω </a:t>
            </a:r>
            <a:r>
              <a:rPr lang="en-US" altLang="en-US" sz="3200" b="1" spc="90">
                <a:latin typeface="Times New Roman" panose="02020603050405020304" pitchFamily="18" charset="0"/>
                <a:cs typeface="Times New Roman" panose="02020603050405020304" pitchFamily="18" charset="0"/>
              </a:rPr>
              <a:t>có cường độ dòng điện đi qua là </a:t>
            </a:r>
            <a:r>
              <a:rPr lang="en-US" altLang="en-US" sz="3200" b="1" spc="9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</a:t>
            </a:r>
            <a:endParaRPr lang="en-US" sz="3200" spc="90"/>
          </a:p>
        </p:txBody>
      </p:sp>
      <p:sp>
        <p:nvSpPr>
          <p:cNvPr id="12" name="Oval 999"/>
          <p:cNvSpPr>
            <a:spLocks noChangeArrowheads="1"/>
          </p:cNvSpPr>
          <p:nvPr/>
        </p:nvSpPr>
        <p:spPr bwMode="auto">
          <a:xfrm>
            <a:off x="1523122" y="3053400"/>
            <a:ext cx="796972" cy="596900"/>
          </a:xfrm>
          <a:prstGeom prst="ellipse">
            <a:avLst/>
          </a:prstGeom>
          <a:gradFill>
            <a:gsLst>
              <a:gs pos="0">
                <a:srgbClr val="CCFF66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>
              <a:defRPr/>
            </a:pP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92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01" name="Text Box 13"/>
          <p:cNvSpPr txBox="1">
            <a:spLocks noChangeArrowheads="1"/>
          </p:cNvSpPr>
          <p:nvPr/>
        </p:nvSpPr>
        <p:spPr bwMode="auto">
          <a:xfrm>
            <a:off x="1703388" y="836613"/>
            <a:ext cx="3708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50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567058"/>
              </p:ext>
            </p:extLst>
          </p:nvPr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6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51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917348"/>
              </p:ext>
            </p:extLst>
          </p:nvPr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Equation" r:id="rId5" imgW="114151" imgH="215619" progId="Equation.3">
                  <p:embed/>
                </p:oleObj>
              </mc:Choice>
              <mc:Fallback>
                <p:oleObj name="Equation" r:id="rId5" imgW="114151" imgH="21561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6" name="TextBox 29"/>
          <p:cNvSpPr txBox="1">
            <a:spLocks noChangeArrowheads="1"/>
          </p:cNvSpPr>
          <p:nvPr/>
        </p:nvSpPr>
        <p:spPr bwMode="auto">
          <a:xfrm>
            <a:off x="443251" y="3207241"/>
            <a:ext cx="10702242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en-US" altLang="en-US" sz="2800" b="1" err="1" smtClean="0">
                <a:cs typeface="Times New Roman" panose="02020603050405020304" pitchFamily="18" charset="0"/>
              </a:rPr>
              <a:t>Vì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sao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các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dụng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cụ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của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mạng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điện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trong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nhà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có</a:t>
            </a:r>
            <a:r>
              <a:rPr lang="en-US" altLang="en-US" sz="2800" b="1">
                <a:cs typeface="Times New Roman" panose="02020603050405020304" pitchFamily="18" charset="0"/>
              </a:rPr>
              <a:t>  </a:t>
            </a:r>
            <a:r>
              <a:rPr lang="en-US" altLang="en-US" sz="2800" b="1" err="1">
                <a:cs typeface="Times New Roman" panose="02020603050405020304" pitchFamily="18" charset="0"/>
              </a:rPr>
              <a:t>ghi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smtClean="0">
                <a:cs typeface="Times New Roman" panose="02020603050405020304" pitchFamily="18" charset="0"/>
              </a:rPr>
              <a:t>220V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như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bóng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đèn</a:t>
            </a:r>
            <a:r>
              <a:rPr lang="en-US" altLang="en-US" sz="2800" b="1"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cs typeface="Times New Roman" panose="02020603050405020304" pitchFamily="18" charset="0"/>
              </a:rPr>
              <a:t>quạt</a:t>
            </a:r>
            <a:r>
              <a:rPr lang="en-US" altLang="en-US" sz="2800" b="1">
                <a:cs typeface="Times New Roman" panose="02020603050405020304" pitchFamily="18" charset="0"/>
              </a:rPr>
              <a:t>, </a:t>
            </a:r>
            <a:r>
              <a:rPr lang="en-US" altLang="en-US" sz="2800" b="1" err="1">
                <a:cs typeface="Times New Roman" panose="02020603050405020304" pitchFamily="18" charset="0"/>
              </a:rPr>
              <a:t>tivi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đều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được</a:t>
            </a:r>
            <a:r>
              <a:rPr lang="en-US" altLang="en-US" sz="2800" b="1">
                <a:cs typeface="Times New Roman" panose="02020603050405020304" pitchFamily="18" charset="0"/>
              </a:rPr>
              <a:t> </a:t>
            </a:r>
            <a:r>
              <a:rPr lang="en-US" altLang="en-US" sz="2800" b="1" err="1">
                <a:cs typeface="Times New Roman" panose="02020603050405020304" pitchFamily="18" charset="0"/>
              </a:rPr>
              <a:t>mắc</a:t>
            </a:r>
            <a:r>
              <a:rPr lang="en-US" altLang="en-US" sz="2800" b="1">
                <a:cs typeface="Times New Roman" panose="02020603050405020304" pitchFamily="18" charset="0"/>
              </a:rPr>
              <a:t> song </a:t>
            </a:r>
            <a:r>
              <a:rPr lang="en-US" altLang="en-US" sz="2800" b="1" err="1">
                <a:cs typeface="Times New Roman" panose="02020603050405020304" pitchFamily="18" charset="0"/>
              </a:rPr>
              <a:t>song</a:t>
            </a:r>
            <a:r>
              <a:rPr lang="en-US" altLang="en-US" sz="2800" b="1"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25840" y="4485219"/>
            <a:ext cx="1081965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800" b="1" i="0" smtClean="0">
                <a:solidFill>
                  <a:srgbClr val="FF0000"/>
                </a:solidFill>
                <a:effectLst/>
                <a:latin typeface="+mj-lt"/>
              </a:rPr>
              <a:t>ác thiết bị được mắc song song.</a:t>
            </a:r>
            <a:r>
              <a:rPr lang="en-US" sz="2800" b="1" i="0" smtClean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vi-VN" sz="2800" b="1" i="0" smtClean="0">
                <a:solidFill>
                  <a:srgbClr val="FF0000"/>
                </a:solidFill>
                <a:effectLst/>
                <a:latin typeface="+mj-lt"/>
              </a:rPr>
              <a:t>Vì hiệu điện thế của nguồn điện là 220</a:t>
            </a:r>
            <a:r>
              <a:rPr lang="en-US" sz="28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b="1" i="0" smtClean="0">
                <a:solidFill>
                  <a:srgbClr val="FF0000"/>
                </a:solidFill>
                <a:effectLst/>
                <a:latin typeface="+mj-lt"/>
              </a:rPr>
              <a:t> mà hiệu điện thế đ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</a:t>
            </a:r>
            <a:r>
              <a:rPr lang="vi-VN" sz="2800" b="1" i="0" smtClean="0">
                <a:solidFill>
                  <a:srgbClr val="FF0000"/>
                </a:solidFill>
                <a:effectLst/>
                <a:latin typeface="+mj-lt"/>
              </a:rPr>
              <a:t>nh mức của các thiết bị điện là 220</a:t>
            </a:r>
            <a:r>
              <a:rPr lang="en-US" sz="2800" b="1" i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V, </a:t>
            </a:r>
            <a:r>
              <a:rPr lang="vi-VN" sz="2800" b="1" i="0" smtClean="0">
                <a:solidFill>
                  <a:srgbClr val="FF0000"/>
                </a:solidFill>
                <a:effectLst/>
                <a:latin typeface="+mj-lt"/>
              </a:rPr>
              <a:t>nên phải mắc song song để thiết bị điện hoạt động bình thường</a:t>
            </a:r>
            <a:r>
              <a:rPr lang="en-US" sz="2800" b="1" i="0" smtClean="0">
                <a:solidFill>
                  <a:srgbClr val="FF0000"/>
                </a:solidFill>
                <a:effectLst/>
                <a:latin typeface="+mj-lt"/>
              </a:rPr>
              <a:t>.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51" y="130629"/>
            <a:ext cx="10557829" cy="31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963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460004"/>
              </p:ext>
            </p:extLst>
          </p:nvPr>
        </p:nvGraphicFramePr>
        <p:xfrm>
          <a:off x="10537357" y="772399"/>
          <a:ext cx="327804" cy="32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Equation" r:id="rId3" imgW="164885" imgH="164885" progId="Equation.DSMT4">
                  <p:embed/>
                </p:oleObj>
              </mc:Choice>
              <mc:Fallback>
                <p:oleObj name="Equation" r:id="rId3" imgW="164885" imgH="16488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37357" y="772399"/>
                        <a:ext cx="327804" cy="32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491261" y="674691"/>
            <a:ext cx="102535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mạch điện có sơ đồ như hình vẽ. Trong đó các điện trở 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4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91246" y="1220281"/>
            <a:ext cx="130837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692162" y="1220281"/>
            <a:ext cx="112883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3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481888" y="1235438"/>
            <a:ext cx="68947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Tính điện trở tương đương của mạch điện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291292"/>
              </p:ext>
            </p:extLst>
          </p:nvPr>
        </p:nvGraphicFramePr>
        <p:xfrm>
          <a:off x="1744167" y="1333146"/>
          <a:ext cx="327804" cy="32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4" name="Equation" r:id="rId5" imgW="164885" imgH="164885" progId="Equation.DSMT4">
                  <p:embed/>
                </p:oleObj>
              </mc:Choice>
              <mc:Fallback>
                <p:oleObj name="Equation" r:id="rId5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167" y="1333146"/>
                        <a:ext cx="327804" cy="32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4992327"/>
              </p:ext>
            </p:extLst>
          </p:nvPr>
        </p:nvGraphicFramePr>
        <p:xfrm>
          <a:off x="3201726" y="1333146"/>
          <a:ext cx="327804" cy="3278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5" name="Equation" r:id="rId6" imgW="164885" imgH="164885" progId="Equation.DSMT4">
                  <p:embed/>
                </p:oleObj>
              </mc:Choice>
              <mc:Fallback>
                <p:oleObj name="Equation" r:id="rId6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1726" y="1333146"/>
                        <a:ext cx="327804" cy="32780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35" name="Picture 15" descr="123456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51" y="1796185"/>
            <a:ext cx="5657283" cy="295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069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2572482"/>
              </p:ext>
            </p:extLst>
          </p:nvPr>
        </p:nvGraphicFramePr>
        <p:xfrm>
          <a:off x="10463219" y="558589"/>
          <a:ext cx="310551" cy="31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Equation" r:id="rId3" imgW="164885" imgH="164885" progId="Equation.DSMT4">
                  <p:embed/>
                </p:oleObj>
              </mc:Choice>
              <mc:Fallback>
                <p:oleObj name="Equation" r:id="rId3" imgW="164885" imgH="164885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63219" y="558589"/>
                        <a:ext cx="310551" cy="310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65363" y="448002"/>
            <a:ext cx="102535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mạch điện có sơ đồ như hình vẽ. Trong đó các điện trở 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9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621201" y="1148514"/>
            <a:ext cx="13981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15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2212971" y="1148637"/>
            <a:ext cx="14879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10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194395" y="1628585"/>
            <a:ext cx="11147603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Dòng điện đi qua 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cường độ I­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= 0,3A.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 các cường độ dòng điện I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I­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tương ứng đi qua các điện trở 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altLang="en-US" sz="2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R­</a:t>
            </a:r>
            <a:r>
              <a:rPr kumimoji="0" lang="en-US" altLang="en-US" sz="2800" b="1" i="0" u="none" strike="noStrike" cap="none" normalizeH="0" baseline="-3000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endParaRPr kumimoji="0" lang="en-US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9525888"/>
              </p:ext>
            </p:extLst>
          </p:nvPr>
        </p:nvGraphicFramePr>
        <p:xfrm>
          <a:off x="1914443" y="1282203"/>
          <a:ext cx="310551" cy="31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3" name="Equation" r:id="rId5" imgW="164885" imgH="164885" progId="Equation.DSMT4">
                  <p:embed/>
                </p:oleObj>
              </mc:Choice>
              <mc:Fallback>
                <p:oleObj name="Equation" r:id="rId5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443" y="1282203"/>
                        <a:ext cx="310551" cy="310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450708"/>
              </p:ext>
            </p:extLst>
          </p:nvPr>
        </p:nvGraphicFramePr>
        <p:xfrm>
          <a:off x="3595981" y="1322857"/>
          <a:ext cx="310551" cy="310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Equation" r:id="rId6" imgW="164885" imgH="164885" progId="Equation.DSMT4">
                  <p:embed/>
                </p:oleObj>
              </mc:Choice>
              <mc:Fallback>
                <p:oleObj name="Equation" r:id="rId6" imgW="164885" imgH="1648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5981" y="1322857"/>
                        <a:ext cx="310551" cy="310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04" name="Picture 8" descr="L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609" y="3416070"/>
            <a:ext cx="5021548" cy="2820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685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76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168407"/>
              </p:ext>
            </p:extLst>
          </p:nvPr>
        </p:nvGraphicFramePr>
        <p:xfrm>
          <a:off x="37340" y="3797595"/>
          <a:ext cx="117157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Equation" r:id="rId4" imgW="532937" imgH="177646" progId="Equation.DSMT4">
                  <p:embed/>
                </p:oleObj>
              </mc:Choice>
              <mc:Fallback>
                <p:oleObj name="Equation" r:id="rId4" imgW="532937" imgH="17764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40" y="3797595"/>
                        <a:ext cx="1171575" cy="390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4761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813898"/>
              </p:ext>
            </p:extLst>
          </p:nvPr>
        </p:nvGraphicFramePr>
        <p:xfrm>
          <a:off x="2027517" y="3602235"/>
          <a:ext cx="1038225" cy="893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5" name="Equation" r:id="rId6" imgW="457002" imgH="393529" progId="Equation.DSMT4">
                  <p:embed/>
                </p:oleObj>
              </mc:Choice>
              <mc:Fallback>
                <p:oleObj name="Equation" r:id="rId6" imgW="45700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7517" y="3602235"/>
                        <a:ext cx="1038225" cy="893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762" name="Line 10"/>
          <p:cNvSpPr>
            <a:spLocks noChangeShapeType="1"/>
          </p:cNvSpPr>
          <p:nvPr/>
        </p:nvSpPr>
        <p:spPr bwMode="auto">
          <a:xfrm flipH="1">
            <a:off x="478754" y="3222237"/>
            <a:ext cx="523875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763" name="Line 11"/>
          <p:cNvSpPr>
            <a:spLocks noChangeShapeType="1"/>
          </p:cNvSpPr>
          <p:nvPr/>
        </p:nvSpPr>
        <p:spPr bwMode="auto">
          <a:xfrm>
            <a:off x="1864411" y="3222236"/>
            <a:ext cx="577970" cy="4984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1" name="Text Box 15"/>
          <p:cNvSpPr txBox="1">
            <a:spLocks noChangeArrowheads="1"/>
          </p:cNvSpPr>
          <p:nvPr/>
        </p:nvSpPr>
        <p:spPr bwMode="auto">
          <a:xfrm>
            <a:off x="3632308" y="185521"/>
            <a:ext cx="275757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</a:p>
        </p:txBody>
      </p:sp>
      <p:graphicFrame>
        <p:nvGraphicFramePr>
          <p:cNvPr id="74769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834857"/>
              </p:ext>
            </p:extLst>
          </p:nvPr>
        </p:nvGraphicFramePr>
        <p:xfrm>
          <a:off x="638889" y="1762494"/>
          <a:ext cx="1681163" cy="125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6" name="Equation" r:id="rId8" imgW="685800" imgH="469900" progId="Equation.DSMT4">
                  <p:embed/>
                </p:oleObj>
              </mc:Choice>
              <mc:Fallback>
                <p:oleObj name="Equation" r:id="rId8" imgW="685800" imgH="469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889" y="1762494"/>
                        <a:ext cx="1681163" cy="125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Line 7"/>
          <p:cNvSpPr>
            <a:spLocks noChangeShapeType="1"/>
          </p:cNvSpPr>
          <p:nvPr/>
        </p:nvSpPr>
        <p:spPr bwMode="auto">
          <a:xfrm flipH="1">
            <a:off x="7698270" y="1344907"/>
            <a:ext cx="38124" cy="382231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7"/>
          <p:cNvSpPr txBox="1">
            <a:spLocks noChangeArrowheads="1"/>
          </p:cNvSpPr>
          <p:nvPr/>
        </p:nvSpPr>
        <p:spPr bwMode="auto">
          <a:xfrm>
            <a:off x="3333915" y="1003093"/>
            <a:ext cx="44473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6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0166895"/>
              </p:ext>
            </p:extLst>
          </p:nvPr>
        </p:nvGraphicFramePr>
        <p:xfrm>
          <a:off x="8837711" y="3088886"/>
          <a:ext cx="2016125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10" imgW="812447" imgH="457002" progId="Equation.DSMT4">
                  <p:embed/>
                </p:oleObj>
              </mc:Choice>
              <mc:Fallback>
                <p:oleObj name="Equation" r:id="rId10" imgW="812447" imgH="4570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711" y="3088886"/>
                        <a:ext cx="2016125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7702099"/>
              </p:ext>
            </p:extLst>
          </p:nvPr>
        </p:nvGraphicFramePr>
        <p:xfrm>
          <a:off x="8837711" y="4319455"/>
          <a:ext cx="179863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Equation" r:id="rId12" imgW="888614" imgH="431613" progId="Equation.DSMT4">
                  <p:embed/>
                </p:oleObj>
              </mc:Choice>
              <mc:Fallback>
                <p:oleObj name="Equation" r:id="rId12" imgW="888614" imgH="4316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37711" y="4319455"/>
                        <a:ext cx="1798638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572535"/>
              </p:ext>
            </p:extLst>
          </p:nvPr>
        </p:nvGraphicFramePr>
        <p:xfrm>
          <a:off x="4060979" y="3016619"/>
          <a:ext cx="1900237" cy="197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Equation" r:id="rId14" imgW="812800" imgH="685800" progId="Equation.DSMT4">
                  <p:embed/>
                </p:oleObj>
              </mc:Choice>
              <mc:Fallback>
                <p:oleObj name="Equation" r:id="rId14" imgW="812800" imgH="685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979" y="3016619"/>
                        <a:ext cx="1900237" cy="1973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68"/>
          <p:cNvSpPr txBox="1">
            <a:spLocks noChangeArrowheads="1"/>
          </p:cNvSpPr>
          <p:nvPr/>
        </p:nvSpPr>
        <p:spPr bwMode="auto">
          <a:xfrm>
            <a:off x="7961066" y="941709"/>
            <a:ext cx="396557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7"/>
          <p:cNvSpPr>
            <a:spLocks noChangeShapeType="1"/>
          </p:cNvSpPr>
          <p:nvPr/>
        </p:nvSpPr>
        <p:spPr bwMode="auto">
          <a:xfrm flipH="1">
            <a:off x="3274734" y="1344908"/>
            <a:ext cx="25363" cy="3891326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37"/>
          <p:cNvSpPr txBox="1">
            <a:spLocks noChangeArrowheads="1"/>
          </p:cNvSpPr>
          <p:nvPr/>
        </p:nvSpPr>
        <p:spPr bwMode="auto">
          <a:xfrm>
            <a:off x="61034" y="1062684"/>
            <a:ext cx="359678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luật Ohm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10"/>
          <p:cNvGrpSpPr>
            <a:grpSpLocks/>
          </p:cNvGrpSpPr>
          <p:nvPr/>
        </p:nvGrpSpPr>
        <p:grpSpPr bwMode="auto">
          <a:xfrm>
            <a:off x="3349283" y="1944094"/>
            <a:ext cx="4615132" cy="649288"/>
            <a:chOff x="-307" y="2205"/>
            <a:chExt cx="3091" cy="705"/>
          </a:xfrm>
        </p:grpSpPr>
        <p:grpSp>
          <p:nvGrpSpPr>
            <p:cNvPr id="23" name="Group 11"/>
            <p:cNvGrpSpPr>
              <a:grpSpLocks/>
            </p:cNvGrpSpPr>
            <p:nvPr/>
          </p:nvGrpSpPr>
          <p:grpSpPr bwMode="auto">
            <a:xfrm>
              <a:off x="-143" y="2205"/>
              <a:ext cx="2609" cy="705"/>
              <a:chOff x="848" y="2013"/>
              <a:chExt cx="2760" cy="705"/>
            </a:xfrm>
          </p:grpSpPr>
          <p:grpSp>
            <p:nvGrpSpPr>
              <p:cNvPr id="26" name="Group 12"/>
              <p:cNvGrpSpPr>
                <a:grpSpLocks/>
              </p:cNvGrpSpPr>
              <p:nvPr/>
            </p:nvGrpSpPr>
            <p:grpSpPr bwMode="auto">
              <a:xfrm>
                <a:off x="848" y="2013"/>
                <a:ext cx="2760" cy="522"/>
                <a:chOff x="848" y="2022"/>
                <a:chExt cx="2760" cy="522"/>
              </a:xfrm>
            </p:grpSpPr>
            <p:grpSp>
              <p:nvGrpSpPr>
                <p:cNvPr id="28" name="Group 13"/>
                <p:cNvGrpSpPr>
                  <a:grpSpLocks/>
                </p:cNvGrpSpPr>
                <p:nvPr/>
              </p:nvGrpSpPr>
              <p:grpSpPr bwMode="auto">
                <a:xfrm>
                  <a:off x="848" y="2022"/>
                  <a:ext cx="2760" cy="522"/>
                  <a:chOff x="848" y="2022"/>
                  <a:chExt cx="2760" cy="522"/>
                </a:xfrm>
              </p:grpSpPr>
              <p:grpSp>
                <p:nvGrpSpPr>
                  <p:cNvPr id="30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848" y="2352"/>
                    <a:ext cx="2589" cy="192"/>
                    <a:chOff x="432" y="2304"/>
                    <a:chExt cx="2589" cy="192"/>
                  </a:xfrm>
                </p:grpSpPr>
                <p:grpSp>
                  <p:nvGrpSpPr>
                    <p:cNvPr id="33" name="Group 1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98" y="2304"/>
                      <a:ext cx="2448" cy="192"/>
                      <a:chOff x="498" y="2304"/>
                      <a:chExt cx="2448" cy="192"/>
                    </a:xfrm>
                  </p:grpSpPr>
                  <p:sp>
                    <p:nvSpPr>
                      <p:cNvPr id="36" name="Line 1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498" y="2400"/>
                        <a:ext cx="2448" cy="0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hlink"/>
                        </a:solidFill>
                        <a:round/>
                        <a:headEnd type="oval" w="med" len="med"/>
                        <a:tailEnd type="oval" w="med" len="med"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7" name="Rectangle 17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392" y="2304"/>
                        <a:ext cx="336" cy="1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2000">
                          <a:latin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38" name="Rectangle 1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448" y="2304"/>
                        <a:ext cx="336" cy="19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38100">
                        <a:solidFill>
                          <a:schemeClr val="hlink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2000">
                          <a:latin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34" name="Line 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432" y="2328"/>
                      <a:ext cx="144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5" name="Line 20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2877" y="2328"/>
                      <a:ext cx="144" cy="144"/>
                    </a:xfrm>
                    <a:prstGeom prst="line">
                      <a:avLst/>
                    </a:prstGeom>
                    <a:noFill/>
                    <a:ln w="38100">
                      <a:solidFill>
                        <a:schemeClr val="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31" name="Text Box 2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78" y="2056"/>
                    <a:ext cx="720" cy="43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20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</a:t>
                    </a:r>
                    <a:r>
                      <a:rPr lang="en-US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</a:t>
                    </a:r>
                    <a:r>
                      <a:rPr lang="en-US" altLang="en-US" sz="1800" b="1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1</a:t>
                    </a:r>
                    <a:endParaRPr lang="en-US" altLang="en-US" sz="2000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2" name="Text Box 2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936" y="2022"/>
                    <a:ext cx="672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381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800" b="1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   R</a:t>
                    </a:r>
                    <a:r>
                      <a:rPr lang="en-US" altLang="en-US" sz="1800" b="1" baseline="-2500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2</a:t>
                    </a:r>
                    <a:endParaRPr lang="en-US" altLang="en-US" sz="1800" b="1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29" name="Line 23"/>
                <p:cNvSpPr>
                  <a:spLocks noChangeShapeType="1"/>
                </p:cNvSpPr>
                <p:nvPr/>
              </p:nvSpPr>
              <p:spPr bwMode="auto">
                <a:xfrm>
                  <a:off x="1488" y="2448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7" name="Text Box 24"/>
              <p:cNvSpPr txBox="1">
                <a:spLocks noChangeArrowheads="1"/>
              </p:cNvSpPr>
              <p:nvPr/>
            </p:nvSpPr>
            <p:spPr bwMode="auto">
              <a:xfrm>
                <a:off x="1440" y="2413"/>
                <a:ext cx="336" cy="3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1800" b="1">
                    <a:latin typeface=".VnArial" panose="020B7200000000000000" pitchFamily="34" charset="0"/>
                    <a:cs typeface="Arial" panose="020B0604020202020204" pitchFamily="34" charset="0"/>
                  </a:rPr>
                  <a:t>I</a:t>
                </a:r>
              </a:p>
            </p:txBody>
          </p:sp>
        </p:grpSp>
        <p:sp>
          <p:nvSpPr>
            <p:cNvPr id="24" name="Text Box 25"/>
            <p:cNvSpPr txBox="1">
              <a:spLocks noChangeArrowheads="1"/>
            </p:cNvSpPr>
            <p:nvPr/>
          </p:nvSpPr>
          <p:spPr bwMode="auto">
            <a:xfrm>
              <a:off x="-307" y="2434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VNI-Times" pitchFamily="2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5" name="Text Box 26"/>
            <p:cNvSpPr txBox="1">
              <a:spLocks noChangeArrowheads="1"/>
            </p:cNvSpPr>
            <p:nvPr/>
          </p:nvSpPr>
          <p:spPr bwMode="auto">
            <a:xfrm>
              <a:off x="2256" y="2414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VNI-Times" pitchFamily="2" charset="0"/>
                  <a:cs typeface="Arial" panose="020B0604020202020204" pitchFamily="34" charset="0"/>
                </a:rPr>
                <a:t>_</a:t>
              </a:r>
            </a:p>
          </p:txBody>
        </p:sp>
      </p:grpSp>
      <p:grpSp>
        <p:nvGrpSpPr>
          <p:cNvPr id="39" name="Group 47"/>
          <p:cNvGrpSpPr>
            <a:grpSpLocks/>
          </p:cNvGrpSpPr>
          <p:nvPr/>
        </p:nvGrpSpPr>
        <p:grpSpPr bwMode="auto">
          <a:xfrm>
            <a:off x="7848972" y="1272436"/>
            <a:ext cx="4392613" cy="1525588"/>
            <a:chOff x="144" y="1824"/>
            <a:chExt cx="2767" cy="1029"/>
          </a:xfrm>
        </p:grpSpPr>
        <p:grpSp>
          <p:nvGrpSpPr>
            <p:cNvPr id="40" name="Group 48"/>
            <p:cNvGrpSpPr>
              <a:grpSpLocks/>
            </p:cNvGrpSpPr>
            <p:nvPr/>
          </p:nvGrpSpPr>
          <p:grpSpPr bwMode="auto">
            <a:xfrm>
              <a:off x="144" y="1824"/>
              <a:ext cx="2592" cy="1029"/>
              <a:chOff x="2544" y="2592"/>
              <a:chExt cx="2928" cy="1173"/>
            </a:xfrm>
          </p:grpSpPr>
          <p:grpSp>
            <p:nvGrpSpPr>
              <p:cNvPr id="43" name="Group 49"/>
              <p:cNvGrpSpPr>
                <a:grpSpLocks/>
              </p:cNvGrpSpPr>
              <p:nvPr/>
            </p:nvGrpSpPr>
            <p:grpSpPr bwMode="auto">
              <a:xfrm>
                <a:off x="2544" y="2805"/>
                <a:ext cx="2928" cy="960"/>
                <a:chOff x="1200" y="2016"/>
                <a:chExt cx="2928" cy="960"/>
              </a:xfrm>
            </p:grpSpPr>
            <p:grpSp>
              <p:nvGrpSpPr>
                <p:cNvPr id="51" name="Group 50"/>
                <p:cNvGrpSpPr>
                  <a:grpSpLocks/>
                </p:cNvGrpSpPr>
                <p:nvPr/>
              </p:nvGrpSpPr>
              <p:grpSpPr bwMode="auto">
                <a:xfrm>
                  <a:off x="1200" y="2016"/>
                  <a:ext cx="2928" cy="960"/>
                  <a:chOff x="1200" y="2032"/>
                  <a:chExt cx="2928" cy="960"/>
                </a:xfrm>
              </p:grpSpPr>
              <p:sp>
                <p:nvSpPr>
                  <p:cNvPr id="54" name="Line 51"/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496"/>
                    <a:ext cx="2832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hlink"/>
                    </a:solidFill>
                    <a:round/>
                    <a:headEnd type="oval" w="med" len="med"/>
                    <a:tailEnd type="oval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5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1963" y="2112"/>
                    <a:ext cx="1440" cy="816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6" name="Rectangle 53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032"/>
                    <a:ext cx="384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7" name="Rectangle 54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848"/>
                    <a:ext cx="384" cy="144"/>
                  </a:xfrm>
                  <a:prstGeom prst="rect">
                    <a:avLst/>
                  </a:prstGeom>
                  <a:solidFill>
                    <a:schemeClr val="bg1"/>
                  </a:solidFill>
                  <a:ln w="38100">
                    <a:solidFill>
                      <a:schemeClr val="hlink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endParaRPr lang="en-US" altLang="en-US" sz="2000"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58" name="Line 5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1200" y="2400"/>
                    <a:ext cx="96" cy="192"/>
                  </a:xfrm>
                  <a:prstGeom prst="line">
                    <a:avLst/>
                  </a:pr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59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032" y="2400"/>
                    <a:ext cx="96" cy="192"/>
                  </a:xfrm>
                  <a:prstGeom prst="line">
                    <a:avLst/>
                  </a:prstGeom>
                  <a:noFill/>
                  <a:ln w="38100">
                    <a:solidFill>
                      <a:schemeClr val="hlink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52" name="Text Box 57"/>
                <p:cNvSpPr txBox="1">
                  <a:spLocks noChangeArrowheads="1"/>
                </p:cNvSpPr>
                <p:nvPr/>
              </p:nvSpPr>
              <p:spPr bwMode="auto">
                <a:xfrm>
                  <a:off x="2256" y="2112"/>
                  <a:ext cx="575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R</a:t>
                  </a:r>
                  <a:r>
                    <a:rPr lang="en-US" altLang="en-US" sz="1800" b="1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altLang="en-US" sz="18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ext Box 58"/>
                <p:cNvSpPr txBox="1">
                  <a:spLocks noChangeArrowheads="1"/>
                </p:cNvSpPr>
                <p:nvPr/>
              </p:nvSpPr>
              <p:spPr bwMode="auto">
                <a:xfrm>
                  <a:off x="2256" y="2544"/>
                  <a:ext cx="575" cy="2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381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 b="1">
                      <a:latin typeface="Arial" panose="020B0604020202020204" pitchFamily="34" charset="0"/>
                      <a:cs typeface="Arial" panose="020B0604020202020204" pitchFamily="34" charset="0"/>
                    </a:rPr>
                    <a:t>R</a:t>
                  </a:r>
                  <a:r>
                    <a:rPr lang="en-US" altLang="en-US" sz="1800" b="1" baseline="-2500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  <a:endParaRPr lang="en-US" altLang="en-US" sz="1800" b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44" name="Group 59"/>
              <p:cNvGrpSpPr>
                <a:grpSpLocks/>
              </p:cNvGrpSpPr>
              <p:nvPr/>
            </p:nvGrpSpPr>
            <p:grpSpPr bwMode="auto">
              <a:xfrm>
                <a:off x="2688" y="2592"/>
                <a:ext cx="1086" cy="1125"/>
                <a:chOff x="1344" y="1872"/>
                <a:chExt cx="1086" cy="1056"/>
              </a:xfrm>
            </p:grpSpPr>
            <p:sp>
              <p:nvSpPr>
                <p:cNvPr id="4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392" y="2512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6" name="Line 61"/>
                <p:cNvSpPr>
                  <a:spLocks noChangeShapeType="1"/>
                </p:cNvSpPr>
                <p:nvPr/>
              </p:nvSpPr>
              <p:spPr bwMode="auto">
                <a:xfrm flipV="1">
                  <a:off x="2016" y="2144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7" name="Line 62"/>
                <p:cNvSpPr>
                  <a:spLocks noChangeShapeType="1"/>
                </p:cNvSpPr>
                <p:nvPr/>
              </p:nvSpPr>
              <p:spPr bwMode="auto">
                <a:xfrm flipV="1">
                  <a:off x="2016" y="2928"/>
                  <a:ext cx="192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8" name="Text Box 63"/>
                <p:cNvSpPr txBox="1">
                  <a:spLocks noChangeArrowheads="1"/>
                </p:cNvSpPr>
                <p:nvPr/>
              </p:nvSpPr>
              <p:spPr bwMode="auto">
                <a:xfrm>
                  <a:off x="1344" y="2224"/>
                  <a:ext cx="432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>
                      <a:latin typeface="Arrus-Black" pitchFamily="18" charset="0"/>
                      <a:cs typeface="Arial" panose="020B0604020202020204" pitchFamily="34" charset="0"/>
                    </a:rPr>
                    <a:t>I</a:t>
                  </a:r>
                </a:p>
              </p:txBody>
            </p:sp>
            <p:sp>
              <p:nvSpPr>
                <p:cNvPr id="49" name="Text Box 64"/>
                <p:cNvSpPr txBox="1">
                  <a:spLocks noChangeArrowheads="1"/>
                </p:cNvSpPr>
                <p:nvPr/>
              </p:nvSpPr>
              <p:spPr bwMode="auto">
                <a:xfrm>
                  <a:off x="1998" y="1872"/>
                  <a:ext cx="432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 b="1">
                      <a:latin typeface="Arrus-Black" pitchFamily="18" charset="0"/>
                      <a:cs typeface="Arial" panose="020B0604020202020204" pitchFamily="34" charset="0"/>
                    </a:rPr>
                    <a:t>I</a:t>
                  </a:r>
                  <a:r>
                    <a:rPr lang="en-US" altLang="en-US" sz="1800" b="1" baseline="-25000">
                      <a:latin typeface="Arrus-Black" pitchFamily="18" charset="0"/>
                      <a:cs typeface="Arial" panose="020B0604020202020204" pitchFamily="34" charset="0"/>
                    </a:rPr>
                    <a:t>1</a:t>
                  </a:r>
                  <a:endParaRPr lang="en-US" altLang="en-US" sz="1800" b="1">
                    <a:latin typeface="Arrus-Black" pitchFamily="18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0" name="Text Box 65"/>
                <p:cNvSpPr txBox="1">
                  <a:spLocks noChangeArrowheads="1"/>
                </p:cNvSpPr>
                <p:nvPr/>
              </p:nvSpPr>
              <p:spPr bwMode="auto">
                <a:xfrm>
                  <a:off x="1998" y="2640"/>
                  <a:ext cx="432" cy="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1800" b="1">
                      <a:latin typeface="Arrus-Black" pitchFamily="18" charset="0"/>
                      <a:cs typeface="Arial" panose="020B0604020202020204" pitchFamily="34" charset="0"/>
                    </a:rPr>
                    <a:t>I</a:t>
                  </a:r>
                  <a:r>
                    <a:rPr lang="en-US" altLang="en-US" sz="1800" b="1" baseline="-25000">
                      <a:latin typeface="Arrus-Black" pitchFamily="18" charset="0"/>
                      <a:cs typeface="Arial" panose="020B0604020202020204" pitchFamily="34" charset="0"/>
                    </a:rPr>
                    <a:t>2</a:t>
                  </a:r>
                  <a:endParaRPr lang="en-US" altLang="en-US" sz="1800" b="1">
                    <a:latin typeface="Arrus-Black" pitchFamily="18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41" name="Text Box 66"/>
            <p:cNvSpPr txBox="1">
              <a:spLocks noChangeArrowheads="1"/>
            </p:cNvSpPr>
            <p:nvPr/>
          </p:nvSpPr>
          <p:spPr bwMode="auto">
            <a:xfrm>
              <a:off x="192" y="2400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VNI-Times" pitchFamily="2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42" name="Text Box 67"/>
            <p:cNvSpPr txBox="1">
              <a:spLocks noChangeArrowheads="1"/>
            </p:cNvSpPr>
            <p:nvPr/>
          </p:nvSpPr>
          <p:spPr bwMode="auto">
            <a:xfrm>
              <a:off x="2479" y="2352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>
                  <a:latin typeface="VNI-Times" pitchFamily="2" charset="0"/>
                  <a:cs typeface="Arial" panose="020B0604020202020204" pitchFamily="34" charset="0"/>
                </a:rPr>
                <a:t>_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17443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4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74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62" grpId="0" animBg="1"/>
      <p:bldP spid="74763" grpId="0" animBg="1"/>
      <p:bldP spid="14" grpId="0" animBg="1"/>
      <p:bldP spid="15" grpId="0"/>
      <p:bldP spid="19" grpId="0"/>
      <p:bldP spid="20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1" name="Text Box 25"/>
          <p:cNvSpPr txBox="1">
            <a:spLocks noChangeArrowheads="1"/>
          </p:cNvSpPr>
          <p:nvPr/>
        </p:nvSpPr>
        <p:spPr bwMode="auto">
          <a:xfrm>
            <a:off x="2545981" y="1879600"/>
            <a:ext cx="25274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 sz="3200">
              <a:cs typeface="Times New Roman" panose="02020603050405020304" pitchFamily="18" charset="0"/>
            </a:endParaRPr>
          </a:p>
        </p:txBody>
      </p:sp>
      <p:sp>
        <p:nvSpPr>
          <p:cNvPr id="31" name="Oval 999"/>
          <p:cNvSpPr>
            <a:spLocks noChangeArrowheads="1"/>
          </p:cNvSpPr>
          <p:nvPr/>
        </p:nvSpPr>
        <p:spPr bwMode="auto">
          <a:xfrm>
            <a:off x="6242178" y="4064544"/>
            <a:ext cx="734891" cy="596900"/>
          </a:xfrm>
          <a:prstGeom prst="ellipse">
            <a:avLst/>
          </a:prstGeom>
          <a:gradFill rotWithShape="1">
            <a:gsLst>
              <a:gs pos="0">
                <a:srgbClr val="CCFF66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 sz="3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Text Box 30"/>
          <p:cNvSpPr txBox="1">
            <a:spLocks noChangeArrowheads="1"/>
          </p:cNvSpPr>
          <p:nvPr/>
        </p:nvSpPr>
        <p:spPr bwMode="auto">
          <a:xfrm>
            <a:off x="722811" y="793148"/>
            <a:ext cx="11390812" cy="4819781"/>
          </a:xfrm>
          <a:prstGeom prst="rect">
            <a:avLst/>
          </a:prstGeom>
          <a:noFill/>
          <a:ln>
            <a:noFill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50000"/>
              </a:lnSpc>
              <a:buFont typeface="Arial" charset="0"/>
              <a:buNone/>
              <a:defRPr/>
            </a:pPr>
            <a:r>
              <a:rPr lang="en-US" altLang="en-US" b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S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. </a:t>
            </a:r>
            <a:r>
              <a:rPr lang="en-US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2S.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charset="0"/>
              <a:buAutoNum type="alphaUcPeriod"/>
              <a:defRPr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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.	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			 B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9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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.	</a:t>
            </a:r>
            <a:endParaRPr lang="en-US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Arial" charset="0"/>
              <a:buNone/>
              <a:defRPr/>
            </a:pP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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		  D.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sym typeface="Symbol"/>
              </a:rPr>
              <a:t>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>
              <a:lnSpc>
                <a:spcPct val="150000"/>
              </a:lnSpc>
              <a:defRPr/>
            </a:pPr>
            <a:endParaRPr lang="en-US" altLang="en-US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"/>
          <p:cNvSpPr>
            <a:spLocks noChangeArrowheads="1"/>
          </p:cNvSpPr>
          <p:nvPr/>
        </p:nvSpPr>
        <p:spPr bwMode="auto">
          <a:xfrm>
            <a:off x="9348880" y="6376988"/>
            <a:ext cx="1676400" cy="176212"/>
          </a:xfrm>
          <a:prstGeom prst="ellipse">
            <a:avLst/>
          </a:prstGeom>
          <a:gradFill rotWithShape="1">
            <a:gsLst>
              <a:gs pos="0">
                <a:srgbClr val="008000"/>
              </a:gs>
              <a:gs pos="50000">
                <a:srgbClr val="008000">
                  <a:gamma/>
                  <a:shade val="0"/>
                  <a:invGamma/>
                </a:srgbClr>
              </a:gs>
              <a:gs pos="100000">
                <a:srgbClr val="008000"/>
              </a:gs>
            </a:gsLst>
            <a:lin ang="5400000" scaled="1"/>
          </a:gra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5"/>
          <p:cNvSpPr>
            <a:spLocks noChangeArrowheads="1"/>
          </p:cNvSpPr>
          <p:nvPr/>
        </p:nvSpPr>
        <p:spPr bwMode="gray">
          <a:xfrm>
            <a:off x="9109167" y="5171956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gamma/>
                  <a:tint val="0"/>
                  <a:invGamma/>
                </a:srgbClr>
              </a:gs>
              <a:gs pos="50000">
                <a:srgbClr val="00CC66"/>
              </a:gs>
              <a:gs pos="100000">
                <a:srgbClr val="00CC66">
                  <a:gamma/>
                  <a:tint val="0"/>
                  <a:invGamma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6"/>
          <p:cNvSpPr>
            <a:spLocks noChangeArrowheads="1"/>
          </p:cNvSpPr>
          <p:nvPr/>
        </p:nvSpPr>
        <p:spPr bwMode="gray">
          <a:xfrm>
            <a:off x="9100541" y="5203438"/>
            <a:ext cx="259766" cy="519351"/>
          </a:xfrm>
          <a:prstGeom prst="ellipse">
            <a:avLst/>
          </a:prstGeom>
          <a:gradFill rotWithShape="1">
            <a:gsLst>
              <a:gs pos="0">
                <a:srgbClr val="00CC66">
                  <a:alpha val="32001"/>
                </a:srgbClr>
              </a:gs>
              <a:gs pos="100000">
                <a:srgbClr val="00CC66">
                  <a:gamma/>
                  <a:shade val="0"/>
                  <a:invGamma/>
                  <a:alpha val="89999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7"/>
          <p:cNvSpPr>
            <a:spLocks noChangeArrowheads="1"/>
          </p:cNvSpPr>
          <p:nvPr/>
        </p:nvSpPr>
        <p:spPr bwMode="gray">
          <a:xfrm>
            <a:off x="9247280" y="5171956"/>
            <a:ext cx="1857375" cy="519351"/>
          </a:xfrm>
          <a:prstGeom prst="ellipse">
            <a:avLst/>
          </a:prstGeom>
          <a:gradFill rotWithShape="1">
            <a:gsLst>
              <a:gs pos="0">
                <a:srgbClr val="00CC66">
                  <a:gamma/>
                  <a:shade val="54118"/>
                  <a:invGamma/>
                </a:srgbClr>
              </a:gs>
              <a:gs pos="50000">
                <a:srgbClr val="00CC66"/>
              </a:gs>
              <a:gs pos="100000">
                <a:srgbClr val="00CC66">
                  <a:gamma/>
                  <a:shade val="54118"/>
                  <a:invGamma/>
                </a:srgbClr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8"/>
          <p:cNvSpPr>
            <a:spLocks noChangeArrowheads="1"/>
          </p:cNvSpPr>
          <p:nvPr/>
        </p:nvSpPr>
        <p:spPr bwMode="gray">
          <a:xfrm>
            <a:off x="9474746" y="5171956"/>
            <a:ext cx="1854200" cy="519351"/>
          </a:xfrm>
          <a:prstGeom prst="ellipse">
            <a:avLst/>
          </a:prstGeom>
          <a:gradFill rotWithShape="1">
            <a:gsLst>
              <a:gs pos="0">
                <a:srgbClr val="00CC66">
                  <a:gamma/>
                  <a:shade val="63529"/>
                  <a:invGamma/>
                </a:srgbClr>
              </a:gs>
              <a:gs pos="100000">
                <a:srgbClr val="00CC66">
                  <a:alpha val="0"/>
                </a:srgbClr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9"/>
          <p:cNvSpPr>
            <a:spLocks noChangeArrowheads="1"/>
          </p:cNvSpPr>
          <p:nvPr/>
        </p:nvSpPr>
        <p:spPr bwMode="gray">
          <a:xfrm>
            <a:off x="9348880" y="5171956"/>
            <a:ext cx="1668462" cy="519351"/>
          </a:xfrm>
          <a:prstGeom prst="ellipse">
            <a:avLst/>
          </a:prstGeom>
          <a:solidFill>
            <a:srgbClr val="3333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 algn="ctr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9250" dir="3267739" algn="ctr" rotWithShape="0">
                    <a:srgbClr val="80808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10"/>
          <p:cNvSpPr>
            <a:spLocks noChangeArrowheads="1"/>
          </p:cNvSpPr>
          <p:nvPr/>
        </p:nvSpPr>
        <p:spPr bwMode="gray">
          <a:xfrm>
            <a:off x="9375867" y="4640263"/>
            <a:ext cx="1617663" cy="1585912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shade val="46275"/>
                  <a:invGamma/>
                </a:srgbClr>
              </a:gs>
              <a:gs pos="100000">
                <a:srgbClr val="C0C0C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11"/>
          <p:cNvSpPr>
            <a:spLocks noChangeArrowheads="1"/>
          </p:cNvSpPr>
          <p:nvPr/>
        </p:nvSpPr>
        <p:spPr bwMode="gray">
          <a:xfrm>
            <a:off x="9396505" y="4648200"/>
            <a:ext cx="1576387" cy="1546225"/>
          </a:xfrm>
          <a:prstGeom prst="ellipse">
            <a:avLst/>
          </a:prstGeom>
          <a:gradFill rotWithShape="1">
            <a:gsLst>
              <a:gs pos="0">
                <a:srgbClr val="C0C0C0">
                  <a:alpha val="0"/>
                </a:srgbClr>
              </a:gs>
              <a:gs pos="100000">
                <a:srgbClr val="C0C0C0">
                  <a:gamma/>
                  <a:tint val="34902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Oval 12"/>
          <p:cNvSpPr>
            <a:spLocks noChangeArrowheads="1"/>
          </p:cNvSpPr>
          <p:nvPr/>
        </p:nvSpPr>
        <p:spPr bwMode="gray">
          <a:xfrm>
            <a:off x="9413967" y="4664075"/>
            <a:ext cx="1500188" cy="1444625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shade val="79216"/>
                  <a:invGamma/>
                </a:srgbClr>
              </a:gs>
              <a:gs pos="100000">
                <a:srgbClr val="C0C0C0">
                  <a:alpha val="4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Oval 13"/>
          <p:cNvSpPr>
            <a:spLocks noChangeArrowheads="1"/>
          </p:cNvSpPr>
          <p:nvPr/>
        </p:nvSpPr>
        <p:spPr bwMode="gray">
          <a:xfrm>
            <a:off x="9499692" y="4705350"/>
            <a:ext cx="1335088" cy="11731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0"/>
                  <a:invGamma/>
                </a:srgbClr>
              </a:gs>
              <a:gs pos="100000">
                <a:srgbClr val="C0C0C0">
                  <a:alpha val="38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Oval 14"/>
          <p:cNvSpPr>
            <a:spLocks noChangeArrowheads="1"/>
          </p:cNvSpPr>
          <p:nvPr/>
        </p:nvSpPr>
        <p:spPr bwMode="auto">
          <a:xfrm>
            <a:off x="9364755" y="4635500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80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Hết</a:t>
            </a:r>
            <a:r>
              <a:rPr lang="en-US" altLang="en-US" sz="4800" smtClean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en-US" altLang="en-US" sz="4800" err="1" smtClean="0">
                <a:solidFill>
                  <a:srgbClr val="FF3300"/>
                </a:solidFill>
                <a:cs typeface="Times New Roman" panose="02020603050405020304" pitchFamily="18" charset="0"/>
              </a:rPr>
              <a:t>giờ</a:t>
            </a:r>
            <a:endParaRPr lang="en-US" altLang="en-US" sz="4800">
              <a:solidFill>
                <a:srgbClr val="FF330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Oval 15"/>
          <p:cNvSpPr>
            <a:spLocks noChangeArrowheads="1"/>
          </p:cNvSpPr>
          <p:nvPr/>
        </p:nvSpPr>
        <p:spPr bwMode="auto">
          <a:xfrm>
            <a:off x="9388567" y="4644066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Oval 16"/>
          <p:cNvSpPr>
            <a:spLocks noChangeArrowheads="1"/>
          </p:cNvSpPr>
          <p:nvPr/>
        </p:nvSpPr>
        <p:spPr bwMode="auto">
          <a:xfrm>
            <a:off x="9394553" y="465137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Oval 17"/>
          <p:cNvSpPr>
            <a:spLocks noChangeArrowheads="1"/>
          </p:cNvSpPr>
          <p:nvPr/>
        </p:nvSpPr>
        <p:spPr bwMode="auto">
          <a:xfrm>
            <a:off x="9395276" y="4626934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" name="Oval 18"/>
          <p:cNvSpPr>
            <a:spLocks noChangeArrowheads="1"/>
          </p:cNvSpPr>
          <p:nvPr/>
        </p:nvSpPr>
        <p:spPr bwMode="auto">
          <a:xfrm>
            <a:off x="9434855" y="4636698"/>
            <a:ext cx="1628775" cy="1611312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9" name="Oval 19"/>
          <p:cNvSpPr>
            <a:spLocks noChangeArrowheads="1"/>
          </p:cNvSpPr>
          <p:nvPr/>
        </p:nvSpPr>
        <p:spPr bwMode="auto">
          <a:xfrm>
            <a:off x="9416164" y="4625737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0" name="Oval 20"/>
          <p:cNvSpPr>
            <a:spLocks noChangeArrowheads="1"/>
          </p:cNvSpPr>
          <p:nvPr/>
        </p:nvSpPr>
        <p:spPr bwMode="auto">
          <a:xfrm>
            <a:off x="9444410" y="4633075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21"/>
          <p:cNvSpPr>
            <a:spLocks noChangeArrowheads="1"/>
          </p:cNvSpPr>
          <p:nvPr/>
        </p:nvSpPr>
        <p:spPr bwMode="auto">
          <a:xfrm>
            <a:off x="9427942" y="4639783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2" name="Oval 22"/>
          <p:cNvSpPr>
            <a:spLocks noChangeArrowheads="1"/>
          </p:cNvSpPr>
          <p:nvPr/>
        </p:nvSpPr>
        <p:spPr bwMode="auto">
          <a:xfrm>
            <a:off x="9375199" y="470472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3" name="Oval 23"/>
          <p:cNvSpPr>
            <a:spLocks noChangeArrowheads="1"/>
          </p:cNvSpPr>
          <p:nvPr/>
        </p:nvSpPr>
        <p:spPr bwMode="auto">
          <a:xfrm>
            <a:off x="9404831" y="4696021"/>
            <a:ext cx="1628775" cy="1611313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54" name="Oval 24"/>
          <p:cNvSpPr>
            <a:spLocks noChangeArrowheads="1"/>
          </p:cNvSpPr>
          <p:nvPr/>
        </p:nvSpPr>
        <p:spPr bwMode="auto">
          <a:xfrm>
            <a:off x="9449250" y="4673651"/>
            <a:ext cx="1611705" cy="1628027"/>
          </a:xfrm>
          <a:prstGeom prst="ellipse">
            <a:avLst/>
          </a:prstGeom>
          <a:solidFill>
            <a:schemeClr val="bg1">
              <a:alpha val="81175"/>
            </a:schemeClr>
          </a:solidFill>
          <a:ln w="76200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10000">
                <a:solidFill>
                  <a:srgbClr val="FF3300"/>
                </a:solidFill>
                <a:cs typeface="Times New Roman" panose="02020603050405020304" pitchFamily="18" charset="0"/>
              </a:rPr>
              <a:t>10</a:t>
            </a:r>
          </a:p>
        </p:txBody>
      </p:sp>
      <p:grpSp>
        <p:nvGrpSpPr>
          <p:cNvPr id="55" name="Group 1015"/>
          <p:cNvGrpSpPr>
            <a:grpSpLocks/>
          </p:cNvGrpSpPr>
          <p:nvPr/>
        </p:nvGrpSpPr>
        <p:grpSpPr bwMode="auto">
          <a:xfrm>
            <a:off x="5324567" y="5221288"/>
            <a:ext cx="793750" cy="736600"/>
            <a:chOff x="3984" y="1434"/>
            <a:chExt cx="500" cy="464"/>
          </a:xfrm>
        </p:grpSpPr>
        <p:sp>
          <p:nvSpPr>
            <p:cNvPr id="56" name="Text Box 1016"/>
            <p:cNvSpPr txBox="1">
              <a:spLocks noChangeArrowheads="1"/>
            </p:cNvSpPr>
            <p:nvPr/>
          </p:nvSpPr>
          <p:spPr bwMode="auto">
            <a:xfrm>
              <a:off x="3984" y="1530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 b="1">
                <a:cs typeface="Times New Roman" panose="02020603050405020304" pitchFamily="18" charset="0"/>
              </a:endParaRPr>
            </a:p>
          </p:txBody>
        </p:sp>
        <p:sp>
          <p:nvSpPr>
            <p:cNvPr id="57" name="Text Box 1018"/>
            <p:cNvSpPr txBox="1">
              <a:spLocks noChangeArrowheads="1"/>
            </p:cNvSpPr>
            <p:nvPr/>
          </p:nvSpPr>
          <p:spPr bwMode="auto">
            <a:xfrm>
              <a:off x="4368" y="1434"/>
              <a:ext cx="116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endParaRPr lang="en-US" altLang="en-US" sz="3200" b="1">
                <a:solidFill>
                  <a:srgbClr val="0000CC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6714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6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4" presetClass="exit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396"/>
          <p:cNvGrpSpPr>
            <a:grpSpLocks/>
          </p:cNvGrpSpPr>
          <p:nvPr/>
        </p:nvGrpSpPr>
        <p:grpSpPr bwMode="auto">
          <a:xfrm>
            <a:off x="970150" y="1209887"/>
            <a:ext cx="507583" cy="4346963"/>
            <a:chOff x="240" y="480"/>
            <a:chExt cx="240" cy="2880"/>
          </a:xfrm>
        </p:grpSpPr>
        <p:sp>
          <p:nvSpPr>
            <p:cNvPr id="26866" name="Rectangle 7"/>
            <p:cNvSpPr>
              <a:spLocks noChangeArrowheads="1"/>
            </p:cNvSpPr>
            <p:nvPr/>
          </p:nvSpPr>
          <p:spPr bwMode="auto">
            <a:xfrm>
              <a:off x="240" y="48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7" name="Rectangle 8"/>
            <p:cNvSpPr>
              <a:spLocks noChangeArrowheads="1"/>
            </p:cNvSpPr>
            <p:nvPr/>
          </p:nvSpPr>
          <p:spPr bwMode="auto">
            <a:xfrm>
              <a:off x="240" y="72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8" name="Rectangle 15"/>
            <p:cNvSpPr>
              <a:spLocks noChangeArrowheads="1"/>
            </p:cNvSpPr>
            <p:nvPr/>
          </p:nvSpPr>
          <p:spPr bwMode="auto">
            <a:xfrm>
              <a:off x="240" y="96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9" name="Rectangle 16"/>
            <p:cNvSpPr>
              <a:spLocks noChangeArrowheads="1"/>
            </p:cNvSpPr>
            <p:nvPr/>
          </p:nvSpPr>
          <p:spPr bwMode="auto">
            <a:xfrm>
              <a:off x="240" y="120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0" name="Rectangle 17"/>
            <p:cNvSpPr>
              <a:spLocks noChangeArrowheads="1"/>
            </p:cNvSpPr>
            <p:nvPr/>
          </p:nvSpPr>
          <p:spPr bwMode="auto">
            <a:xfrm>
              <a:off x="240" y="144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1" name="Rectangle 18"/>
            <p:cNvSpPr>
              <a:spLocks noChangeArrowheads="1"/>
            </p:cNvSpPr>
            <p:nvPr/>
          </p:nvSpPr>
          <p:spPr bwMode="auto">
            <a:xfrm>
              <a:off x="240" y="168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2" name="Rectangle 19"/>
            <p:cNvSpPr>
              <a:spLocks noChangeArrowheads="1"/>
            </p:cNvSpPr>
            <p:nvPr/>
          </p:nvSpPr>
          <p:spPr bwMode="auto">
            <a:xfrm>
              <a:off x="240" y="192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3" name="Rectangle 20"/>
            <p:cNvSpPr>
              <a:spLocks noChangeArrowheads="1"/>
            </p:cNvSpPr>
            <p:nvPr/>
          </p:nvSpPr>
          <p:spPr bwMode="auto">
            <a:xfrm>
              <a:off x="240" y="216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4" name="Rectangle 21"/>
            <p:cNvSpPr>
              <a:spLocks noChangeArrowheads="1"/>
            </p:cNvSpPr>
            <p:nvPr/>
          </p:nvSpPr>
          <p:spPr bwMode="auto">
            <a:xfrm>
              <a:off x="240" y="240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5" name="Rectangle 22"/>
            <p:cNvSpPr>
              <a:spLocks noChangeArrowheads="1"/>
            </p:cNvSpPr>
            <p:nvPr/>
          </p:nvSpPr>
          <p:spPr bwMode="auto">
            <a:xfrm>
              <a:off x="240" y="264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6" name="Rectangle 23"/>
            <p:cNvSpPr>
              <a:spLocks noChangeArrowheads="1"/>
            </p:cNvSpPr>
            <p:nvPr/>
          </p:nvSpPr>
          <p:spPr bwMode="auto">
            <a:xfrm>
              <a:off x="240" y="288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77" name="Rectangle 24"/>
            <p:cNvSpPr>
              <a:spLocks noChangeArrowheads="1"/>
            </p:cNvSpPr>
            <p:nvPr/>
          </p:nvSpPr>
          <p:spPr bwMode="auto">
            <a:xfrm>
              <a:off x="240" y="3120"/>
              <a:ext cx="240" cy="240"/>
            </a:xfrm>
            <a:prstGeom prst="rect">
              <a:avLst/>
            </a:prstGeom>
            <a:gradFill rotWithShape="1">
              <a:gsLst>
                <a:gs pos="0">
                  <a:srgbClr val="00FF00"/>
                </a:gs>
                <a:gs pos="100000">
                  <a:srgbClr val="0066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2608" name="Rectangle 384"/>
          <p:cNvSpPr>
            <a:spLocks noChangeArrowheads="1"/>
          </p:cNvSpPr>
          <p:nvPr/>
        </p:nvSpPr>
        <p:spPr bwMode="auto">
          <a:xfrm>
            <a:off x="978901" y="1209887"/>
            <a:ext cx="498832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52609" name="Rectangle 385"/>
          <p:cNvSpPr>
            <a:spLocks noChangeArrowheads="1"/>
          </p:cNvSpPr>
          <p:nvPr/>
        </p:nvSpPr>
        <p:spPr bwMode="auto">
          <a:xfrm>
            <a:off x="978901" y="1572446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2610" name="Rectangle 386"/>
          <p:cNvSpPr>
            <a:spLocks noChangeArrowheads="1"/>
          </p:cNvSpPr>
          <p:nvPr/>
        </p:nvSpPr>
        <p:spPr bwMode="auto">
          <a:xfrm>
            <a:off x="978901" y="1935006"/>
            <a:ext cx="507583" cy="36130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2611" name="Rectangle 387"/>
          <p:cNvSpPr>
            <a:spLocks noChangeArrowheads="1"/>
          </p:cNvSpPr>
          <p:nvPr/>
        </p:nvSpPr>
        <p:spPr bwMode="auto">
          <a:xfrm>
            <a:off x="978901" y="2296315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52612" name="Rectangle 388"/>
          <p:cNvSpPr>
            <a:spLocks noChangeArrowheads="1"/>
          </p:cNvSpPr>
          <p:nvPr/>
        </p:nvSpPr>
        <p:spPr bwMode="auto">
          <a:xfrm>
            <a:off x="978901" y="2658874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52613" name="Rectangle 389"/>
          <p:cNvSpPr>
            <a:spLocks noChangeArrowheads="1"/>
          </p:cNvSpPr>
          <p:nvPr/>
        </p:nvSpPr>
        <p:spPr bwMode="auto">
          <a:xfrm>
            <a:off x="978901" y="3021434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52614" name="Rectangle 390"/>
          <p:cNvSpPr>
            <a:spLocks noChangeArrowheads="1"/>
          </p:cNvSpPr>
          <p:nvPr/>
        </p:nvSpPr>
        <p:spPr bwMode="auto">
          <a:xfrm>
            <a:off x="978901" y="3383993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52615" name="Rectangle 391"/>
          <p:cNvSpPr>
            <a:spLocks noChangeArrowheads="1"/>
          </p:cNvSpPr>
          <p:nvPr/>
        </p:nvSpPr>
        <p:spPr bwMode="auto">
          <a:xfrm>
            <a:off x="978901" y="3746552"/>
            <a:ext cx="507583" cy="36131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2616" name="Rectangle 392"/>
          <p:cNvSpPr>
            <a:spLocks noChangeArrowheads="1"/>
          </p:cNvSpPr>
          <p:nvPr/>
        </p:nvSpPr>
        <p:spPr bwMode="auto">
          <a:xfrm>
            <a:off x="978901" y="4107862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52617" name="Rectangle 393"/>
          <p:cNvSpPr>
            <a:spLocks noChangeArrowheads="1"/>
          </p:cNvSpPr>
          <p:nvPr/>
        </p:nvSpPr>
        <p:spPr bwMode="auto">
          <a:xfrm>
            <a:off x="978901" y="4470422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52618" name="Rectangle 394"/>
          <p:cNvSpPr>
            <a:spLocks noChangeArrowheads="1"/>
          </p:cNvSpPr>
          <p:nvPr/>
        </p:nvSpPr>
        <p:spPr bwMode="auto">
          <a:xfrm>
            <a:off x="978901" y="4832981"/>
            <a:ext cx="507583" cy="36255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11</a:t>
            </a:r>
          </a:p>
        </p:txBody>
      </p:sp>
      <p:sp>
        <p:nvSpPr>
          <p:cNvPr id="52619" name="Rectangle 395"/>
          <p:cNvSpPr>
            <a:spLocks noChangeArrowheads="1"/>
          </p:cNvSpPr>
          <p:nvPr/>
        </p:nvSpPr>
        <p:spPr bwMode="auto">
          <a:xfrm>
            <a:off x="978901" y="5195541"/>
            <a:ext cx="507583" cy="361309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FF00"/>
            </a:solidFill>
            <a:miter lim="800000"/>
            <a:headEnd/>
            <a:tailEnd/>
          </a:ln>
        </p:spPr>
        <p:txBody>
          <a:bodyPr wrap="none" lIns="106930" tIns="53465" rIns="106930" bIns="53465" anchor="ctr"/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12</a:t>
            </a:r>
          </a:p>
        </p:txBody>
      </p:sp>
      <p:grpSp>
        <p:nvGrpSpPr>
          <p:cNvPr id="26639" name="Group 356"/>
          <p:cNvGrpSpPr>
            <a:grpSpLocks/>
          </p:cNvGrpSpPr>
          <p:nvPr/>
        </p:nvGrpSpPr>
        <p:grpSpPr bwMode="auto">
          <a:xfrm>
            <a:off x="1646602" y="1187506"/>
            <a:ext cx="6117253" cy="4346963"/>
            <a:chOff x="3896" y="528"/>
            <a:chExt cx="2890" cy="2880"/>
          </a:xfrm>
        </p:grpSpPr>
        <p:sp>
          <p:nvSpPr>
            <p:cNvPr id="26773" name="Rectangle 263"/>
            <p:cNvSpPr>
              <a:spLocks noChangeArrowheads="1"/>
            </p:cNvSpPr>
            <p:nvPr/>
          </p:nvSpPr>
          <p:spPr bwMode="auto">
            <a:xfrm>
              <a:off x="6534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74" name="Rectangle 264"/>
            <p:cNvSpPr>
              <a:spLocks noChangeArrowheads="1"/>
            </p:cNvSpPr>
            <p:nvPr/>
          </p:nvSpPr>
          <p:spPr bwMode="auto">
            <a:xfrm>
              <a:off x="3896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75" name="Rectangle 265"/>
            <p:cNvSpPr>
              <a:spLocks noChangeArrowheads="1"/>
            </p:cNvSpPr>
            <p:nvPr/>
          </p:nvSpPr>
          <p:spPr bwMode="auto">
            <a:xfrm>
              <a:off x="4140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76" name="Rectangle 266"/>
            <p:cNvSpPr>
              <a:spLocks noChangeArrowheads="1"/>
            </p:cNvSpPr>
            <p:nvPr/>
          </p:nvSpPr>
          <p:spPr bwMode="auto">
            <a:xfrm>
              <a:off x="4140" y="19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77" name="Rectangle 267"/>
            <p:cNvSpPr>
              <a:spLocks noChangeArrowheads="1"/>
            </p:cNvSpPr>
            <p:nvPr/>
          </p:nvSpPr>
          <p:spPr bwMode="auto">
            <a:xfrm>
              <a:off x="4140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78" name="Rectangle 268"/>
            <p:cNvSpPr>
              <a:spLocks noChangeArrowheads="1"/>
            </p:cNvSpPr>
            <p:nvPr/>
          </p:nvSpPr>
          <p:spPr bwMode="auto">
            <a:xfrm>
              <a:off x="4140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79" name="Rectangle 269"/>
            <p:cNvSpPr>
              <a:spLocks noChangeArrowheads="1"/>
            </p:cNvSpPr>
            <p:nvPr/>
          </p:nvSpPr>
          <p:spPr bwMode="auto">
            <a:xfrm>
              <a:off x="4371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0" name="Rectangle 270"/>
            <p:cNvSpPr>
              <a:spLocks noChangeArrowheads="1"/>
            </p:cNvSpPr>
            <p:nvPr/>
          </p:nvSpPr>
          <p:spPr bwMode="auto">
            <a:xfrm>
              <a:off x="4375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1" name="Rectangle 271"/>
            <p:cNvSpPr>
              <a:spLocks noChangeArrowheads="1"/>
            </p:cNvSpPr>
            <p:nvPr/>
          </p:nvSpPr>
          <p:spPr bwMode="auto">
            <a:xfrm>
              <a:off x="4375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2" name="Rectangle 272"/>
            <p:cNvSpPr>
              <a:spLocks noChangeArrowheads="1"/>
            </p:cNvSpPr>
            <p:nvPr/>
          </p:nvSpPr>
          <p:spPr bwMode="auto">
            <a:xfrm>
              <a:off x="4375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3" name="Rectangle 273"/>
            <p:cNvSpPr>
              <a:spLocks noChangeArrowheads="1"/>
            </p:cNvSpPr>
            <p:nvPr/>
          </p:nvSpPr>
          <p:spPr bwMode="auto">
            <a:xfrm>
              <a:off x="4375" y="19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4" name="Rectangle 274"/>
            <p:cNvSpPr>
              <a:spLocks noChangeArrowheads="1"/>
            </p:cNvSpPr>
            <p:nvPr/>
          </p:nvSpPr>
          <p:spPr bwMode="auto">
            <a:xfrm>
              <a:off x="4375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5" name="Rectangle 275"/>
            <p:cNvSpPr>
              <a:spLocks noChangeArrowheads="1"/>
            </p:cNvSpPr>
            <p:nvPr/>
          </p:nvSpPr>
          <p:spPr bwMode="auto">
            <a:xfrm>
              <a:off x="4375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6" name="Rectangle 276"/>
            <p:cNvSpPr>
              <a:spLocks noChangeArrowheads="1"/>
            </p:cNvSpPr>
            <p:nvPr/>
          </p:nvSpPr>
          <p:spPr bwMode="auto">
            <a:xfrm>
              <a:off x="4375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7" name="Rectangle 277"/>
            <p:cNvSpPr>
              <a:spLocks noChangeArrowheads="1"/>
            </p:cNvSpPr>
            <p:nvPr/>
          </p:nvSpPr>
          <p:spPr bwMode="auto">
            <a:xfrm>
              <a:off x="4615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8" name="Rectangle 278"/>
            <p:cNvSpPr>
              <a:spLocks noChangeArrowheads="1"/>
            </p:cNvSpPr>
            <p:nvPr/>
          </p:nvSpPr>
          <p:spPr bwMode="auto">
            <a:xfrm>
              <a:off x="4615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89" name="Rectangle 279"/>
            <p:cNvSpPr>
              <a:spLocks noChangeArrowheads="1"/>
            </p:cNvSpPr>
            <p:nvPr/>
          </p:nvSpPr>
          <p:spPr bwMode="auto">
            <a:xfrm>
              <a:off x="4615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0" name="Rectangle 280"/>
            <p:cNvSpPr>
              <a:spLocks noChangeArrowheads="1"/>
            </p:cNvSpPr>
            <p:nvPr/>
          </p:nvSpPr>
          <p:spPr bwMode="auto">
            <a:xfrm>
              <a:off x="4615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1" name="Rectangle 281"/>
            <p:cNvSpPr>
              <a:spLocks noChangeArrowheads="1"/>
            </p:cNvSpPr>
            <p:nvPr/>
          </p:nvSpPr>
          <p:spPr bwMode="auto">
            <a:xfrm>
              <a:off x="4615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2" name="Rectangle 282"/>
            <p:cNvSpPr>
              <a:spLocks noChangeArrowheads="1"/>
            </p:cNvSpPr>
            <p:nvPr/>
          </p:nvSpPr>
          <p:spPr bwMode="auto">
            <a:xfrm>
              <a:off x="4615" y="19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3" name="Rectangle 283"/>
            <p:cNvSpPr>
              <a:spLocks noChangeArrowheads="1"/>
            </p:cNvSpPr>
            <p:nvPr/>
          </p:nvSpPr>
          <p:spPr bwMode="auto">
            <a:xfrm>
              <a:off x="4615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4" name="Rectangle 284"/>
            <p:cNvSpPr>
              <a:spLocks noChangeArrowheads="1"/>
            </p:cNvSpPr>
            <p:nvPr/>
          </p:nvSpPr>
          <p:spPr bwMode="auto">
            <a:xfrm>
              <a:off x="4615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5" name="Rectangle 285"/>
            <p:cNvSpPr>
              <a:spLocks noChangeArrowheads="1"/>
            </p:cNvSpPr>
            <p:nvPr/>
          </p:nvSpPr>
          <p:spPr bwMode="auto">
            <a:xfrm>
              <a:off x="4615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6" name="Rectangle 286"/>
            <p:cNvSpPr>
              <a:spLocks noChangeArrowheads="1"/>
            </p:cNvSpPr>
            <p:nvPr/>
          </p:nvSpPr>
          <p:spPr bwMode="auto">
            <a:xfrm>
              <a:off x="4615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7" name="Rectangle 287"/>
            <p:cNvSpPr>
              <a:spLocks noChangeArrowheads="1"/>
            </p:cNvSpPr>
            <p:nvPr/>
          </p:nvSpPr>
          <p:spPr bwMode="auto">
            <a:xfrm>
              <a:off x="4850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8" name="Rectangle 288"/>
            <p:cNvSpPr>
              <a:spLocks noChangeArrowheads="1"/>
            </p:cNvSpPr>
            <p:nvPr/>
          </p:nvSpPr>
          <p:spPr bwMode="auto">
            <a:xfrm>
              <a:off x="4850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799" name="Rectangle 289"/>
            <p:cNvSpPr>
              <a:spLocks noChangeArrowheads="1"/>
            </p:cNvSpPr>
            <p:nvPr/>
          </p:nvSpPr>
          <p:spPr bwMode="auto">
            <a:xfrm>
              <a:off x="4850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0" name="Rectangle 290"/>
            <p:cNvSpPr>
              <a:spLocks noChangeArrowheads="1"/>
            </p:cNvSpPr>
            <p:nvPr/>
          </p:nvSpPr>
          <p:spPr bwMode="auto">
            <a:xfrm>
              <a:off x="4850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1" name="Rectangle 291"/>
            <p:cNvSpPr>
              <a:spLocks noChangeArrowheads="1"/>
            </p:cNvSpPr>
            <p:nvPr/>
          </p:nvSpPr>
          <p:spPr bwMode="auto">
            <a:xfrm>
              <a:off x="4850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2" name="Rectangle 292"/>
            <p:cNvSpPr>
              <a:spLocks noChangeArrowheads="1"/>
            </p:cNvSpPr>
            <p:nvPr/>
          </p:nvSpPr>
          <p:spPr bwMode="auto">
            <a:xfrm>
              <a:off x="4850" y="19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3" name="Rectangle 293"/>
            <p:cNvSpPr>
              <a:spLocks noChangeArrowheads="1"/>
            </p:cNvSpPr>
            <p:nvPr/>
          </p:nvSpPr>
          <p:spPr bwMode="auto">
            <a:xfrm>
              <a:off x="4850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4" name="Rectangle 294"/>
            <p:cNvSpPr>
              <a:spLocks noChangeArrowheads="1"/>
            </p:cNvSpPr>
            <p:nvPr/>
          </p:nvSpPr>
          <p:spPr bwMode="auto">
            <a:xfrm>
              <a:off x="4850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5" name="Rectangle 295"/>
            <p:cNvSpPr>
              <a:spLocks noChangeArrowheads="1"/>
            </p:cNvSpPr>
            <p:nvPr/>
          </p:nvSpPr>
          <p:spPr bwMode="auto">
            <a:xfrm>
              <a:off x="4850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6" name="Rectangle 296"/>
            <p:cNvSpPr>
              <a:spLocks noChangeArrowheads="1"/>
            </p:cNvSpPr>
            <p:nvPr/>
          </p:nvSpPr>
          <p:spPr bwMode="auto">
            <a:xfrm>
              <a:off x="4850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7" name="Rectangle 297"/>
            <p:cNvSpPr>
              <a:spLocks noChangeArrowheads="1"/>
            </p:cNvSpPr>
            <p:nvPr/>
          </p:nvSpPr>
          <p:spPr bwMode="auto">
            <a:xfrm>
              <a:off x="4850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8" name="Rectangle 298"/>
            <p:cNvSpPr>
              <a:spLocks noChangeArrowheads="1"/>
            </p:cNvSpPr>
            <p:nvPr/>
          </p:nvSpPr>
          <p:spPr bwMode="auto">
            <a:xfrm>
              <a:off x="5090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09" name="Rectangle 299"/>
            <p:cNvSpPr>
              <a:spLocks noChangeArrowheads="1"/>
            </p:cNvSpPr>
            <p:nvPr/>
          </p:nvSpPr>
          <p:spPr bwMode="auto">
            <a:xfrm>
              <a:off x="5090" y="7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0" name="Rectangle 300"/>
            <p:cNvSpPr>
              <a:spLocks noChangeArrowheads="1"/>
            </p:cNvSpPr>
            <p:nvPr/>
          </p:nvSpPr>
          <p:spPr bwMode="auto">
            <a:xfrm>
              <a:off x="5090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1" name="Rectangle 301"/>
            <p:cNvSpPr>
              <a:spLocks noChangeArrowheads="1"/>
            </p:cNvSpPr>
            <p:nvPr/>
          </p:nvSpPr>
          <p:spPr bwMode="auto">
            <a:xfrm>
              <a:off x="5090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2" name="Rectangle 302"/>
            <p:cNvSpPr>
              <a:spLocks noChangeArrowheads="1"/>
            </p:cNvSpPr>
            <p:nvPr/>
          </p:nvSpPr>
          <p:spPr bwMode="auto">
            <a:xfrm>
              <a:off x="5090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3" name="Rectangle 303"/>
            <p:cNvSpPr>
              <a:spLocks noChangeArrowheads="1"/>
            </p:cNvSpPr>
            <p:nvPr/>
          </p:nvSpPr>
          <p:spPr bwMode="auto">
            <a:xfrm>
              <a:off x="5090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4" name="Rectangle 304"/>
            <p:cNvSpPr>
              <a:spLocks noChangeArrowheads="1"/>
            </p:cNvSpPr>
            <p:nvPr/>
          </p:nvSpPr>
          <p:spPr bwMode="auto">
            <a:xfrm>
              <a:off x="5090" y="19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5" name="Rectangle 305"/>
            <p:cNvSpPr>
              <a:spLocks noChangeArrowheads="1"/>
            </p:cNvSpPr>
            <p:nvPr/>
          </p:nvSpPr>
          <p:spPr bwMode="auto">
            <a:xfrm>
              <a:off x="5090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6" name="Rectangle 306"/>
            <p:cNvSpPr>
              <a:spLocks noChangeArrowheads="1"/>
            </p:cNvSpPr>
            <p:nvPr/>
          </p:nvSpPr>
          <p:spPr bwMode="auto">
            <a:xfrm>
              <a:off x="5090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7" name="Rectangle 307"/>
            <p:cNvSpPr>
              <a:spLocks noChangeArrowheads="1"/>
            </p:cNvSpPr>
            <p:nvPr/>
          </p:nvSpPr>
          <p:spPr bwMode="auto">
            <a:xfrm>
              <a:off x="5090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8" name="Rectangle 308"/>
            <p:cNvSpPr>
              <a:spLocks noChangeArrowheads="1"/>
            </p:cNvSpPr>
            <p:nvPr/>
          </p:nvSpPr>
          <p:spPr bwMode="auto">
            <a:xfrm>
              <a:off x="5090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19" name="Rectangle 309"/>
            <p:cNvSpPr>
              <a:spLocks noChangeArrowheads="1"/>
            </p:cNvSpPr>
            <p:nvPr/>
          </p:nvSpPr>
          <p:spPr bwMode="auto">
            <a:xfrm>
              <a:off x="5090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0" name="Rectangle 310"/>
            <p:cNvSpPr>
              <a:spLocks noChangeArrowheads="1"/>
            </p:cNvSpPr>
            <p:nvPr/>
          </p:nvSpPr>
          <p:spPr bwMode="auto">
            <a:xfrm>
              <a:off x="5328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1" name="Rectangle 311"/>
            <p:cNvSpPr>
              <a:spLocks noChangeArrowheads="1"/>
            </p:cNvSpPr>
            <p:nvPr/>
          </p:nvSpPr>
          <p:spPr bwMode="auto">
            <a:xfrm>
              <a:off x="5328" y="7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2" name="Rectangle 312"/>
            <p:cNvSpPr>
              <a:spLocks noChangeArrowheads="1"/>
            </p:cNvSpPr>
            <p:nvPr/>
          </p:nvSpPr>
          <p:spPr bwMode="auto">
            <a:xfrm>
              <a:off x="5328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3" name="Rectangle 313"/>
            <p:cNvSpPr>
              <a:spLocks noChangeArrowheads="1"/>
            </p:cNvSpPr>
            <p:nvPr/>
          </p:nvSpPr>
          <p:spPr bwMode="auto">
            <a:xfrm>
              <a:off x="5328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4" name="Rectangle 314"/>
            <p:cNvSpPr>
              <a:spLocks noChangeArrowheads="1"/>
            </p:cNvSpPr>
            <p:nvPr/>
          </p:nvSpPr>
          <p:spPr bwMode="auto">
            <a:xfrm>
              <a:off x="5328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5" name="Rectangle 315"/>
            <p:cNvSpPr>
              <a:spLocks noChangeArrowheads="1"/>
            </p:cNvSpPr>
            <p:nvPr/>
          </p:nvSpPr>
          <p:spPr bwMode="auto">
            <a:xfrm>
              <a:off x="5328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6" name="Rectangle 316"/>
            <p:cNvSpPr>
              <a:spLocks noChangeArrowheads="1"/>
            </p:cNvSpPr>
            <p:nvPr/>
          </p:nvSpPr>
          <p:spPr bwMode="auto">
            <a:xfrm>
              <a:off x="5328" y="19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7" name="Rectangle 317"/>
            <p:cNvSpPr>
              <a:spLocks noChangeArrowheads="1"/>
            </p:cNvSpPr>
            <p:nvPr/>
          </p:nvSpPr>
          <p:spPr bwMode="auto">
            <a:xfrm>
              <a:off x="5328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8" name="Rectangle 318"/>
            <p:cNvSpPr>
              <a:spLocks noChangeArrowheads="1"/>
            </p:cNvSpPr>
            <p:nvPr/>
          </p:nvSpPr>
          <p:spPr bwMode="auto">
            <a:xfrm>
              <a:off x="5328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29" name="Rectangle 319"/>
            <p:cNvSpPr>
              <a:spLocks noChangeArrowheads="1"/>
            </p:cNvSpPr>
            <p:nvPr/>
          </p:nvSpPr>
          <p:spPr bwMode="auto">
            <a:xfrm>
              <a:off x="5328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0" name="Rectangle 320"/>
            <p:cNvSpPr>
              <a:spLocks noChangeArrowheads="1"/>
            </p:cNvSpPr>
            <p:nvPr/>
          </p:nvSpPr>
          <p:spPr bwMode="auto">
            <a:xfrm>
              <a:off x="5328" y="29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1" name="Rectangle 321"/>
            <p:cNvSpPr>
              <a:spLocks noChangeArrowheads="1"/>
            </p:cNvSpPr>
            <p:nvPr/>
          </p:nvSpPr>
          <p:spPr bwMode="auto">
            <a:xfrm>
              <a:off x="5328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2" name="Rectangle 322"/>
            <p:cNvSpPr>
              <a:spLocks noChangeArrowheads="1"/>
            </p:cNvSpPr>
            <p:nvPr/>
          </p:nvSpPr>
          <p:spPr bwMode="auto">
            <a:xfrm>
              <a:off x="5571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3" name="Rectangle 323"/>
            <p:cNvSpPr>
              <a:spLocks noChangeArrowheads="1"/>
            </p:cNvSpPr>
            <p:nvPr/>
          </p:nvSpPr>
          <p:spPr bwMode="auto">
            <a:xfrm>
              <a:off x="5570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4" name="Rectangle 324"/>
            <p:cNvSpPr>
              <a:spLocks noChangeArrowheads="1"/>
            </p:cNvSpPr>
            <p:nvPr/>
          </p:nvSpPr>
          <p:spPr bwMode="auto">
            <a:xfrm>
              <a:off x="5570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5" name="Rectangle 325"/>
            <p:cNvSpPr>
              <a:spLocks noChangeArrowheads="1"/>
            </p:cNvSpPr>
            <p:nvPr/>
          </p:nvSpPr>
          <p:spPr bwMode="auto">
            <a:xfrm>
              <a:off x="5570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6" name="Rectangle 326"/>
            <p:cNvSpPr>
              <a:spLocks noChangeArrowheads="1"/>
            </p:cNvSpPr>
            <p:nvPr/>
          </p:nvSpPr>
          <p:spPr bwMode="auto">
            <a:xfrm>
              <a:off x="5570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7" name="Rectangle 327"/>
            <p:cNvSpPr>
              <a:spLocks noChangeArrowheads="1"/>
            </p:cNvSpPr>
            <p:nvPr/>
          </p:nvSpPr>
          <p:spPr bwMode="auto">
            <a:xfrm>
              <a:off x="5570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8" name="Rectangle 328"/>
            <p:cNvSpPr>
              <a:spLocks noChangeArrowheads="1"/>
            </p:cNvSpPr>
            <p:nvPr/>
          </p:nvSpPr>
          <p:spPr bwMode="auto">
            <a:xfrm>
              <a:off x="5570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39" name="Rectangle 329"/>
            <p:cNvSpPr>
              <a:spLocks noChangeArrowheads="1"/>
            </p:cNvSpPr>
            <p:nvPr/>
          </p:nvSpPr>
          <p:spPr bwMode="auto">
            <a:xfrm>
              <a:off x="5570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0" name="Rectangle 330"/>
            <p:cNvSpPr>
              <a:spLocks noChangeArrowheads="1"/>
            </p:cNvSpPr>
            <p:nvPr/>
          </p:nvSpPr>
          <p:spPr bwMode="auto">
            <a:xfrm>
              <a:off x="5570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1" name="Rectangle 331"/>
            <p:cNvSpPr>
              <a:spLocks noChangeArrowheads="1"/>
            </p:cNvSpPr>
            <p:nvPr/>
          </p:nvSpPr>
          <p:spPr bwMode="auto">
            <a:xfrm>
              <a:off x="5816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2" name="Rectangle 332"/>
            <p:cNvSpPr>
              <a:spLocks noChangeArrowheads="1"/>
            </p:cNvSpPr>
            <p:nvPr/>
          </p:nvSpPr>
          <p:spPr bwMode="auto">
            <a:xfrm>
              <a:off x="5815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3" name="Rectangle 333"/>
            <p:cNvSpPr>
              <a:spLocks noChangeArrowheads="1"/>
            </p:cNvSpPr>
            <p:nvPr/>
          </p:nvSpPr>
          <p:spPr bwMode="auto">
            <a:xfrm>
              <a:off x="5815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4" name="Rectangle 334"/>
            <p:cNvSpPr>
              <a:spLocks noChangeArrowheads="1"/>
            </p:cNvSpPr>
            <p:nvPr/>
          </p:nvSpPr>
          <p:spPr bwMode="auto">
            <a:xfrm>
              <a:off x="5815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5" name="Rectangle 335"/>
            <p:cNvSpPr>
              <a:spLocks noChangeArrowheads="1"/>
            </p:cNvSpPr>
            <p:nvPr/>
          </p:nvSpPr>
          <p:spPr bwMode="auto">
            <a:xfrm>
              <a:off x="5815" y="17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6" name="Rectangle 336"/>
            <p:cNvSpPr>
              <a:spLocks noChangeArrowheads="1"/>
            </p:cNvSpPr>
            <p:nvPr/>
          </p:nvSpPr>
          <p:spPr bwMode="auto">
            <a:xfrm>
              <a:off x="5809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7" name="Rectangle 337"/>
            <p:cNvSpPr>
              <a:spLocks noChangeArrowheads="1"/>
            </p:cNvSpPr>
            <p:nvPr/>
          </p:nvSpPr>
          <p:spPr bwMode="auto">
            <a:xfrm>
              <a:off x="5809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8" name="Rectangle 338"/>
            <p:cNvSpPr>
              <a:spLocks noChangeArrowheads="1"/>
            </p:cNvSpPr>
            <p:nvPr/>
          </p:nvSpPr>
          <p:spPr bwMode="auto">
            <a:xfrm>
              <a:off x="5809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49" name="Rectangle 339"/>
            <p:cNvSpPr>
              <a:spLocks noChangeArrowheads="1"/>
            </p:cNvSpPr>
            <p:nvPr/>
          </p:nvSpPr>
          <p:spPr bwMode="auto">
            <a:xfrm>
              <a:off x="5809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0" name="Rectangle 340"/>
            <p:cNvSpPr>
              <a:spLocks noChangeArrowheads="1"/>
            </p:cNvSpPr>
            <p:nvPr/>
          </p:nvSpPr>
          <p:spPr bwMode="auto">
            <a:xfrm>
              <a:off x="6058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1" name="Rectangle 341"/>
            <p:cNvSpPr>
              <a:spLocks noChangeArrowheads="1"/>
            </p:cNvSpPr>
            <p:nvPr/>
          </p:nvSpPr>
          <p:spPr bwMode="auto">
            <a:xfrm>
              <a:off x="6057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2" name="Rectangle 342"/>
            <p:cNvSpPr>
              <a:spLocks noChangeArrowheads="1"/>
            </p:cNvSpPr>
            <p:nvPr/>
          </p:nvSpPr>
          <p:spPr bwMode="auto">
            <a:xfrm>
              <a:off x="6057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3" name="Rectangle 343"/>
            <p:cNvSpPr>
              <a:spLocks noChangeArrowheads="1"/>
            </p:cNvSpPr>
            <p:nvPr/>
          </p:nvSpPr>
          <p:spPr bwMode="auto">
            <a:xfrm>
              <a:off x="6057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4" name="Rectangle 344"/>
            <p:cNvSpPr>
              <a:spLocks noChangeArrowheads="1"/>
            </p:cNvSpPr>
            <p:nvPr/>
          </p:nvSpPr>
          <p:spPr bwMode="auto">
            <a:xfrm>
              <a:off x="6052" y="22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5" name="Rectangle 345"/>
            <p:cNvSpPr>
              <a:spLocks noChangeArrowheads="1"/>
            </p:cNvSpPr>
            <p:nvPr/>
          </p:nvSpPr>
          <p:spPr bwMode="auto">
            <a:xfrm>
              <a:off x="6052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6" name="Rectangle 346"/>
            <p:cNvSpPr>
              <a:spLocks noChangeArrowheads="1"/>
            </p:cNvSpPr>
            <p:nvPr/>
          </p:nvSpPr>
          <p:spPr bwMode="auto">
            <a:xfrm>
              <a:off x="6052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7" name="Rectangle 347"/>
            <p:cNvSpPr>
              <a:spLocks noChangeArrowheads="1"/>
            </p:cNvSpPr>
            <p:nvPr/>
          </p:nvSpPr>
          <p:spPr bwMode="auto">
            <a:xfrm>
              <a:off x="6052" y="316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8" name="Rectangle 348"/>
            <p:cNvSpPr>
              <a:spLocks noChangeArrowheads="1"/>
            </p:cNvSpPr>
            <p:nvPr/>
          </p:nvSpPr>
          <p:spPr bwMode="auto">
            <a:xfrm>
              <a:off x="6301" y="52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59" name="Rectangle 349"/>
            <p:cNvSpPr>
              <a:spLocks noChangeArrowheads="1"/>
            </p:cNvSpPr>
            <p:nvPr/>
          </p:nvSpPr>
          <p:spPr bwMode="auto">
            <a:xfrm>
              <a:off x="6304" y="100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0" name="Rectangle 350"/>
            <p:cNvSpPr>
              <a:spLocks noChangeArrowheads="1"/>
            </p:cNvSpPr>
            <p:nvPr/>
          </p:nvSpPr>
          <p:spPr bwMode="auto">
            <a:xfrm>
              <a:off x="6304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1" name="Rectangle 351"/>
            <p:cNvSpPr>
              <a:spLocks noChangeArrowheads="1"/>
            </p:cNvSpPr>
            <p:nvPr/>
          </p:nvSpPr>
          <p:spPr bwMode="auto">
            <a:xfrm>
              <a:off x="6304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2" name="Rectangle 352"/>
            <p:cNvSpPr>
              <a:spLocks noChangeArrowheads="1"/>
            </p:cNvSpPr>
            <p:nvPr/>
          </p:nvSpPr>
          <p:spPr bwMode="auto">
            <a:xfrm>
              <a:off x="6295" y="24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3" name="Rectangle 353"/>
            <p:cNvSpPr>
              <a:spLocks noChangeArrowheads="1"/>
            </p:cNvSpPr>
            <p:nvPr/>
          </p:nvSpPr>
          <p:spPr bwMode="auto">
            <a:xfrm>
              <a:off x="6295" y="26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4" name="Rectangle 354"/>
            <p:cNvSpPr>
              <a:spLocks noChangeArrowheads="1"/>
            </p:cNvSpPr>
            <p:nvPr/>
          </p:nvSpPr>
          <p:spPr bwMode="auto">
            <a:xfrm>
              <a:off x="6546" y="124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6865" name="Rectangle 355"/>
            <p:cNvSpPr>
              <a:spLocks noChangeArrowheads="1"/>
            </p:cNvSpPr>
            <p:nvPr/>
          </p:nvSpPr>
          <p:spPr bwMode="auto">
            <a:xfrm>
              <a:off x="6546" y="1488"/>
              <a:ext cx="240" cy="240"/>
            </a:xfrm>
            <a:prstGeom prst="rect">
              <a:avLst/>
            </a:prstGeom>
            <a:solidFill>
              <a:srgbClr val="009900"/>
            </a:solidFill>
            <a:ln w="127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26640" name="WordArt 6"/>
          <p:cNvSpPr>
            <a:spLocks noChangeArrowheads="1" noChangeShapeType="1" noTextEdit="1"/>
          </p:cNvSpPr>
          <p:nvPr/>
        </p:nvSpPr>
        <p:spPr bwMode="auto">
          <a:xfrm>
            <a:off x="876008" y="39538"/>
            <a:ext cx="9760351" cy="11248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546"/>
              </a:avLst>
            </a:prstTxWarp>
            <a:scene3d>
              <a:camera prst="legacyPerspectiveTopLeft">
                <a:rot lat="0" lon="2051996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  <a:contourClr>
                <a:srgbClr val="FFFF00"/>
              </a:contourClr>
            </a:sp3d>
          </a:bodyPr>
          <a:lstStyle/>
          <a:p>
            <a:r>
              <a:rPr lang="en-US" sz="28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en-US" sz="2800" b="1" kern="10" smtClean="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 </a:t>
            </a:r>
            <a:r>
              <a:rPr lang="en-US" sz="2800" b="1" kern="10">
                <a:ln w="9525">
                  <a:round/>
                  <a:headEnd/>
                  <a:tailEnd/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</a:p>
        </p:txBody>
      </p:sp>
      <p:grpSp>
        <p:nvGrpSpPr>
          <p:cNvPr id="4" name="Group 373"/>
          <p:cNvGrpSpPr>
            <a:grpSpLocks/>
          </p:cNvGrpSpPr>
          <p:nvPr/>
        </p:nvGrpSpPr>
        <p:grpSpPr bwMode="auto">
          <a:xfrm>
            <a:off x="4154842" y="1587671"/>
            <a:ext cx="1011416" cy="362559"/>
            <a:chOff x="1833" y="720"/>
            <a:chExt cx="478" cy="240"/>
          </a:xfrm>
        </p:grpSpPr>
        <p:sp>
          <p:nvSpPr>
            <p:cNvPr id="26771" name="Rectangle 86" descr="70%"/>
            <p:cNvSpPr>
              <a:spLocks noChangeArrowheads="1"/>
            </p:cNvSpPr>
            <p:nvPr/>
          </p:nvSpPr>
          <p:spPr bwMode="auto">
            <a:xfrm>
              <a:off x="1833" y="720"/>
              <a:ext cx="240" cy="240"/>
            </a:xfrm>
            <a:prstGeom prst="rect">
              <a:avLst/>
            </a:prstGeom>
            <a:pattFill prst="pct70">
              <a:fgClr>
                <a:srgbClr val="0000FF"/>
              </a:fgClr>
              <a:bgClr>
                <a:schemeClr val="bg1"/>
              </a:bgClr>
            </a:pattFill>
            <a:ln w="12700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19604" name="Rectangle 98" descr="70%"/>
            <p:cNvSpPr>
              <a:spLocks noChangeArrowheads="1"/>
            </p:cNvSpPr>
            <p:nvPr/>
          </p:nvSpPr>
          <p:spPr bwMode="auto">
            <a:xfrm>
              <a:off x="2071" y="7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M</a:t>
              </a:r>
            </a:p>
          </p:txBody>
        </p:sp>
      </p:grpSp>
      <p:grpSp>
        <p:nvGrpSpPr>
          <p:cNvPr id="5" name="Group 378"/>
          <p:cNvGrpSpPr>
            <a:grpSpLocks/>
          </p:cNvGrpSpPr>
          <p:nvPr/>
        </p:nvGrpSpPr>
        <p:grpSpPr bwMode="auto">
          <a:xfrm>
            <a:off x="2152843" y="3383993"/>
            <a:ext cx="3022996" cy="362559"/>
            <a:chOff x="883" y="1920"/>
            <a:chExt cx="1428" cy="240"/>
          </a:xfrm>
        </p:grpSpPr>
        <p:sp>
          <p:nvSpPr>
            <p:cNvPr id="19597" name="Rectangle 43" descr="70%"/>
            <p:cNvSpPr>
              <a:spLocks noChangeArrowheads="1"/>
            </p:cNvSpPr>
            <p:nvPr/>
          </p:nvSpPr>
          <p:spPr bwMode="auto">
            <a:xfrm>
              <a:off x="883" y="19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98" name="Rectangle 55" descr="70%"/>
            <p:cNvSpPr>
              <a:spLocks noChangeArrowheads="1"/>
            </p:cNvSpPr>
            <p:nvPr/>
          </p:nvSpPr>
          <p:spPr bwMode="auto">
            <a:xfrm>
              <a:off x="1118" y="19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Ố</a:t>
              </a:r>
            </a:p>
          </p:txBody>
        </p:sp>
        <p:sp>
          <p:nvSpPr>
            <p:cNvPr id="19599" name="Rectangle 67" descr="70%"/>
            <p:cNvSpPr>
              <a:spLocks noChangeArrowheads="1"/>
            </p:cNvSpPr>
            <p:nvPr/>
          </p:nvSpPr>
          <p:spPr bwMode="auto">
            <a:xfrm>
              <a:off x="1358" y="19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600" name="Rectangle 79" descr="70%"/>
            <p:cNvSpPr>
              <a:spLocks noChangeArrowheads="1"/>
            </p:cNvSpPr>
            <p:nvPr/>
          </p:nvSpPr>
          <p:spPr bwMode="auto">
            <a:xfrm>
              <a:off x="1593" y="19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Đ</a:t>
              </a:r>
            </a:p>
          </p:txBody>
        </p:sp>
        <p:sp>
          <p:nvSpPr>
            <p:cNvPr id="19601" name="Rectangle 91" descr="70%"/>
            <p:cNvSpPr>
              <a:spLocks noChangeArrowheads="1"/>
            </p:cNvSpPr>
            <p:nvPr/>
          </p:nvSpPr>
          <p:spPr bwMode="auto">
            <a:xfrm>
              <a:off x="1833" y="19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Ấ</a:t>
              </a:r>
            </a:p>
          </p:txBody>
        </p:sp>
        <p:sp>
          <p:nvSpPr>
            <p:cNvPr id="19602" name="Rectangle 103" descr="70%"/>
            <p:cNvSpPr>
              <a:spLocks noChangeArrowheads="1"/>
            </p:cNvSpPr>
            <p:nvPr/>
          </p:nvSpPr>
          <p:spPr bwMode="auto">
            <a:xfrm>
              <a:off x="2071" y="19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</p:grpSp>
      <p:grpSp>
        <p:nvGrpSpPr>
          <p:cNvPr id="6" name="Group 382"/>
          <p:cNvGrpSpPr>
            <a:grpSpLocks/>
          </p:cNvGrpSpPr>
          <p:nvPr/>
        </p:nvGrpSpPr>
        <p:grpSpPr bwMode="auto">
          <a:xfrm>
            <a:off x="1636508" y="4832981"/>
            <a:ext cx="3539331" cy="362559"/>
            <a:chOff x="639" y="2880"/>
            <a:chExt cx="1672" cy="240"/>
          </a:xfrm>
        </p:grpSpPr>
        <p:sp>
          <p:nvSpPr>
            <p:cNvPr id="19590" name="Rectangle 35" descr="70%"/>
            <p:cNvSpPr>
              <a:spLocks noChangeArrowheads="1"/>
            </p:cNvSpPr>
            <p:nvPr/>
          </p:nvSpPr>
          <p:spPr bwMode="auto">
            <a:xfrm>
              <a:off x="639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19591" name="Rectangle 47" descr="70%"/>
            <p:cNvSpPr>
              <a:spLocks noChangeArrowheads="1"/>
            </p:cNvSpPr>
            <p:nvPr/>
          </p:nvSpPr>
          <p:spPr bwMode="auto">
            <a:xfrm>
              <a:off x="883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Ậ</a:t>
              </a:r>
            </a:p>
          </p:txBody>
        </p:sp>
        <p:sp>
          <p:nvSpPr>
            <p:cNvPr id="19592" name="Rectangle 59" descr="70%"/>
            <p:cNvSpPr>
              <a:spLocks noChangeArrowheads="1"/>
            </p:cNvSpPr>
            <p:nvPr/>
          </p:nvSpPr>
          <p:spPr bwMode="auto">
            <a:xfrm>
              <a:off x="1118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93" name="Rectangle 71" descr="70%"/>
            <p:cNvSpPr>
              <a:spLocks noChangeArrowheads="1"/>
            </p:cNvSpPr>
            <p:nvPr/>
          </p:nvSpPr>
          <p:spPr bwMode="auto">
            <a:xfrm>
              <a:off x="1358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9594" name="Rectangle 83" descr="70%"/>
            <p:cNvSpPr>
              <a:spLocks noChangeArrowheads="1"/>
            </p:cNvSpPr>
            <p:nvPr/>
          </p:nvSpPr>
          <p:spPr bwMode="auto">
            <a:xfrm>
              <a:off x="1593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95" name="Rectangle 95" descr="70%"/>
            <p:cNvSpPr>
              <a:spLocks noChangeArrowheads="1"/>
            </p:cNvSpPr>
            <p:nvPr/>
          </p:nvSpPr>
          <p:spPr bwMode="auto">
            <a:xfrm>
              <a:off x="1833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Ệ</a:t>
              </a:r>
            </a:p>
          </p:txBody>
        </p:sp>
        <p:sp>
          <p:nvSpPr>
            <p:cNvPr id="19596" name="Rectangle 107" descr="70%"/>
            <p:cNvSpPr>
              <a:spLocks noChangeArrowheads="1"/>
            </p:cNvSpPr>
            <p:nvPr/>
          </p:nvSpPr>
          <p:spPr bwMode="auto">
            <a:xfrm>
              <a:off x="2071" y="28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U</a:t>
              </a:r>
            </a:p>
          </p:txBody>
        </p:sp>
      </p:grpSp>
      <p:grpSp>
        <p:nvGrpSpPr>
          <p:cNvPr id="7" name="Group 377"/>
          <p:cNvGrpSpPr>
            <a:grpSpLocks/>
          </p:cNvGrpSpPr>
          <p:nvPr/>
        </p:nvGrpSpPr>
        <p:grpSpPr bwMode="auto">
          <a:xfrm>
            <a:off x="2152843" y="3021434"/>
            <a:ext cx="4053165" cy="362559"/>
            <a:chOff x="883" y="1680"/>
            <a:chExt cx="1915" cy="240"/>
          </a:xfrm>
        </p:grpSpPr>
        <p:sp>
          <p:nvSpPr>
            <p:cNvPr id="19582" name="Rectangle 42" descr="70%"/>
            <p:cNvSpPr>
              <a:spLocks noChangeArrowheads="1"/>
            </p:cNvSpPr>
            <p:nvPr/>
          </p:nvSpPr>
          <p:spPr bwMode="auto">
            <a:xfrm>
              <a:off x="883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9583" name="Rectangle 54" descr="70%"/>
            <p:cNvSpPr>
              <a:spLocks noChangeArrowheads="1"/>
            </p:cNvSpPr>
            <p:nvPr/>
          </p:nvSpPr>
          <p:spPr bwMode="auto">
            <a:xfrm>
              <a:off x="1118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9584" name="Rectangle 66" descr="70%"/>
            <p:cNvSpPr>
              <a:spLocks noChangeArrowheads="1"/>
            </p:cNvSpPr>
            <p:nvPr/>
          </p:nvSpPr>
          <p:spPr bwMode="auto">
            <a:xfrm>
              <a:off x="1358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85" name="Rectangle 78" descr="70%"/>
            <p:cNvSpPr>
              <a:spLocks noChangeArrowheads="1"/>
            </p:cNvSpPr>
            <p:nvPr/>
          </p:nvSpPr>
          <p:spPr bwMode="auto">
            <a:xfrm>
              <a:off x="1593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Ề</a:t>
              </a:r>
            </a:p>
          </p:txBody>
        </p:sp>
        <p:sp>
          <p:nvSpPr>
            <p:cNvPr id="19586" name="Rectangle 90" descr="70%"/>
            <p:cNvSpPr>
              <a:spLocks noChangeArrowheads="1"/>
            </p:cNvSpPr>
            <p:nvPr/>
          </p:nvSpPr>
          <p:spPr bwMode="auto">
            <a:xfrm>
              <a:off x="1833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19587" name="Rectangle 102" descr="70%"/>
            <p:cNvSpPr>
              <a:spLocks noChangeArrowheads="1"/>
            </p:cNvSpPr>
            <p:nvPr/>
          </p:nvSpPr>
          <p:spPr bwMode="auto">
            <a:xfrm>
              <a:off x="2071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19588" name="Rectangle 114" descr="70%"/>
            <p:cNvSpPr>
              <a:spLocks noChangeArrowheads="1"/>
            </p:cNvSpPr>
            <p:nvPr/>
          </p:nvSpPr>
          <p:spPr bwMode="auto">
            <a:xfrm>
              <a:off x="2313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19589" name="Rectangle 126" descr="70%"/>
            <p:cNvSpPr>
              <a:spLocks noChangeArrowheads="1"/>
            </p:cNvSpPr>
            <p:nvPr/>
          </p:nvSpPr>
          <p:spPr bwMode="auto">
            <a:xfrm>
              <a:off x="2558" y="16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</p:grpSp>
      <p:grpSp>
        <p:nvGrpSpPr>
          <p:cNvPr id="8" name="Group 379"/>
          <p:cNvGrpSpPr>
            <a:grpSpLocks/>
          </p:cNvGrpSpPr>
          <p:nvPr/>
        </p:nvGrpSpPr>
        <p:grpSpPr bwMode="auto">
          <a:xfrm>
            <a:off x="2650425" y="3746552"/>
            <a:ext cx="4058166" cy="361310"/>
            <a:chOff x="1118" y="2160"/>
            <a:chExt cx="1917" cy="240"/>
          </a:xfrm>
        </p:grpSpPr>
        <p:sp>
          <p:nvSpPr>
            <p:cNvPr id="19574" name="Rectangle 56" descr="70%"/>
            <p:cNvSpPr>
              <a:spLocks noChangeArrowheads="1"/>
            </p:cNvSpPr>
            <p:nvPr/>
          </p:nvSpPr>
          <p:spPr bwMode="auto">
            <a:xfrm>
              <a:off x="1118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75" name="Rectangle 68" descr="70%"/>
            <p:cNvSpPr>
              <a:spLocks noChangeArrowheads="1"/>
            </p:cNvSpPr>
            <p:nvPr/>
          </p:nvSpPr>
          <p:spPr bwMode="auto">
            <a:xfrm>
              <a:off x="1358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76" name="Rectangle 80" descr="70%"/>
            <p:cNvSpPr>
              <a:spLocks noChangeArrowheads="1"/>
            </p:cNvSpPr>
            <p:nvPr/>
          </p:nvSpPr>
          <p:spPr bwMode="auto">
            <a:xfrm>
              <a:off x="1593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Ế</a:t>
              </a:r>
            </a:p>
          </p:txBody>
        </p:sp>
        <p:sp>
          <p:nvSpPr>
            <p:cNvPr id="19577" name="Rectangle 92" descr="70%"/>
            <p:cNvSpPr>
              <a:spLocks noChangeArrowheads="1"/>
            </p:cNvSpPr>
            <p:nvPr/>
          </p:nvSpPr>
          <p:spPr bwMode="auto">
            <a:xfrm>
              <a:off x="1833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78" name="Rectangle 104" descr="70%"/>
            <p:cNvSpPr>
              <a:spLocks noChangeArrowheads="1"/>
            </p:cNvSpPr>
            <p:nvPr/>
          </p:nvSpPr>
          <p:spPr bwMode="auto">
            <a:xfrm>
              <a:off x="2071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D</a:t>
              </a:r>
            </a:p>
          </p:txBody>
        </p:sp>
        <p:sp>
          <p:nvSpPr>
            <p:cNvPr id="19579" name="Rectangle 116" descr="70%"/>
            <p:cNvSpPr>
              <a:spLocks noChangeArrowheads="1"/>
            </p:cNvSpPr>
            <p:nvPr/>
          </p:nvSpPr>
          <p:spPr bwMode="auto">
            <a:xfrm>
              <a:off x="2313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80" name="Rectangle 128" descr="70%"/>
            <p:cNvSpPr>
              <a:spLocks noChangeArrowheads="1"/>
            </p:cNvSpPr>
            <p:nvPr/>
          </p:nvSpPr>
          <p:spPr bwMode="auto">
            <a:xfrm>
              <a:off x="2552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Ệ</a:t>
              </a:r>
            </a:p>
          </p:txBody>
        </p:sp>
        <p:sp>
          <p:nvSpPr>
            <p:cNvPr id="19581" name="Rectangle 140" descr="70%"/>
            <p:cNvSpPr>
              <a:spLocks noChangeArrowheads="1"/>
            </p:cNvSpPr>
            <p:nvPr/>
          </p:nvSpPr>
          <p:spPr bwMode="auto">
            <a:xfrm>
              <a:off x="2795" y="21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9" name="Group 383"/>
          <p:cNvGrpSpPr>
            <a:grpSpLocks/>
          </p:cNvGrpSpPr>
          <p:nvPr/>
        </p:nvGrpSpPr>
        <p:grpSpPr bwMode="auto">
          <a:xfrm>
            <a:off x="3158008" y="5195541"/>
            <a:ext cx="3550582" cy="361309"/>
            <a:chOff x="1358" y="3120"/>
            <a:chExt cx="1677" cy="240"/>
          </a:xfrm>
        </p:grpSpPr>
        <p:sp>
          <p:nvSpPr>
            <p:cNvPr id="19567" name="Rectangle 72" descr="70%"/>
            <p:cNvSpPr>
              <a:spLocks noChangeArrowheads="1"/>
            </p:cNvSpPr>
            <p:nvPr/>
          </p:nvSpPr>
          <p:spPr bwMode="auto">
            <a:xfrm>
              <a:off x="1358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V</a:t>
              </a:r>
            </a:p>
          </p:txBody>
        </p:sp>
        <p:sp>
          <p:nvSpPr>
            <p:cNvPr id="19568" name="Rectangle 84" descr="70%"/>
            <p:cNvSpPr>
              <a:spLocks noChangeArrowheads="1"/>
            </p:cNvSpPr>
            <p:nvPr/>
          </p:nvSpPr>
          <p:spPr bwMode="auto">
            <a:xfrm>
              <a:off x="1593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Ò</a:t>
              </a:r>
            </a:p>
          </p:txBody>
        </p:sp>
        <p:sp>
          <p:nvSpPr>
            <p:cNvPr id="19569" name="Rectangle 96" descr="70%"/>
            <p:cNvSpPr>
              <a:spLocks noChangeArrowheads="1"/>
            </p:cNvSpPr>
            <p:nvPr/>
          </p:nvSpPr>
          <p:spPr bwMode="auto">
            <a:xfrm>
              <a:off x="1833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70" name="Rectangle 108" descr="70%"/>
            <p:cNvSpPr>
              <a:spLocks noChangeArrowheads="1"/>
            </p:cNvSpPr>
            <p:nvPr/>
          </p:nvSpPr>
          <p:spPr bwMode="auto">
            <a:xfrm>
              <a:off x="2071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19571" name="Rectangle 120" descr="70%"/>
            <p:cNvSpPr>
              <a:spLocks noChangeArrowheads="1"/>
            </p:cNvSpPr>
            <p:nvPr/>
          </p:nvSpPr>
          <p:spPr bwMode="auto">
            <a:xfrm>
              <a:off x="2313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19572" name="Rectangle 132" descr="70%"/>
            <p:cNvSpPr>
              <a:spLocks noChangeArrowheads="1"/>
            </p:cNvSpPr>
            <p:nvPr/>
          </p:nvSpPr>
          <p:spPr bwMode="auto">
            <a:xfrm>
              <a:off x="2552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À</a:t>
              </a:r>
            </a:p>
          </p:txBody>
        </p:sp>
        <p:sp>
          <p:nvSpPr>
            <p:cNvPr id="19573" name="Rectangle 144" descr="70%"/>
            <p:cNvSpPr>
              <a:spLocks noChangeArrowheads="1"/>
            </p:cNvSpPr>
            <p:nvPr/>
          </p:nvSpPr>
          <p:spPr bwMode="auto">
            <a:xfrm>
              <a:off x="2795" y="312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U</a:t>
              </a:r>
            </a:p>
          </p:txBody>
        </p:sp>
      </p:grpSp>
      <p:grpSp>
        <p:nvGrpSpPr>
          <p:cNvPr id="10" name="Group 372"/>
          <p:cNvGrpSpPr>
            <a:grpSpLocks/>
          </p:cNvGrpSpPr>
          <p:nvPr/>
        </p:nvGrpSpPr>
        <p:grpSpPr bwMode="auto">
          <a:xfrm>
            <a:off x="2644156" y="1194884"/>
            <a:ext cx="4593253" cy="362559"/>
            <a:chOff x="1114" y="480"/>
            <a:chExt cx="2170" cy="240"/>
          </a:xfrm>
        </p:grpSpPr>
        <p:sp>
          <p:nvSpPr>
            <p:cNvPr id="19558" name="Rectangle 49" descr="70%"/>
            <p:cNvSpPr>
              <a:spLocks noChangeArrowheads="1"/>
            </p:cNvSpPr>
            <p:nvPr/>
          </p:nvSpPr>
          <p:spPr bwMode="auto">
            <a:xfrm>
              <a:off x="1114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Đ</a:t>
              </a:r>
            </a:p>
          </p:txBody>
        </p:sp>
        <p:sp>
          <p:nvSpPr>
            <p:cNvPr id="19559" name="Rectangle 61" descr="70%"/>
            <p:cNvSpPr>
              <a:spLocks noChangeArrowheads="1"/>
            </p:cNvSpPr>
            <p:nvPr/>
          </p:nvSpPr>
          <p:spPr bwMode="auto">
            <a:xfrm>
              <a:off x="1358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È</a:t>
              </a:r>
            </a:p>
          </p:txBody>
        </p:sp>
        <p:sp>
          <p:nvSpPr>
            <p:cNvPr id="19560" name="Rectangle 73" descr="70%"/>
            <p:cNvSpPr>
              <a:spLocks noChangeArrowheads="1"/>
            </p:cNvSpPr>
            <p:nvPr/>
          </p:nvSpPr>
          <p:spPr bwMode="auto">
            <a:xfrm>
              <a:off x="1593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61" name="Rectangle 85" descr="70%"/>
            <p:cNvSpPr>
              <a:spLocks noChangeArrowheads="1"/>
            </p:cNvSpPr>
            <p:nvPr/>
          </p:nvSpPr>
          <p:spPr bwMode="auto">
            <a:xfrm>
              <a:off x="1833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9562" name="Rectangle 97" descr="70%"/>
            <p:cNvSpPr>
              <a:spLocks noChangeArrowheads="1"/>
            </p:cNvSpPr>
            <p:nvPr/>
          </p:nvSpPr>
          <p:spPr bwMode="auto">
            <a:xfrm>
              <a:off x="2071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9563" name="Rectangle 109" descr="70%"/>
            <p:cNvSpPr>
              <a:spLocks noChangeArrowheads="1"/>
            </p:cNvSpPr>
            <p:nvPr/>
          </p:nvSpPr>
          <p:spPr bwMode="auto">
            <a:xfrm>
              <a:off x="2314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M</a:t>
              </a:r>
            </a:p>
          </p:txBody>
        </p:sp>
        <p:sp>
          <p:nvSpPr>
            <p:cNvPr id="19564" name="Rectangle 121" descr="70%"/>
            <p:cNvSpPr>
              <a:spLocks noChangeArrowheads="1"/>
            </p:cNvSpPr>
            <p:nvPr/>
          </p:nvSpPr>
          <p:spPr bwMode="auto">
            <a:xfrm>
              <a:off x="2559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P</a:t>
              </a:r>
            </a:p>
          </p:txBody>
        </p:sp>
        <p:sp>
          <p:nvSpPr>
            <p:cNvPr id="19565" name="Rectangle 133" descr="70%"/>
            <p:cNvSpPr>
              <a:spLocks noChangeArrowheads="1"/>
            </p:cNvSpPr>
            <p:nvPr/>
          </p:nvSpPr>
          <p:spPr bwMode="auto">
            <a:xfrm>
              <a:off x="2801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Ă</a:t>
              </a:r>
            </a:p>
          </p:txBody>
        </p:sp>
        <p:sp>
          <p:nvSpPr>
            <p:cNvPr id="19566" name="Rectangle 145" descr="70%"/>
            <p:cNvSpPr>
              <a:spLocks noChangeArrowheads="1"/>
            </p:cNvSpPr>
            <p:nvPr/>
          </p:nvSpPr>
          <p:spPr bwMode="auto">
            <a:xfrm>
              <a:off x="3044" y="48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C</a:t>
              </a:r>
            </a:p>
          </p:txBody>
        </p:sp>
      </p:grpSp>
      <p:grpSp>
        <p:nvGrpSpPr>
          <p:cNvPr id="11" name="Group 374"/>
          <p:cNvGrpSpPr>
            <a:grpSpLocks/>
          </p:cNvGrpSpPr>
          <p:nvPr/>
        </p:nvGrpSpPr>
        <p:grpSpPr bwMode="auto">
          <a:xfrm>
            <a:off x="3158008" y="1935006"/>
            <a:ext cx="4083170" cy="361309"/>
            <a:chOff x="1358" y="960"/>
            <a:chExt cx="1929" cy="240"/>
          </a:xfrm>
        </p:grpSpPr>
        <p:sp>
          <p:nvSpPr>
            <p:cNvPr id="19550" name="Rectangle 63" descr="70%"/>
            <p:cNvSpPr>
              <a:spLocks noChangeArrowheads="1"/>
            </p:cNvSpPr>
            <p:nvPr/>
          </p:nvSpPr>
          <p:spPr bwMode="auto">
            <a:xfrm>
              <a:off x="1358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J</a:t>
              </a:r>
            </a:p>
          </p:txBody>
        </p:sp>
        <p:sp>
          <p:nvSpPr>
            <p:cNvPr id="19551" name="Rectangle 75" descr="70%"/>
            <p:cNvSpPr>
              <a:spLocks noChangeArrowheads="1"/>
            </p:cNvSpPr>
            <p:nvPr/>
          </p:nvSpPr>
          <p:spPr bwMode="auto">
            <a:xfrm>
              <a:off x="1593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19552" name="Rectangle 87" descr="70%"/>
            <p:cNvSpPr>
              <a:spLocks noChangeArrowheads="1"/>
            </p:cNvSpPr>
            <p:nvPr/>
          </p:nvSpPr>
          <p:spPr bwMode="auto">
            <a:xfrm>
              <a:off x="1833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53" name="Rectangle 99" descr="70%"/>
            <p:cNvSpPr>
              <a:spLocks noChangeArrowheads="1"/>
            </p:cNvSpPr>
            <p:nvPr/>
          </p:nvSpPr>
          <p:spPr bwMode="auto">
            <a:xfrm>
              <a:off x="2071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L</a:t>
              </a:r>
            </a:p>
          </p:txBody>
        </p:sp>
        <p:sp>
          <p:nvSpPr>
            <p:cNvPr id="19554" name="Rectangle 111" descr="70%"/>
            <p:cNvSpPr>
              <a:spLocks noChangeArrowheads="1"/>
            </p:cNvSpPr>
            <p:nvPr/>
          </p:nvSpPr>
          <p:spPr bwMode="auto">
            <a:xfrm>
              <a:off x="2313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E</a:t>
              </a:r>
            </a:p>
          </p:txBody>
        </p:sp>
        <p:sp>
          <p:nvSpPr>
            <p:cNvPr id="19555" name="Rectangle 123" descr="70%"/>
            <p:cNvSpPr>
              <a:spLocks noChangeArrowheads="1"/>
            </p:cNvSpPr>
            <p:nvPr/>
          </p:nvSpPr>
          <p:spPr bwMode="auto">
            <a:xfrm>
              <a:off x="2558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56" name="Rectangle 135" descr="70%"/>
            <p:cNvSpPr>
              <a:spLocks noChangeArrowheads="1"/>
            </p:cNvSpPr>
            <p:nvPr/>
          </p:nvSpPr>
          <p:spPr bwMode="auto">
            <a:xfrm>
              <a:off x="2800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9557" name="Rectangle 147" descr="70%"/>
            <p:cNvSpPr>
              <a:spLocks noChangeArrowheads="1"/>
            </p:cNvSpPr>
            <p:nvPr/>
          </p:nvSpPr>
          <p:spPr bwMode="auto">
            <a:xfrm>
              <a:off x="3047" y="96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Ơ</a:t>
              </a:r>
            </a:p>
          </p:txBody>
        </p:sp>
      </p:grpSp>
      <p:grpSp>
        <p:nvGrpSpPr>
          <p:cNvPr id="12" name="Group 380"/>
          <p:cNvGrpSpPr>
            <a:grpSpLocks/>
          </p:cNvGrpSpPr>
          <p:nvPr/>
        </p:nvGrpSpPr>
        <p:grpSpPr bwMode="auto">
          <a:xfrm>
            <a:off x="2152843" y="4107862"/>
            <a:ext cx="5575915" cy="362559"/>
            <a:chOff x="883" y="2400"/>
            <a:chExt cx="2634" cy="240"/>
          </a:xfrm>
        </p:grpSpPr>
        <p:sp>
          <p:nvSpPr>
            <p:cNvPr id="19539" name="Rectangle 33" descr="70%"/>
            <p:cNvSpPr>
              <a:spLocks noChangeArrowheads="1"/>
            </p:cNvSpPr>
            <p:nvPr/>
          </p:nvSpPr>
          <p:spPr bwMode="auto">
            <a:xfrm>
              <a:off x="3277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Ế</a:t>
              </a:r>
            </a:p>
          </p:txBody>
        </p:sp>
        <p:sp>
          <p:nvSpPr>
            <p:cNvPr id="19540" name="Rectangle 45" descr="70%"/>
            <p:cNvSpPr>
              <a:spLocks noChangeArrowheads="1"/>
            </p:cNvSpPr>
            <p:nvPr/>
          </p:nvSpPr>
          <p:spPr bwMode="auto">
            <a:xfrm>
              <a:off x="883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H</a:t>
              </a:r>
            </a:p>
          </p:txBody>
        </p:sp>
        <p:sp>
          <p:nvSpPr>
            <p:cNvPr id="19541" name="Rectangle 57" descr="70%"/>
            <p:cNvSpPr>
              <a:spLocks noChangeArrowheads="1"/>
            </p:cNvSpPr>
            <p:nvPr/>
          </p:nvSpPr>
          <p:spPr bwMode="auto">
            <a:xfrm>
              <a:off x="1118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42" name="Rectangle 69" descr="70%"/>
            <p:cNvSpPr>
              <a:spLocks noChangeArrowheads="1"/>
            </p:cNvSpPr>
            <p:nvPr/>
          </p:nvSpPr>
          <p:spPr bwMode="auto">
            <a:xfrm>
              <a:off x="1358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Ệ</a:t>
              </a:r>
            </a:p>
          </p:txBody>
        </p:sp>
        <p:sp>
          <p:nvSpPr>
            <p:cNvPr id="19543" name="Rectangle 81" descr="70%"/>
            <p:cNvSpPr>
              <a:spLocks noChangeArrowheads="1"/>
            </p:cNvSpPr>
            <p:nvPr/>
          </p:nvSpPr>
          <p:spPr bwMode="auto">
            <a:xfrm>
              <a:off x="1593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U</a:t>
              </a:r>
            </a:p>
          </p:txBody>
        </p:sp>
        <p:sp>
          <p:nvSpPr>
            <p:cNvPr id="19544" name="Rectangle 93" descr="70%"/>
            <p:cNvSpPr>
              <a:spLocks noChangeArrowheads="1"/>
            </p:cNvSpPr>
            <p:nvPr/>
          </p:nvSpPr>
          <p:spPr bwMode="auto">
            <a:xfrm>
              <a:off x="1833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Đ</a:t>
              </a:r>
            </a:p>
          </p:txBody>
        </p:sp>
        <p:sp>
          <p:nvSpPr>
            <p:cNvPr id="19545" name="Rectangle 105" descr="70%"/>
            <p:cNvSpPr>
              <a:spLocks noChangeArrowheads="1"/>
            </p:cNvSpPr>
            <p:nvPr/>
          </p:nvSpPr>
          <p:spPr bwMode="auto">
            <a:xfrm>
              <a:off x="2071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46" name="Rectangle 117" descr="70%"/>
            <p:cNvSpPr>
              <a:spLocks noChangeArrowheads="1"/>
            </p:cNvSpPr>
            <p:nvPr/>
          </p:nvSpPr>
          <p:spPr bwMode="auto">
            <a:xfrm>
              <a:off x="2313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Ệ</a:t>
              </a:r>
            </a:p>
          </p:txBody>
        </p:sp>
        <p:sp>
          <p:nvSpPr>
            <p:cNvPr id="19547" name="Rectangle 129" descr="70%"/>
            <p:cNvSpPr>
              <a:spLocks noChangeArrowheads="1"/>
            </p:cNvSpPr>
            <p:nvPr/>
          </p:nvSpPr>
          <p:spPr bwMode="auto">
            <a:xfrm>
              <a:off x="2552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48" name="Rectangle 141" descr="70%"/>
            <p:cNvSpPr>
              <a:spLocks noChangeArrowheads="1"/>
            </p:cNvSpPr>
            <p:nvPr/>
          </p:nvSpPr>
          <p:spPr bwMode="auto">
            <a:xfrm>
              <a:off x="2795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49" name="Rectangle 153" descr="70%"/>
            <p:cNvSpPr>
              <a:spLocks noChangeArrowheads="1"/>
            </p:cNvSpPr>
            <p:nvPr/>
          </p:nvSpPr>
          <p:spPr bwMode="auto">
            <a:xfrm>
              <a:off x="3038" y="24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H</a:t>
              </a:r>
            </a:p>
          </p:txBody>
        </p:sp>
      </p:grpSp>
      <p:grpSp>
        <p:nvGrpSpPr>
          <p:cNvPr id="13" name="Group 381"/>
          <p:cNvGrpSpPr>
            <a:grpSpLocks/>
          </p:cNvGrpSpPr>
          <p:nvPr/>
        </p:nvGrpSpPr>
        <p:grpSpPr bwMode="auto">
          <a:xfrm>
            <a:off x="3655590" y="4470422"/>
            <a:ext cx="3566835" cy="362559"/>
            <a:chOff x="1593" y="2640"/>
            <a:chExt cx="1685" cy="240"/>
          </a:xfrm>
        </p:grpSpPr>
        <p:sp>
          <p:nvSpPr>
            <p:cNvPr id="19532" name="Rectangle 82" descr="70%"/>
            <p:cNvSpPr>
              <a:spLocks noChangeArrowheads="1"/>
            </p:cNvSpPr>
            <p:nvPr/>
          </p:nvSpPr>
          <p:spPr bwMode="auto">
            <a:xfrm>
              <a:off x="1593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9533" name="Rectangle 94" descr="70%"/>
            <p:cNvSpPr>
              <a:spLocks noChangeArrowheads="1"/>
            </p:cNvSpPr>
            <p:nvPr/>
          </p:nvSpPr>
          <p:spPr bwMode="auto">
            <a:xfrm>
              <a:off x="1833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34" name="Rectangle 106" descr="70%"/>
            <p:cNvSpPr>
              <a:spLocks noChangeArrowheads="1"/>
            </p:cNvSpPr>
            <p:nvPr/>
          </p:nvSpPr>
          <p:spPr bwMode="auto">
            <a:xfrm>
              <a:off x="2071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Ế</a:t>
              </a:r>
            </a:p>
          </p:txBody>
        </p:sp>
        <p:sp>
          <p:nvSpPr>
            <p:cNvPr id="19535" name="Rectangle 118" descr="70%"/>
            <p:cNvSpPr>
              <a:spLocks noChangeArrowheads="1"/>
            </p:cNvSpPr>
            <p:nvPr/>
          </p:nvSpPr>
          <p:spPr bwMode="auto">
            <a:xfrm>
              <a:off x="2313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36" name="Rectangle 130" descr="70%"/>
            <p:cNvSpPr>
              <a:spLocks noChangeArrowheads="1"/>
            </p:cNvSpPr>
            <p:nvPr/>
          </p:nvSpPr>
          <p:spPr bwMode="auto">
            <a:xfrm>
              <a:off x="2552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37" name="Rectangle 142" descr="70%"/>
            <p:cNvSpPr>
              <a:spLocks noChangeArrowheads="1"/>
            </p:cNvSpPr>
            <p:nvPr/>
          </p:nvSpPr>
          <p:spPr bwMode="auto">
            <a:xfrm>
              <a:off x="2795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R</a:t>
              </a:r>
            </a:p>
          </p:txBody>
        </p:sp>
        <p:sp>
          <p:nvSpPr>
            <p:cNvPr id="19538" name="Rectangle 154" descr="70%"/>
            <p:cNvSpPr>
              <a:spLocks noChangeArrowheads="1"/>
            </p:cNvSpPr>
            <p:nvPr/>
          </p:nvSpPr>
          <p:spPr bwMode="auto">
            <a:xfrm>
              <a:off x="3038" y="26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Ở</a:t>
              </a:r>
            </a:p>
          </p:txBody>
        </p:sp>
      </p:grpSp>
      <p:grpSp>
        <p:nvGrpSpPr>
          <p:cNvPr id="14" name="Group 375"/>
          <p:cNvGrpSpPr>
            <a:grpSpLocks/>
          </p:cNvGrpSpPr>
          <p:nvPr/>
        </p:nvGrpSpPr>
        <p:grpSpPr bwMode="auto">
          <a:xfrm>
            <a:off x="2650425" y="2296315"/>
            <a:ext cx="5103337" cy="362559"/>
            <a:chOff x="1118" y="1200"/>
            <a:chExt cx="2411" cy="240"/>
          </a:xfrm>
        </p:grpSpPr>
        <p:sp>
          <p:nvSpPr>
            <p:cNvPr id="19522" name="Rectangle 52" descr="70%"/>
            <p:cNvSpPr>
              <a:spLocks noChangeArrowheads="1"/>
            </p:cNvSpPr>
            <p:nvPr/>
          </p:nvSpPr>
          <p:spPr bwMode="auto">
            <a:xfrm>
              <a:off x="1118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9523" name="Rectangle 64" descr="70%"/>
            <p:cNvSpPr>
              <a:spLocks noChangeArrowheads="1"/>
            </p:cNvSpPr>
            <p:nvPr/>
          </p:nvSpPr>
          <p:spPr bwMode="auto">
            <a:xfrm>
              <a:off x="1358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Ô</a:t>
              </a:r>
            </a:p>
          </p:txBody>
        </p:sp>
        <p:sp>
          <p:nvSpPr>
            <p:cNvPr id="19524" name="Rectangle 76" descr="70%"/>
            <p:cNvSpPr>
              <a:spLocks noChangeArrowheads="1"/>
            </p:cNvSpPr>
            <p:nvPr/>
          </p:nvSpPr>
          <p:spPr bwMode="auto">
            <a:xfrm>
              <a:off x="1593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25" name="Rectangle 88" descr="70%"/>
            <p:cNvSpPr>
              <a:spLocks noChangeArrowheads="1"/>
            </p:cNvSpPr>
            <p:nvPr/>
          </p:nvSpPr>
          <p:spPr bwMode="auto">
            <a:xfrm>
              <a:off x="1833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G</a:t>
              </a:r>
            </a:p>
          </p:txBody>
        </p:sp>
        <p:sp>
          <p:nvSpPr>
            <p:cNvPr id="19526" name="Rectangle 100" descr="70%"/>
            <p:cNvSpPr>
              <a:spLocks noChangeArrowheads="1"/>
            </p:cNvSpPr>
            <p:nvPr/>
          </p:nvSpPr>
          <p:spPr bwMode="auto">
            <a:xfrm>
              <a:off x="2071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27" name="Rectangle 112" descr="70%"/>
            <p:cNvSpPr>
              <a:spLocks noChangeArrowheads="1"/>
            </p:cNvSpPr>
            <p:nvPr/>
          </p:nvSpPr>
          <p:spPr bwMode="auto">
            <a:xfrm>
              <a:off x="2313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Ơ</a:t>
              </a:r>
            </a:p>
          </p:txBody>
        </p:sp>
        <p:sp>
          <p:nvSpPr>
            <p:cNvPr id="19528" name="Rectangle 124" descr="70%"/>
            <p:cNvSpPr>
              <a:spLocks noChangeArrowheads="1"/>
            </p:cNvSpPr>
            <p:nvPr/>
          </p:nvSpPr>
          <p:spPr bwMode="auto">
            <a:xfrm>
              <a:off x="2558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Đ</a:t>
              </a:r>
            </a:p>
          </p:txBody>
        </p:sp>
        <p:sp>
          <p:nvSpPr>
            <p:cNvPr id="19529" name="Rectangle 136" descr="70%"/>
            <p:cNvSpPr>
              <a:spLocks noChangeArrowheads="1"/>
            </p:cNvSpPr>
            <p:nvPr/>
          </p:nvSpPr>
          <p:spPr bwMode="auto">
            <a:xfrm>
              <a:off x="2800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I</a:t>
              </a:r>
            </a:p>
          </p:txBody>
        </p:sp>
        <p:sp>
          <p:nvSpPr>
            <p:cNvPr id="19530" name="Rectangle 148" descr="70%"/>
            <p:cNvSpPr>
              <a:spLocks noChangeArrowheads="1"/>
            </p:cNvSpPr>
            <p:nvPr/>
          </p:nvSpPr>
          <p:spPr bwMode="auto">
            <a:xfrm>
              <a:off x="3047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Ệ</a:t>
              </a:r>
            </a:p>
          </p:txBody>
        </p:sp>
        <p:sp>
          <p:nvSpPr>
            <p:cNvPr id="19531" name="Rectangle 160" descr="70%"/>
            <p:cNvSpPr>
              <a:spLocks noChangeArrowheads="1"/>
            </p:cNvSpPr>
            <p:nvPr/>
          </p:nvSpPr>
          <p:spPr bwMode="auto">
            <a:xfrm>
              <a:off x="3289" y="120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5" name="Group 376"/>
          <p:cNvGrpSpPr>
            <a:grpSpLocks/>
          </p:cNvGrpSpPr>
          <p:nvPr/>
        </p:nvGrpSpPr>
        <p:grpSpPr bwMode="auto">
          <a:xfrm>
            <a:off x="2650425" y="2658874"/>
            <a:ext cx="5103337" cy="362559"/>
            <a:chOff x="1118" y="1440"/>
            <a:chExt cx="2411" cy="240"/>
          </a:xfrm>
        </p:grpSpPr>
        <p:sp>
          <p:nvSpPr>
            <p:cNvPr id="19512" name="Rectangle 53" descr="70%"/>
            <p:cNvSpPr>
              <a:spLocks noChangeArrowheads="1"/>
            </p:cNvSpPr>
            <p:nvPr/>
          </p:nvSpPr>
          <p:spPr bwMode="auto">
            <a:xfrm>
              <a:off x="1118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9513" name="Rectangle 65" descr="70%"/>
            <p:cNvSpPr>
              <a:spLocks noChangeArrowheads="1"/>
            </p:cNvSpPr>
            <p:nvPr/>
          </p:nvSpPr>
          <p:spPr bwMode="auto">
            <a:xfrm>
              <a:off x="1358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O</a:t>
              </a:r>
            </a:p>
          </p:txBody>
        </p:sp>
        <p:sp>
          <p:nvSpPr>
            <p:cNvPr id="19514" name="Rectangle 77" descr="70%"/>
            <p:cNvSpPr>
              <a:spLocks noChangeArrowheads="1"/>
            </p:cNvSpPr>
            <p:nvPr/>
          </p:nvSpPr>
          <p:spPr bwMode="auto">
            <a:xfrm>
              <a:off x="1593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15" name="Rectangle 89" descr="70%"/>
            <p:cNvSpPr>
              <a:spLocks noChangeArrowheads="1"/>
            </p:cNvSpPr>
            <p:nvPr/>
          </p:nvSpPr>
          <p:spPr bwMode="auto">
            <a:xfrm>
              <a:off x="1833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9516" name="Rectangle 101" descr="70%"/>
            <p:cNvSpPr>
              <a:spLocks noChangeArrowheads="1"/>
            </p:cNvSpPr>
            <p:nvPr/>
          </p:nvSpPr>
          <p:spPr bwMode="auto">
            <a:xfrm>
              <a:off x="2071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17" name="Rectangle 113" descr="70%"/>
            <p:cNvSpPr>
              <a:spLocks noChangeArrowheads="1"/>
            </p:cNvSpPr>
            <p:nvPr/>
          </p:nvSpPr>
          <p:spPr bwMode="auto">
            <a:xfrm>
              <a:off x="2313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9518" name="Rectangle 125" descr="70%"/>
            <p:cNvSpPr>
              <a:spLocks noChangeArrowheads="1"/>
            </p:cNvSpPr>
            <p:nvPr/>
          </p:nvSpPr>
          <p:spPr bwMode="auto">
            <a:xfrm>
              <a:off x="2558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  <p:sp>
          <p:nvSpPr>
            <p:cNvPr id="19519" name="Rectangle 137" descr="70%"/>
            <p:cNvSpPr>
              <a:spLocks noChangeArrowheads="1"/>
            </p:cNvSpPr>
            <p:nvPr/>
          </p:nvSpPr>
          <p:spPr bwMode="auto">
            <a:xfrm>
              <a:off x="2800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T</a:t>
              </a:r>
            </a:p>
          </p:txBody>
        </p:sp>
        <p:sp>
          <p:nvSpPr>
            <p:cNvPr id="19520" name="Rectangle 149" descr="70%"/>
            <p:cNvSpPr>
              <a:spLocks noChangeArrowheads="1"/>
            </p:cNvSpPr>
            <p:nvPr/>
          </p:nvSpPr>
          <p:spPr bwMode="auto">
            <a:xfrm>
              <a:off x="3047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9521" name="Rectangle 161" descr="70%"/>
            <p:cNvSpPr>
              <a:spLocks noChangeArrowheads="1"/>
            </p:cNvSpPr>
            <p:nvPr/>
          </p:nvSpPr>
          <p:spPr bwMode="auto">
            <a:xfrm>
              <a:off x="3289" y="1440"/>
              <a:ext cx="24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itchFamily="18" charset="0"/>
                </a:rPr>
                <a:t>N</a:t>
              </a:r>
            </a:p>
          </p:txBody>
        </p:sp>
      </p:grpSp>
      <p:grpSp>
        <p:nvGrpSpPr>
          <p:cNvPr id="16" name="Group 371"/>
          <p:cNvGrpSpPr>
            <a:grpSpLocks/>
          </p:cNvGrpSpPr>
          <p:nvPr/>
        </p:nvGrpSpPr>
        <p:grpSpPr bwMode="auto">
          <a:xfrm>
            <a:off x="4156817" y="1209887"/>
            <a:ext cx="507583" cy="4346963"/>
            <a:chOff x="1929" y="576"/>
            <a:chExt cx="240" cy="2880"/>
          </a:xfrm>
        </p:grpSpPr>
        <p:sp>
          <p:nvSpPr>
            <p:cNvPr id="26668" name="Rectangle 359"/>
            <p:cNvSpPr>
              <a:spLocks noChangeArrowheads="1"/>
            </p:cNvSpPr>
            <p:nvPr/>
          </p:nvSpPr>
          <p:spPr bwMode="auto">
            <a:xfrm>
              <a:off x="1929" y="57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6669" name="Rectangle 360"/>
            <p:cNvSpPr>
              <a:spLocks noChangeArrowheads="1"/>
            </p:cNvSpPr>
            <p:nvPr/>
          </p:nvSpPr>
          <p:spPr bwMode="auto">
            <a:xfrm>
              <a:off x="1929" y="81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Ô</a:t>
              </a:r>
            </a:p>
          </p:txBody>
        </p:sp>
        <p:sp>
          <p:nvSpPr>
            <p:cNvPr id="26670" name="Rectangle 361"/>
            <p:cNvSpPr>
              <a:spLocks noChangeArrowheads="1"/>
            </p:cNvSpPr>
            <p:nvPr/>
          </p:nvSpPr>
          <p:spPr bwMode="auto">
            <a:xfrm>
              <a:off x="1929" y="105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  <p:sp>
          <p:nvSpPr>
            <p:cNvPr id="26671" name="Rectangle 362"/>
            <p:cNvSpPr>
              <a:spLocks noChangeArrowheads="1"/>
            </p:cNvSpPr>
            <p:nvPr/>
          </p:nvSpPr>
          <p:spPr bwMode="auto">
            <a:xfrm>
              <a:off x="1929" y="129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G</a:t>
              </a:r>
            </a:p>
          </p:txBody>
        </p:sp>
        <p:sp>
          <p:nvSpPr>
            <p:cNvPr id="26672" name="Rectangle 363"/>
            <p:cNvSpPr>
              <a:spLocks noChangeArrowheads="1"/>
            </p:cNvSpPr>
            <p:nvPr/>
          </p:nvSpPr>
          <p:spPr bwMode="auto">
            <a:xfrm>
              <a:off x="1929" y="153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26673" name="Rectangle 364"/>
            <p:cNvSpPr>
              <a:spLocks noChangeArrowheads="1"/>
            </p:cNvSpPr>
            <p:nvPr/>
          </p:nvSpPr>
          <p:spPr bwMode="auto">
            <a:xfrm>
              <a:off x="1929" y="177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26674" name="Rectangle 365"/>
            <p:cNvSpPr>
              <a:spLocks noChangeArrowheads="1"/>
            </p:cNvSpPr>
            <p:nvPr/>
          </p:nvSpPr>
          <p:spPr bwMode="auto">
            <a:xfrm>
              <a:off x="1929" y="201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Ấ</a:t>
              </a:r>
            </a:p>
          </p:txBody>
        </p:sp>
        <p:sp>
          <p:nvSpPr>
            <p:cNvPr id="26675" name="Rectangle 366"/>
            <p:cNvSpPr>
              <a:spLocks noChangeArrowheads="1"/>
            </p:cNvSpPr>
            <p:nvPr/>
          </p:nvSpPr>
          <p:spPr bwMode="auto">
            <a:xfrm>
              <a:off x="1929" y="225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T</a:t>
              </a:r>
            </a:p>
          </p:txBody>
        </p:sp>
        <p:sp>
          <p:nvSpPr>
            <p:cNvPr id="26676" name="Rectangle 367"/>
            <p:cNvSpPr>
              <a:spLocks noChangeArrowheads="1"/>
            </p:cNvSpPr>
            <p:nvPr/>
          </p:nvSpPr>
          <p:spPr bwMode="auto">
            <a:xfrm>
              <a:off x="1929" y="249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Đ</a:t>
              </a:r>
            </a:p>
          </p:txBody>
        </p:sp>
        <p:sp>
          <p:nvSpPr>
            <p:cNvPr id="26677" name="Rectangle 368"/>
            <p:cNvSpPr>
              <a:spLocks noChangeArrowheads="1"/>
            </p:cNvSpPr>
            <p:nvPr/>
          </p:nvSpPr>
          <p:spPr bwMode="auto">
            <a:xfrm>
              <a:off x="1929" y="273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6678" name="Rectangle 369"/>
            <p:cNvSpPr>
              <a:spLocks noChangeArrowheads="1"/>
            </p:cNvSpPr>
            <p:nvPr/>
          </p:nvSpPr>
          <p:spPr bwMode="auto">
            <a:xfrm>
              <a:off x="1929" y="297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Ệ</a:t>
              </a:r>
            </a:p>
          </p:txBody>
        </p:sp>
        <p:sp>
          <p:nvSpPr>
            <p:cNvPr id="26679" name="Rectangle 370"/>
            <p:cNvSpPr>
              <a:spLocks noChangeArrowheads="1"/>
            </p:cNvSpPr>
            <p:nvPr/>
          </p:nvSpPr>
          <p:spPr bwMode="auto">
            <a:xfrm>
              <a:off x="1929" y="3216"/>
              <a:ext cx="240" cy="240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000">
                  <a:solidFill>
                    <a:schemeClr val="bg2"/>
                  </a:solidFill>
                  <a:latin typeface=".VnTime" panose="020B7200000000000000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800" b="1">
                  <a:solidFill>
                    <a:schemeClr val="tx1"/>
                  </a:solidFill>
                  <a:latin typeface="Times New Roman" panose="02020603050405020304" pitchFamily="18" charset="0"/>
                </a:rPr>
                <a:t>N</a:t>
              </a:r>
            </a:p>
          </p:txBody>
        </p:sp>
      </p:grpSp>
      <p:sp>
        <p:nvSpPr>
          <p:cNvPr id="52623" name="Text Box 399"/>
          <p:cNvSpPr txBox="1">
            <a:spLocks noChangeArrowheads="1"/>
          </p:cNvSpPr>
          <p:nvPr/>
        </p:nvSpPr>
        <p:spPr bwMode="auto">
          <a:xfrm>
            <a:off x="411338" y="5912935"/>
            <a:ext cx="12192000" cy="96974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1.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Bóng đèn chiếu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sáng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được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khuyến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khích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sử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dụng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thay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thế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bóng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đèn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tóc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để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tiết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kiệm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điện năng là gì? </a:t>
            </a:r>
            <a:r>
              <a:rPr lang="en-US" sz="2800" b="1">
                <a:latin typeface="Times New Roman" pitchFamily="18" charset="0"/>
                <a:cs typeface="Arial" charset="0"/>
              </a:rPr>
              <a:t>(9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24" name="Text Box 400"/>
          <p:cNvSpPr txBox="1">
            <a:spLocks noChangeArrowheads="1"/>
          </p:cNvSpPr>
          <p:nvPr/>
        </p:nvSpPr>
        <p:spPr bwMode="auto">
          <a:xfrm>
            <a:off x="612039" y="6287022"/>
            <a:ext cx="12192000" cy="53886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2.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Đơn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vị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của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. (2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25" name="Text Box 401"/>
          <p:cNvSpPr txBox="1">
            <a:spLocks noChangeArrowheads="1"/>
          </p:cNvSpPr>
          <p:nvPr/>
        </p:nvSpPr>
        <p:spPr bwMode="auto">
          <a:xfrm>
            <a:off x="364944" y="5617192"/>
            <a:ext cx="12192000" cy="11851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3.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Định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luật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mang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tên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của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hai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nhà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bác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học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vật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lí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người</a:t>
            </a:r>
            <a:r>
              <a:rPr lang="en-US" sz="2800" b="1">
                <a:latin typeface="Times New Roman" pitchFamily="18" charset="0"/>
                <a:cs typeface="Arial" charset="0"/>
              </a:rPr>
              <a:t> Anh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và</a:t>
            </a:r>
            <a:r>
              <a:rPr lang="en-US" sz="2800" b="1">
                <a:latin typeface="Times New Roman" pitchFamily="18" charset="0"/>
                <a:cs typeface="Arial" charset="0"/>
              </a:rPr>
              <a:t> Nga. </a:t>
            </a:r>
            <a:endParaRPr lang="en-US" sz="2800" b="1" smtClean="0">
              <a:latin typeface="Times New Roman" pitchFamily="18" charset="0"/>
              <a:cs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smtClean="0">
                <a:latin typeface="Times New Roman" pitchFamily="18" charset="0"/>
                <a:cs typeface="Arial" charset="0"/>
              </a:rPr>
              <a:t>(</a:t>
            </a:r>
            <a:r>
              <a:rPr lang="en-US" sz="2800" b="1">
                <a:latin typeface="Times New Roman" pitchFamily="18" charset="0"/>
                <a:cs typeface="Arial" charset="0"/>
              </a:rPr>
              <a:t>8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26" name="Text Box 402"/>
          <p:cNvSpPr txBox="1">
            <a:spLocks noChangeArrowheads="1"/>
          </p:cNvSpPr>
          <p:nvPr/>
        </p:nvSpPr>
        <p:spPr bwMode="auto">
          <a:xfrm>
            <a:off x="647607" y="6012526"/>
            <a:ext cx="12192000" cy="53886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4.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Dụng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cụ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đo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năng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tiêu thụ trong mỗi hộ gia đình là gì (10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27" name="Text Box 403"/>
          <p:cNvSpPr txBox="1">
            <a:spLocks noChangeArrowheads="1"/>
          </p:cNvSpPr>
          <p:nvPr/>
        </p:nvSpPr>
        <p:spPr bwMode="auto">
          <a:xfrm>
            <a:off x="258701" y="6145118"/>
            <a:ext cx="12192000" cy="53886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5.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Chất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này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thường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được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sử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dụng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để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chế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tạo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mẫu</a:t>
            </a:r>
            <a:r>
              <a:rPr lang="en-US" sz="2800" b="1">
                <a:latin typeface="Times New Roman" pitchFamily="18" charset="0"/>
                <a:cs typeface="Arial" charset="0"/>
              </a:rPr>
              <a:t>. (10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28" name="Text Box 404"/>
          <p:cNvSpPr txBox="1">
            <a:spLocks noChangeArrowheads="1"/>
          </p:cNvSpPr>
          <p:nvPr/>
        </p:nvSpPr>
        <p:spPr bwMode="auto">
          <a:xfrm>
            <a:off x="126900" y="5816800"/>
            <a:ext cx="12192000" cy="96974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6.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của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dẫn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tỉ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lệ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Arial" charset="0"/>
              </a:rPr>
              <a:t>thuận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Arial" charset="0"/>
              </a:rPr>
              <a:t>với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yếu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tố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nào ( chiều dài, vật liệu, tiết diện) </a:t>
            </a:r>
            <a:r>
              <a:rPr lang="en-US" sz="2800" b="1">
                <a:latin typeface="Times New Roman" pitchFamily="18" charset="0"/>
                <a:cs typeface="Arial" charset="0"/>
              </a:rPr>
              <a:t>. (8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29" name="Text Box 405"/>
          <p:cNvSpPr txBox="1">
            <a:spLocks noChangeArrowheads="1"/>
          </p:cNvSpPr>
          <p:nvPr/>
        </p:nvSpPr>
        <p:spPr bwMode="auto">
          <a:xfrm>
            <a:off x="67947" y="5695135"/>
            <a:ext cx="12192000" cy="11851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7.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là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một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biện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pháp</a:t>
            </a:r>
            <a:r>
              <a:rPr lang="en-US" sz="2800" b="1">
                <a:latin typeface="Times New Roman" pitchFamily="18" charset="0"/>
                <a:cs typeface="Arial" charset="0"/>
              </a:rPr>
              <a:t> an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toàn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khi mắc mạch điện thực tế.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smtClean="0">
                <a:latin typeface="Times New Roman" pitchFamily="18" charset="0"/>
                <a:cs typeface="Arial" charset="0"/>
              </a:rPr>
              <a:t> </a:t>
            </a:r>
            <a:r>
              <a:rPr lang="en-US" sz="2800" b="1">
                <a:latin typeface="Times New Roman" pitchFamily="18" charset="0"/>
                <a:cs typeface="Arial" charset="0"/>
              </a:rPr>
              <a:t>(6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30" name="Text Box 406"/>
          <p:cNvSpPr txBox="1">
            <a:spLocks noChangeArrowheads="1"/>
          </p:cNvSpPr>
          <p:nvPr/>
        </p:nvSpPr>
        <p:spPr bwMode="auto">
          <a:xfrm>
            <a:off x="228374" y="5693417"/>
            <a:ext cx="12192000" cy="96974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8.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của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dẫn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tỉ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lệ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nghịch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với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yếu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tố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nào (chiều dài, vật liệu, tiết diện). </a:t>
            </a:r>
            <a:r>
              <a:rPr lang="en-US" sz="2800" b="1">
                <a:latin typeface="Times New Roman" pitchFamily="18" charset="0"/>
                <a:cs typeface="Arial" charset="0"/>
              </a:rPr>
              <a:t>(8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)`</a:t>
            </a:r>
            <a:endParaRPr lang="en-US" sz="2800" b="1">
              <a:latin typeface="Times New Roman" pitchFamily="18" charset="0"/>
              <a:cs typeface="Arial" charset="0"/>
            </a:endParaRPr>
          </a:p>
        </p:txBody>
      </p:sp>
      <p:sp>
        <p:nvSpPr>
          <p:cNvPr id="52631" name="Text Box 407"/>
          <p:cNvSpPr txBox="1">
            <a:spLocks noChangeArrowheads="1"/>
          </p:cNvSpPr>
          <p:nvPr/>
        </p:nvSpPr>
        <p:spPr bwMode="auto">
          <a:xfrm>
            <a:off x="143667" y="5773078"/>
            <a:ext cx="12192000" cy="11851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9.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Cường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độ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dòng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tỉ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lệ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thuận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với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đại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lượng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này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khi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đặt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vào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hai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đầu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endParaRPr lang="en-US" sz="2800" b="1" smtClean="0">
              <a:latin typeface="Times New Roman" pitchFamily="18" charset="0"/>
              <a:cs typeface="Arial" charset="0"/>
            </a:endParaRPr>
          </a:p>
          <a:p>
            <a:pPr>
              <a:spcBef>
                <a:spcPct val="50000"/>
              </a:spcBef>
              <a:defRPr/>
            </a:pPr>
            <a:r>
              <a:rPr lang="en-US" sz="2800" b="1" smtClean="0">
                <a:latin typeface="Times New Roman" pitchFamily="18" charset="0"/>
                <a:cs typeface="Arial" charset="0"/>
              </a:rPr>
              <a:t>một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dẫn</a:t>
            </a:r>
            <a:r>
              <a:rPr lang="en-US" sz="2800" b="1">
                <a:latin typeface="Times New Roman" pitchFamily="18" charset="0"/>
                <a:cs typeface="Arial" charset="0"/>
              </a:rPr>
              <a:t>. (11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32" name="Text Box 408"/>
          <p:cNvSpPr txBox="1">
            <a:spLocks noChangeArrowheads="1"/>
          </p:cNvSpPr>
          <p:nvPr/>
        </p:nvSpPr>
        <p:spPr bwMode="auto">
          <a:xfrm>
            <a:off x="210637" y="5976309"/>
            <a:ext cx="12192000" cy="96974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10.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Dụng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cụ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là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một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có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thể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thay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đổi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trị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số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và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có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thể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sử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dụng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để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điều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chỉnh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cường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độ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dòng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trong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mạch</a:t>
            </a:r>
            <a:r>
              <a:rPr lang="en-US" sz="2800" b="1">
                <a:latin typeface="Times New Roman" pitchFamily="18" charset="0"/>
                <a:cs typeface="Arial" charset="0"/>
              </a:rPr>
              <a:t>. (7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33" name="Text Box 409"/>
          <p:cNvSpPr txBox="1">
            <a:spLocks noChangeArrowheads="1"/>
          </p:cNvSpPr>
          <p:nvPr/>
        </p:nvSpPr>
        <p:spPr bwMode="auto">
          <a:xfrm>
            <a:off x="84714" y="5860522"/>
            <a:ext cx="12192000" cy="96974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11.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của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dẫn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phụ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thuộc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vào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yếu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tố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nào (chiều dài, vật liệu, tiết diện). </a:t>
            </a:r>
            <a:r>
              <a:rPr lang="en-US" sz="2800" b="1">
                <a:latin typeface="Times New Roman" pitchFamily="18" charset="0"/>
                <a:cs typeface="Arial" charset="0"/>
              </a:rPr>
              <a:t>(7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34" name="Text Box 410"/>
          <p:cNvSpPr txBox="1">
            <a:spLocks noChangeArrowheads="1"/>
          </p:cNvSpPr>
          <p:nvPr/>
        </p:nvSpPr>
        <p:spPr bwMode="auto">
          <a:xfrm>
            <a:off x="7097" y="5637625"/>
            <a:ext cx="12192000" cy="118519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lIns="106930" tIns="53465" rIns="106930" bIns="53465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>
                <a:latin typeface="Times New Roman" pitchFamily="18" charset="0"/>
                <a:cs typeface="Arial" charset="0"/>
              </a:rPr>
              <a:t>   12.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Đây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là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cách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để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xác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định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trị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số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của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điện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trở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dùng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trong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kỹ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 smtClean="0">
                <a:latin typeface="Times New Roman" pitchFamily="18" charset="0"/>
                <a:cs typeface="Arial" charset="0"/>
              </a:rPr>
              <a:t>thuật</a:t>
            </a:r>
            <a:r>
              <a:rPr lang="en-US" sz="2800" b="1" smtClean="0">
                <a:latin typeface="Times New Roman" pitchFamily="18" charset="0"/>
                <a:cs typeface="Arial" charset="0"/>
              </a:rPr>
              <a:t>.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b="1" smtClean="0">
                <a:latin typeface="Times New Roman" pitchFamily="18" charset="0"/>
                <a:cs typeface="Arial" charset="0"/>
              </a:rPr>
              <a:t>(</a:t>
            </a:r>
            <a:r>
              <a:rPr lang="en-US" sz="2800" b="1">
                <a:latin typeface="Times New Roman" pitchFamily="18" charset="0"/>
                <a:cs typeface="Arial" charset="0"/>
              </a:rPr>
              <a:t>7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chữ</a:t>
            </a:r>
            <a:r>
              <a:rPr lang="en-US" sz="2800" b="1">
                <a:latin typeface="Times New Roman" pitchFamily="18" charset="0"/>
                <a:cs typeface="Arial" charset="0"/>
              </a:rPr>
              <a:t> </a:t>
            </a:r>
            <a:r>
              <a:rPr lang="en-US" sz="2800" b="1" err="1">
                <a:latin typeface="Times New Roman" pitchFamily="18" charset="0"/>
                <a:cs typeface="Arial" charset="0"/>
              </a:rPr>
              <a:t>cái</a:t>
            </a:r>
            <a:r>
              <a:rPr lang="en-US" sz="2800" b="1">
                <a:latin typeface="Times New Roman" pitchFamily="18" charset="0"/>
                <a:cs typeface="Arial" charset="0"/>
              </a:rPr>
              <a:t>)</a:t>
            </a:r>
          </a:p>
        </p:txBody>
      </p:sp>
      <p:sp>
        <p:nvSpPr>
          <p:cNvPr id="52635" name="Text Box 411"/>
          <p:cNvSpPr txBox="1">
            <a:spLocks noChangeArrowheads="1"/>
          </p:cNvSpPr>
          <p:nvPr/>
        </p:nvSpPr>
        <p:spPr bwMode="auto">
          <a:xfrm>
            <a:off x="7097" y="5472316"/>
            <a:ext cx="12192000" cy="14006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lIns="106930" tIns="53465" rIns="106930" bIns="53465">
            <a:spAutoFit/>
          </a:bodyPr>
          <a:lstStyle>
            <a:lvl1pPr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bg2"/>
                </a:solidFill>
                <a:latin typeface=".VnTime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 Đại lượng được đo bằng tích của HĐT giữa hai đầu đoạn mạch và cường độ dòng điện chạy qua nó. (Dựa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tố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này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cụ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điện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mạnh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hay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yếu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) (12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err="1">
                <a:solidFill>
                  <a:schemeClr val="tx1"/>
                </a:solidFill>
                <a:latin typeface="Times New Roman" panose="02020603050405020304" pitchFamily="18" charset="0"/>
              </a:rPr>
              <a:t>cái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9383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63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63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2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6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526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2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0" presetClass="exit" presetSubtype="0" ac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26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526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526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526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0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2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2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26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2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2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2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2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526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0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26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2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2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3" presetID="3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6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6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" decel="100000"/>
                                        <p:tgtEl>
                                          <p:spTgt spid="52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00" decel="100000"/>
                                        <p:tgtEl>
                                          <p:spTgt spid="52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526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526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"/>
                                        <p:tgtEl>
                                          <p:spTgt spid="52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400" fill="hold"/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400" fill="hold"/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0" presetID="54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2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2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52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1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526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 nodeType="clickPar">
                      <p:stCondLst>
                        <p:cond delay="0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385" decel="100000"/>
                                        <p:tgtEl>
                                          <p:spTgt spid="526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385" decel="100000"/>
                                        <p:tgtEl>
                                          <p:spTgt spid="5262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62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8" dur="385" fill="hold"/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30" dur="385" fill="hold"/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8" presetID="37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2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2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5" dur="500"/>
                                        <p:tgtEl>
                                          <p:spTgt spid="52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2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526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2" presetID="39" presetClass="exit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0">
                                          <p:val>
                                            <p:strVal val="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ppt_h/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0">
                                          <p:val>
                                            <p:strVal val="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52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526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3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526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 nodeType="clickPar">
                      <p:stCondLst>
                        <p:cond delay="0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52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26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5" dur="500"/>
                                        <p:tgtEl>
                                          <p:spTgt spid="52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526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 nodeType="clickPar">
                      <p:stCondLst>
                        <p:cond delay="0"/>
                      </p:stCondLst>
                      <p:childTnLst>
                        <p:par>
                          <p:cTn id="2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6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6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 nodeType="clickPar">
                      <p:stCondLst>
                        <p:cond delay="indefinite"/>
                      </p:stCondLst>
                      <p:childTnLst>
                        <p:par>
                          <p:cTn id="2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2" presetID="1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52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52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52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52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9" dur="500"/>
                                        <p:tgtEl>
                                          <p:spTgt spid="526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5"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526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 nodeType="clickPar">
                      <p:stCondLst>
                        <p:cond delay="0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52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52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52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 nodeType="clickPar">
                      <p:stCondLst>
                        <p:cond delay="indefinite"/>
                      </p:stCondLst>
                      <p:childTnLst>
                        <p:par>
                          <p:cTn id="2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5" presetID="48" presetClass="exit" presetSubtype="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6" dur="1000"/>
                                        <p:tgtEl>
                                          <p:spTgt spid="526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52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52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1000"/>
                                        <p:tgtEl>
                                          <p:spTgt spid="52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2" dur="500"/>
                                        <p:tgtEl>
                                          <p:spTgt spid="526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6"/>
                  </p:tgtEl>
                </p:cond>
              </p:nextCondLst>
            </p:seq>
            <p:seq concurrent="1" nextAc="seek">
              <p:cTn id="254" restart="whenNotActive" fill="hold" evtFilter="cancelBubble" nodeType="interactiveSeq">
                <p:stCondLst>
                  <p:cond evt="onClick" delay="0">
                    <p:tgtEl>
                      <p:spTgt spid="526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5" fill="hold" nodeType="clickPar">
                      <p:stCondLst>
                        <p:cond delay="0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26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 nodeType="clickPar">
                      <p:stCondLst>
                        <p:cond delay="indefinite"/>
                      </p:stCondLst>
                      <p:childTnLst>
                        <p:par>
                          <p:cTn id="2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8" presetID="8" presetClass="exit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69" dur="1000"/>
                                        <p:tgtEl>
                                          <p:spTgt spid="52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2" dur="500"/>
                                        <p:tgtEl>
                                          <p:spTgt spid="52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7"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526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 nodeType="clickPar">
                      <p:stCondLst>
                        <p:cond delay="0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526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5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 nodeType="clickPar">
                      <p:stCondLst>
                        <p:cond delay="indefinite"/>
                      </p:stCondLst>
                      <p:childTnLst>
                        <p:par>
                          <p:cTn id="2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8" presetID="55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52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/>
                                        <p:tgtEl>
                                          <p:spTgt spid="52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1" dur="1000"/>
                                        <p:tgtEl>
                                          <p:spTgt spid="52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4" dur="500"/>
                                        <p:tgtEl>
                                          <p:spTgt spid="52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8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526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 nodeType="clickPar">
                      <p:stCondLst>
                        <p:cond delay="0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52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 nodeType="clickPar">
                      <p:stCondLst>
                        <p:cond delay="indefinite"/>
                      </p:stCondLst>
                      <p:childTnLst>
                        <p:par>
                          <p:cTn id="3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5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16" dur="500"/>
                                        <p:tgtEl>
                                          <p:spTgt spid="52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9" dur="500"/>
                                        <p:tgtEl>
                                          <p:spTgt spid="52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619"/>
                  </p:tgtEl>
                </p:cond>
              </p:nextCondLst>
            </p:seq>
          </p:childTnLst>
        </p:cTn>
      </p:par>
    </p:tnLst>
    <p:bldLst>
      <p:bldP spid="52608" grpId="0" animBg="1"/>
      <p:bldP spid="52609" grpId="0" animBg="1"/>
      <p:bldP spid="52610" grpId="0" animBg="1"/>
      <p:bldP spid="52612" grpId="0" animBg="1"/>
      <p:bldP spid="52613" grpId="0" animBg="1"/>
      <p:bldP spid="52614" grpId="0" animBg="1"/>
      <p:bldP spid="52616" grpId="0" animBg="1"/>
      <p:bldP spid="52617" grpId="0" animBg="1"/>
      <p:bldP spid="52618" grpId="0" animBg="1"/>
      <p:bldP spid="52619" grpId="0" animBg="1"/>
      <p:bldP spid="52623" grpId="0" animBg="1"/>
      <p:bldP spid="52623" grpId="1" animBg="1"/>
      <p:bldP spid="52624" grpId="0" animBg="1"/>
      <p:bldP spid="52624" grpId="1" animBg="1"/>
      <p:bldP spid="52625" grpId="0" animBg="1"/>
      <p:bldP spid="52625" grpId="1" animBg="1"/>
      <p:bldP spid="52626" grpId="0" animBg="1"/>
      <p:bldP spid="52626" grpId="1" animBg="1"/>
      <p:bldP spid="52627" grpId="0" animBg="1"/>
      <p:bldP spid="52627" grpId="1" animBg="1"/>
      <p:bldP spid="52628" grpId="0" animBg="1"/>
      <p:bldP spid="52628" grpId="1" animBg="1"/>
      <p:bldP spid="52630" grpId="0" animBg="1"/>
      <p:bldP spid="52630" grpId="1" animBg="1"/>
      <p:bldP spid="52631" grpId="0" animBg="1"/>
      <p:bldP spid="52631" grpId="1" animBg="1"/>
      <p:bldP spid="52632" grpId="0" animBg="1"/>
      <p:bldP spid="52632" grpId="1" animBg="1"/>
      <p:bldP spid="52633" grpId="0" animBg="1"/>
      <p:bldP spid="52633" grpId="1" animBg="1"/>
      <p:bldP spid="52634" grpId="0" animBg="1"/>
      <p:bldP spid="52634" grpId="1" animBg="1"/>
      <p:bldP spid="52635" grpId="0" animBg="1"/>
      <p:bldP spid="5263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uyến cáo mọi người lưu ý khi sử dụng điện an toà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565" y="241540"/>
            <a:ext cx="11425624" cy="5935423"/>
          </a:xfrm>
        </p:spPr>
      </p:pic>
    </p:spTree>
    <p:extLst>
      <p:ext uri="{BB962C8B-B14F-4D97-AF65-F5344CB8AC3E}">
        <p14:creationId xmlns:p14="http://schemas.microsoft.com/office/powerpoint/2010/main" val="158719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14" name="Object 2"/>
          <p:cNvGraphicFramePr>
            <a:graphicFrameLocks noChangeAspect="1"/>
          </p:cNvGraphicFramePr>
          <p:nvPr/>
        </p:nvGraphicFramePr>
        <p:xfrm>
          <a:off x="1641475" y="215900"/>
          <a:ext cx="8872538" cy="6653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Presentation" r:id="rId4" imgW="3921104" imgH="2939649" progId="PowerPoint.Show.8">
                  <p:embed/>
                </p:oleObj>
              </mc:Choice>
              <mc:Fallback>
                <p:oleObj name="Presentation" r:id="rId4" imgW="3921104" imgH="2939649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1475" y="215900"/>
                        <a:ext cx="8872538" cy="6653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rgbClr val="2F4D71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Action Button: Back or Previous 3">
            <a:hlinkClick r:id="rId6" action="ppaction://hlinksldjump" highlightClick="1"/>
          </p:cNvPr>
          <p:cNvSpPr/>
          <p:nvPr/>
        </p:nvSpPr>
        <p:spPr>
          <a:xfrm>
            <a:off x="11928475" y="6597650"/>
            <a:ext cx="252413" cy="227013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6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1478" name="Object 102"/>
          <p:cNvGraphicFramePr>
            <a:graphicFrameLocks noGrp="1" noChangeAspect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459331642"/>
              </p:ext>
            </p:extLst>
          </p:nvPr>
        </p:nvGraphicFramePr>
        <p:xfrm>
          <a:off x="7642286" y="1074020"/>
          <a:ext cx="2449513" cy="1338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4" imgW="863225" imgH="495085" progId="Equation.DSMT4">
                  <p:embed/>
                </p:oleObj>
              </mc:Choice>
              <mc:Fallback>
                <p:oleObj name="Equation" r:id="rId4" imgW="863225" imgH="49508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42286" y="1074020"/>
                        <a:ext cx="2449513" cy="1338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38249" y="2713907"/>
            <a:ext cx="4346575" cy="1636219"/>
            <a:chOff x="3024" y="1314"/>
            <a:chExt cx="2544" cy="1093"/>
          </a:xfrm>
        </p:grpSpPr>
        <p:grpSp>
          <p:nvGrpSpPr>
            <p:cNvPr id="13330" name="Group 55"/>
            <p:cNvGrpSpPr>
              <a:grpSpLocks/>
            </p:cNvGrpSpPr>
            <p:nvPr/>
          </p:nvGrpSpPr>
          <p:grpSpPr bwMode="auto">
            <a:xfrm>
              <a:off x="3024" y="1567"/>
              <a:ext cx="2544" cy="840"/>
              <a:chOff x="3072" y="1423"/>
              <a:chExt cx="2544" cy="840"/>
            </a:xfrm>
          </p:grpSpPr>
          <p:grpSp>
            <p:nvGrpSpPr>
              <p:cNvPr id="13334" name="Group 56"/>
              <p:cNvGrpSpPr>
                <a:grpSpLocks/>
              </p:cNvGrpSpPr>
              <p:nvPr/>
            </p:nvGrpSpPr>
            <p:grpSpPr bwMode="auto">
              <a:xfrm>
                <a:off x="3120" y="1423"/>
                <a:ext cx="2496" cy="840"/>
                <a:chOff x="1112" y="2066"/>
                <a:chExt cx="4120" cy="1232"/>
              </a:xfrm>
            </p:grpSpPr>
            <p:grpSp>
              <p:nvGrpSpPr>
                <p:cNvPr id="13336" name="Group 57"/>
                <p:cNvGrpSpPr>
                  <a:grpSpLocks/>
                </p:cNvGrpSpPr>
                <p:nvPr/>
              </p:nvGrpSpPr>
              <p:grpSpPr bwMode="auto">
                <a:xfrm>
                  <a:off x="1152" y="2066"/>
                  <a:ext cx="4080" cy="1150"/>
                  <a:chOff x="1152" y="2066"/>
                  <a:chExt cx="4080" cy="1150"/>
                </a:xfrm>
              </p:grpSpPr>
              <p:grpSp>
                <p:nvGrpSpPr>
                  <p:cNvPr id="13339" name="Group 58"/>
                  <p:cNvGrpSpPr>
                    <a:grpSpLocks/>
                  </p:cNvGrpSpPr>
                  <p:nvPr/>
                </p:nvGrpSpPr>
                <p:grpSpPr bwMode="auto">
                  <a:xfrm>
                    <a:off x="1152" y="2160"/>
                    <a:ext cx="4080" cy="576"/>
                    <a:chOff x="432" y="2448"/>
                    <a:chExt cx="4560" cy="336"/>
                  </a:xfrm>
                </p:grpSpPr>
                <p:sp>
                  <p:nvSpPr>
                    <p:cNvPr id="13343" name="Oval 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800" y="2448"/>
                      <a:ext cx="192" cy="336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>
                        <a:spcBef>
                          <a:spcPct val="0"/>
                        </a:spcBef>
                        <a:buFontTx/>
                        <a:buNone/>
                      </a:pPr>
                      <a:endParaRPr lang="en-US" altLang="en-US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  <p:grpSp>
                  <p:nvGrpSpPr>
                    <p:cNvPr id="13344" name="Group 6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32" y="2448"/>
                      <a:ext cx="4464" cy="336"/>
                      <a:chOff x="432" y="2448"/>
                      <a:chExt cx="4464" cy="336"/>
                    </a:xfrm>
                  </p:grpSpPr>
                  <p:sp>
                    <p:nvSpPr>
                      <p:cNvPr id="13346" name="Rectangle 6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28" y="2448"/>
                        <a:ext cx="4368" cy="336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 algn="ctr"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3347" name="Oval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32" y="2448"/>
                        <a:ext cx="192" cy="336"/>
                      </a:xfrm>
                      <a:prstGeom prst="ellipse">
                        <a:avLst/>
                      </a:prstGeom>
                      <a:solidFill>
                        <a:srgbClr val="00FF00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>
                        <a:lvl1pPr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32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1pPr>
                        <a:lvl2pPr marL="742950" indent="-28575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2pPr>
                        <a:lvl3pPr marL="11430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3pPr>
                        <a:lvl4pPr marL="16002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–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4pPr>
                        <a:lvl5pPr marL="2057400" indent="-228600">
                          <a:spcBef>
                            <a:spcPct val="20000"/>
                          </a:spcBef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20000"/>
                          </a:spcBef>
                          <a:spcAft>
                            <a:spcPct val="0"/>
                          </a:spcAft>
                          <a:buFont typeface="Arial" panose="020B0604020202020204" pitchFamily="34" charset="0"/>
                          <a:buChar char="»"/>
                          <a:defRPr sz="20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</a:defRPr>
                        </a:lvl9pPr>
                      </a:lstStyle>
                      <a:p>
                        <a:pPr>
                          <a:spcBef>
                            <a:spcPct val="0"/>
                          </a:spcBef>
                          <a:buFontTx/>
                          <a:buNone/>
                        </a:pPr>
                        <a:endParaRPr lang="en-US" altLang="en-US" sz="200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  <p:sp>
                  <p:nvSpPr>
                    <p:cNvPr id="13345" name="Line 6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896" y="2448"/>
                      <a:ext cx="0" cy="33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folHlink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334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066"/>
                    <a:ext cx="3888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 type="arrow" w="med" len="med"/>
                    <a:tailEnd type="arrow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41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248" y="2736"/>
                    <a:ext cx="0" cy="48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1334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5136" y="2736"/>
                    <a:ext cx="0" cy="48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13337" name="Text Box 67"/>
                <p:cNvSpPr txBox="1">
                  <a:spLocks noChangeArrowheads="1"/>
                </p:cNvSpPr>
                <p:nvPr/>
              </p:nvSpPr>
              <p:spPr bwMode="auto">
                <a:xfrm>
                  <a:off x="3025" y="2785"/>
                  <a:ext cx="1007" cy="5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endParaRPr lang="en-US" altLang="en-US" sz="28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3338" name="Text Box 68"/>
                <p:cNvSpPr txBox="1">
                  <a:spLocks noChangeArrowheads="1"/>
                </p:cNvSpPr>
                <p:nvPr/>
              </p:nvSpPr>
              <p:spPr bwMode="auto">
                <a:xfrm>
                  <a:off x="1112" y="2320"/>
                  <a:ext cx="337" cy="4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endParaRPr lang="en-US" altLang="en-US" sz="2400" b="1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13335" name="Oval 69"/>
              <p:cNvSpPr>
                <a:spLocks noChangeArrowheads="1"/>
              </p:cNvSpPr>
              <p:nvPr/>
            </p:nvSpPr>
            <p:spPr bwMode="auto">
              <a:xfrm>
                <a:off x="3072" y="1488"/>
                <a:ext cx="240" cy="384"/>
              </a:xfrm>
              <a:prstGeom prst="ellipse">
                <a:avLst/>
              </a:prstGeom>
              <a:solidFill>
                <a:srgbClr val="6D462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n-US" altLang="en-US" sz="2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331" name="Text Box 70"/>
            <p:cNvSpPr txBox="1">
              <a:spLocks noChangeArrowheads="1"/>
            </p:cNvSpPr>
            <p:nvPr/>
          </p:nvSpPr>
          <p:spPr bwMode="auto">
            <a:xfrm>
              <a:off x="3024" y="1632"/>
              <a:ext cx="24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E8FD6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</a:p>
          </p:txBody>
        </p:sp>
        <p:sp>
          <p:nvSpPr>
            <p:cNvPr id="13332" name="Text Box 71"/>
            <p:cNvSpPr txBox="1">
              <a:spLocks noChangeArrowheads="1"/>
            </p:cNvSpPr>
            <p:nvPr/>
          </p:nvSpPr>
          <p:spPr bwMode="auto">
            <a:xfrm>
              <a:off x="4224" y="1314"/>
              <a:ext cx="240" cy="3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</a:p>
          </p:txBody>
        </p:sp>
        <p:graphicFrame>
          <p:nvGraphicFramePr>
            <p:cNvPr id="13333" name="Object 72"/>
            <p:cNvGraphicFramePr>
              <a:graphicFrameLocks noChangeAspect="1"/>
            </p:cNvGraphicFramePr>
            <p:nvPr/>
          </p:nvGraphicFramePr>
          <p:xfrm>
            <a:off x="4128" y="1662"/>
            <a:ext cx="338" cy="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6" name="Equation" r:id="rId6" imgW="152268" imgH="164957" progId="Equation.DSMT4">
                    <p:embed/>
                  </p:oleObj>
                </mc:Choice>
                <mc:Fallback>
                  <p:oleObj name="Equation" r:id="rId6" imgW="152268" imgH="16495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28" y="1662"/>
                          <a:ext cx="338" cy="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1481" name="Object 1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4335574"/>
              </p:ext>
            </p:extLst>
          </p:nvPr>
        </p:nvGraphicFramePr>
        <p:xfrm>
          <a:off x="6527861" y="2979020"/>
          <a:ext cx="1171575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8" imgW="508000" imgH="419100" progId="Equation.DSMT4">
                  <p:embed/>
                </p:oleObj>
              </mc:Choice>
              <mc:Fallback>
                <p:oleObj name="Equation" r:id="rId8" imgW="508000" imgH="419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61" y="2979020"/>
                        <a:ext cx="1171575" cy="90328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482" name="Object 10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668864"/>
              </p:ext>
            </p:extLst>
          </p:nvPr>
        </p:nvGraphicFramePr>
        <p:xfrm>
          <a:off x="8075674" y="2972670"/>
          <a:ext cx="1182687" cy="909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10" imgW="469696" imgH="393529" progId="Equation.DSMT4">
                  <p:embed/>
                </p:oleObj>
              </mc:Choice>
              <mc:Fallback>
                <p:oleObj name="Equation" r:id="rId10" imgW="46969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5674" y="2972670"/>
                        <a:ext cx="1182687" cy="90963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483" name="Object 10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510837"/>
              </p:ext>
            </p:extLst>
          </p:nvPr>
        </p:nvGraphicFramePr>
        <p:xfrm>
          <a:off x="9696511" y="2932982"/>
          <a:ext cx="1223963" cy="912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12" imgW="545863" imgH="393529" progId="Equation.DSMT4">
                  <p:embed/>
                </p:oleObj>
              </mc:Choice>
              <mc:Fallback>
                <p:oleObj name="Equation" r:id="rId12" imgW="545863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96511" y="2932982"/>
                        <a:ext cx="1223963" cy="91281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488" name="Line 112"/>
          <p:cNvSpPr>
            <a:spLocks noChangeShapeType="1"/>
          </p:cNvSpPr>
          <p:nvPr/>
        </p:nvSpPr>
        <p:spPr bwMode="auto">
          <a:xfrm flipH="1">
            <a:off x="7859774" y="2477370"/>
            <a:ext cx="755650" cy="504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89" name="Line 113"/>
          <p:cNvSpPr>
            <a:spLocks noChangeShapeType="1"/>
          </p:cNvSpPr>
          <p:nvPr/>
        </p:nvSpPr>
        <p:spPr bwMode="auto">
          <a:xfrm>
            <a:off x="8615424" y="2477370"/>
            <a:ext cx="0" cy="615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490" name="Line 114"/>
          <p:cNvSpPr>
            <a:spLocks noChangeShapeType="1"/>
          </p:cNvSpPr>
          <p:nvPr/>
        </p:nvSpPr>
        <p:spPr bwMode="auto">
          <a:xfrm>
            <a:off x="8615424" y="2477370"/>
            <a:ext cx="936625" cy="468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55661" y="3882307"/>
            <a:ext cx="3651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S=</a:t>
            </a:r>
            <a:r>
              <a:rPr lang="el-GR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/4</a:t>
            </a:r>
            <a:r>
              <a:rPr lang="en-US" altLang="en-US" sz="2800" b="1" baseline="30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baseline="-250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31924" y="3542582"/>
            <a:ext cx="200025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3770284" y="281877"/>
            <a:ext cx="275757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02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1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0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88" grpId="0" animBg="1"/>
      <p:bldP spid="101489" grpId="0" animBg="1"/>
      <p:bldP spid="101490" grpId="0" animBg="1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3" name="Text Box 43"/>
          <p:cNvSpPr txBox="1">
            <a:spLocks noChangeArrowheads="1"/>
          </p:cNvSpPr>
          <p:nvPr/>
        </p:nvSpPr>
        <p:spPr bwMode="auto">
          <a:xfrm>
            <a:off x="208232" y="1529704"/>
            <a:ext cx="41998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*Công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điện: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2684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870609"/>
              </p:ext>
            </p:extLst>
          </p:nvPr>
        </p:nvGraphicFramePr>
        <p:xfrm>
          <a:off x="2815985" y="2185059"/>
          <a:ext cx="4781550" cy="139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0" name="Equation" r:id="rId3" imgW="1435100" imgH="444500" progId="Equation.DSMT4">
                  <p:embed/>
                </p:oleObj>
              </mc:Choice>
              <mc:Fallback>
                <p:oleObj name="Equation" r:id="rId3" imgW="1435100" imgH="444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5985" y="2185059"/>
                        <a:ext cx="4781550" cy="139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86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336254"/>
              </p:ext>
            </p:extLst>
          </p:nvPr>
        </p:nvGraphicFramePr>
        <p:xfrm>
          <a:off x="2815985" y="4883281"/>
          <a:ext cx="4564063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1" name="Equation" r:id="rId5" imgW="1168400" imgH="330200" progId="Equation.DSMT4">
                  <p:embed/>
                </p:oleObj>
              </mc:Choice>
              <mc:Fallback>
                <p:oleObj name="Equation" r:id="rId5" imgW="11684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5985" y="4883281"/>
                        <a:ext cx="4564063" cy="1044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87" name="Text Box 47"/>
          <p:cNvSpPr txBox="1">
            <a:spLocks noChangeArrowheads="1"/>
          </p:cNvSpPr>
          <p:nvPr/>
        </p:nvSpPr>
        <p:spPr bwMode="auto">
          <a:xfrm>
            <a:off x="69011" y="3872153"/>
            <a:ext cx="47013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accent1">
                <a:gamma/>
                <a:shade val="60000"/>
                <a:invGamma/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điện: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Forward or Next 1">
            <a:hlinkClick r:id="rId7" action="ppaction://hlinksldjump" highlightClick="1"/>
          </p:cNvPr>
          <p:cNvSpPr/>
          <p:nvPr/>
        </p:nvSpPr>
        <p:spPr>
          <a:xfrm>
            <a:off x="11749088" y="6453188"/>
            <a:ext cx="442912" cy="40481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942860" y="461864"/>
            <a:ext cx="275757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en-US" altLang="en-US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172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2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2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2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83" grpId="0"/>
      <p:bldP spid="112687" grpId="0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7781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4764128"/>
              </p:ext>
            </p:extLst>
          </p:nvPr>
        </p:nvGraphicFramePr>
        <p:xfrm>
          <a:off x="781050" y="1885621"/>
          <a:ext cx="2565400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4" name="Equation" r:id="rId3" imgW="812447" imgH="380835" progId="Equation.DSMT4">
                  <p:embed/>
                </p:oleObj>
              </mc:Choice>
              <mc:Fallback>
                <p:oleObj name="Equation" r:id="rId3" imgW="812447" imgH="3808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1050" y="1885621"/>
                        <a:ext cx="2565400" cy="1223962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70C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82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0545072"/>
              </p:ext>
            </p:extLst>
          </p:nvPr>
        </p:nvGraphicFramePr>
        <p:xfrm>
          <a:off x="6633803" y="1932452"/>
          <a:ext cx="3054350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5" name="Equation" r:id="rId5" imgW="1180588" imgH="380835" progId="Equation.DSMT4">
                  <p:embed/>
                </p:oleObj>
              </mc:Choice>
              <mc:Fallback>
                <p:oleObj name="Equation" r:id="rId5" imgW="1180588" imgH="38083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33803" y="1932452"/>
                        <a:ext cx="3054350" cy="1130300"/>
                      </a:xfrm>
                      <a:prstGeom prst="rect">
                        <a:avLst/>
                      </a:prstGeom>
                      <a:noFill/>
                      <a:ln w="57150">
                        <a:solidFill>
                          <a:srgbClr val="0070C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83" name="Text Box 24"/>
          <p:cNvSpPr txBox="1">
            <a:spLocks noChangeArrowheads="1"/>
          </p:cNvSpPr>
          <p:nvPr/>
        </p:nvSpPr>
        <p:spPr bwMode="auto">
          <a:xfrm>
            <a:off x="3983936" y="559819"/>
            <a:ext cx="1728787" cy="460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CHỦ ĐỀ 5</a:t>
            </a:r>
          </a:p>
        </p:txBody>
      </p:sp>
    </p:spTree>
    <p:extLst>
      <p:ext uri="{BB962C8B-B14F-4D97-AF65-F5344CB8AC3E}">
        <p14:creationId xmlns:p14="http://schemas.microsoft.com/office/powerpoint/2010/main" val="1788216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flipH="1">
            <a:off x="6115050" y="1051413"/>
            <a:ext cx="89084" cy="56131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5" name="TextBox 8"/>
          <p:cNvSpPr txBox="1">
            <a:spLocks noChangeArrowheads="1"/>
          </p:cNvSpPr>
          <p:nvPr/>
        </p:nvSpPr>
        <p:spPr bwMode="auto">
          <a:xfrm>
            <a:off x="587375" y="1051413"/>
            <a:ext cx="5364163" cy="95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Những quy tắc để đảm bảo an toàn khi sử dụng điện: </a:t>
            </a:r>
            <a:r>
              <a:rPr lang="vi-VN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(sgk T 51)</a:t>
            </a:r>
            <a:endParaRPr lang="en-US" altLang="en-US" sz="2800" b="1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15938" y="2042013"/>
            <a:ext cx="5472112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</a:rPr>
              <a:t>+ Chỉ làm thí nghiệm với các nguồn điện có </a:t>
            </a:r>
            <a:r>
              <a:rPr lang="en-US" altLang="en-US" sz="2600" b="1">
                <a:latin typeface="Times New Roman" panose="02020603050405020304" pitchFamily="18" charset="0"/>
              </a:rPr>
              <a:t>HĐT </a:t>
            </a:r>
            <a:r>
              <a:rPr lang="vi-VN" altLang="en-US" sz="2600" b="1">
                <a:latin typeface="Times New Roman" panose="02020603050405020304" pitchFamily="18" charset="0"/>
              </a:rPr>
              <a:t>nhỏ hơn 40V</a:t>
            </a:r>
            <a:r>
              <a:rPr lang="en-US" altLang="en-US" sz="2600" b="1">
                <a:latin typeface="Times New Roman" panose="02020603050405020304" pitchFamily="18" charset="0"/>
              </a:rPr>
              <a:t>.</a:t>
            </a:r>
            <a:endParaRPr lang="vi-VN" altLang="en-US" sz="2600" b="1">
              <a:latin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</a:rPr>
              <a:t>+ Phải sử dụng các dây dẫn có vỏ bọc cách điện đúng chuẩn.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15938" y="3773976"/>
            <a:ext cx="52197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</a:rPr>
              <a:t>+ Phải mắc cầu chì vào dây nóng cho mỗi dụng cụ điện để ngắt mạch tự động khi đoản mạch.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6275388" y="1321288"/>
            <a:ext cx="5365750" cy="169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+ Khi có người bị điện giật không được chạm vào người đó, phải tìm cách ngắt ngay mạch và cấp cứu kịp thời.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275388" y="3229463"/>
            <a:ext cx="5545137" cy="2678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CC"/>
                </a:solidFill>
                <a:latin typeface="Times New Roman" panose="02020603050405020304" pitchFamily="18" charset="0"/>
              </a:rPr>
              <a:t>Các biện pháp sử dụng tiết kiệm điện năng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800" b="1">
                <a:latin typeface="Times New Roman" panose="02020603050405020304" pitchFamily="18" charset="0"/>
              </a:rPr>
              <a:t>C</a:t>
            </a:r>
            <a:r>
              <a:rPr lang="en-US" altLang="en-US" sz="2800" b="1">
                <a:latin typeface="Times New Roman" panose="02020603050405020304" pitchFamily="18" charset="0"/>
              </a:rPr>
              <a:t>ần lựa chọn  sử d</a:t>
            </a:r>
            <a:r>
              <a:rPr lang="vi-VN" altLang="en-US" sz="2800" b="1">
                <a:latin typeface="Times New Roman" panose="02020603050405020304" pitchFamily="18" charset="0"/>
              </a:rPr>
              <a:t>ụng các</a:t>
            </a:r>
            <a:r>
              <a:rPr lang="en-US" altLang="en-US" sz="2800" b="1">
                <a:latin typeface="Times New Roman" panose="02020603050405020304" pitchFamily="18" charset="0"/>
              </a:rPr>
              <a:t>  dụng cụ , thiết bị điện có </a:t>
            </a:r>
            <a:r>
              <a:rPr lang="en-US" altLang="en-US" sz="2800" b="1" u="sng">
                <a:latin typeface="Times New Roman" panose="02020603050405020304" pitchFamily="18" charset="0"/>
              </a:rPr>
              <a:t>công suất phù hợp</a:t>
            </a:r>
            <a:r>
              <a:rPr lang="en-US" altLang="en-US" sz="2800" b="1">
                <a:latin typeface="Times New Roman" panose="02020603050405020304" pitchFamily="18" charset="0"/>
              </a:rPr>
              <a:t> và chỉ </a:t>
            </a:r>
            <a:r>
              <a:rPr lang="en-US" altLang="en-US" sz="2800" b="1" u="sng">
                <a:latin typeface="Times New Roman" panose="02020603050405020304" pitchFamily="18" charset="0"/>
              </a:rPr>
              <a:t>sử dụng chúng trong thời gian cần thiết</a:t>
            </a:r>
            <a:r>
              <a:rPr lang="en-US" altLang="en-US" sz="2800" b="1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8440" name="TextBox 13"/>
          <p:cNvSpPr txBox="1">
            <a:spLocks noChangeArrowheads="1"/>
          </p:cNvSpPr>
          <p:nvPr/>
        </p:nvSpPr>
        <p:spPr bwMode="auto">
          <a:xfrm>
            <a:off x="12973050" y="2870688"/>
            <a:ext cx="241141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Times New Roman" panose="02020603050405020304" pitchFamily="18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42913" y="5034451"/>
            <a:ext cx="534828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en-US" sz="2600" b="1">
                <a:latin typeface="Times New Roman" panose="02020603050405020304" pitchFamily="18" charset="0"/>
              </a:rPr>
              <a:t>+ Khi tiếp xúc với mạng điện gia đình </a:t>
            </a:r>
            <a:r>
              <a:rPr lang="en-US" altLang="en-US" sz="2600" b="1">
                <a:latin typeface="Times New Roman" panose="02020603050405020304" pitchFamily="18" charset="0"/>
              </a:rPr>
              <a:t>220V phải tuân thủ các quy tắc về an toàn điện.</a:t>
            </a:r>
            <a:r>
              <a:rPr lang="vi-VN" altLang="en-US" sz="2600" b="1">
                <a:latin typeface="Times New Roman" panose="02020603050405020304" pitchFamily="18" charset="0"/>
              </a:rPr>
              <a:t> </a:t>
            </a:r>
            <a:endParaRPr lang="en-US" altLang="en-US" sz="2600">
              <a:latin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527800" y="889488"/>
            <a:ext cx="1081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Times New Roman" panose="02020603050405020304" pitchFamily="18" charset="0"/>
              </a:rPr>
              <a:t>Chú ý</a:t>
            </a:r>
          </a:p>
        </p:txBody>
      </p:sp>
      <p:sp>
        <p:nvSpPr>
          <p:cNvPr id="18443" name="Text Box 28"/>
          <p:cNvSpPr txBox="1">
            <a:spLocks noChangeArrowheads="1"/>
          </p:cNvSpPr>
          <p:nvPr/>
        </p:nvSpPr>
        <p:spPr bwMode="auto">
          <a:xfrm>
            <a:off x="5489148" y="251314"/>
            <a:ext cx="1835150" cy="461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CHỦ ĐỀ 6</a:t>
            </a:r>
          </a:p>
        </p:txBody>
      </p:sp>
    </p:spTree>
    <p:extLst>
      <p:ext uri="{BB962C8B-B14F-4D97-AF65-F5344CB8AC3E}">
        <p14:creationId xmlns:p14="http://schemas.microsoft.com/office/powerpoint/2010/main" val="14265474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5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1524000" y="20955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Presentation" r:id="rId4" imgW="4201774" imgH="3151632" progId="PowerPoint.Show.8">
                  <p:embed/>
                </p:oleObj>
              </mc:Choice>
              <mc:Fallback>
                <p:oleObj name="Presentation" r:id="rId4" imgW="4201774" imgH="3151632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0955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53882" dir="13500000" algn="ctr" rotWithShape="0">
                                <a:srgbClr val="2F4D71">
                                  <a:alpha val="50000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4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87677380"/>
              </p:ext>
            </p:extLst>
          </p:nvPr>
        </p:nvGraphicFramePr>
        <p:xfrm>
          <a:off x="120771" y="372520"/>
          <a:ext cx="11895826" cy="6573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379563" y="1018330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917745" y="2095139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1131538" y="3361572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917745" y="4561273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5655" y="5753560"/>
            <a:ext cx="655608" cy="59522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12351" y="86332"/>
            <a:ext cx="2112665" cy="5723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2778125" y="1502445"/>
            <a:ext cx="206375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altLang="en-US">
              <a:cs typeface="Times New Roman" panose="02020603050405020304" pitchFamily="18" charset="0"/>
            </a:endParaRPr>
          </a:p>
        </p:txBody>
      </p:sp>
      <p:sp>
        <p:nvSpPr>
          <p:cNvPr id="31" name="Oval 999"/>
          <p:cNvSpPr>
            <a:spLocks noChangeArrowheads="1"/>
          </p:cNvSpPr>
          <p:nvPr/>
        </p:nvSpPr>
        <p:spPr bwMode="auto">
          <a:xfrm>
            <a:off x="764924" y="4017445"/>
            <a:ext cx="600075" cy="596900"/>
          </a:xfrm>
          <a:prstGeom prst="ellipse">
            <a:avLst/>
          </a:prstGeom>
          <a:gradFill rotWithShape="1">
            <a:gsLst>
              <a:gs pos="0">
                <a:srgbClr val="CCFF66"/>
              </a:gs>
              <a:gs pos="100000">
                <a:srgbClr val="FF33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379562" y="1164818"/>
            <a:ext cx="11812438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800" b="1" err="1" smtClean="0">
                <a:cs typeface="Times New Roman" panose="02020603050405020304" pitchFamily="18" charset="0"/>
              </a:rPr>
              <a:t>Câu</a:t>
            </a:r>
            <a:r>
              <a:rPr lang="en-US" altLang="en-US" sz="2800" b="1" smtClean="0">
                <a:cs typeface="Times New Roman" panose="02020603050405020304" pitchFamily="18" charset="0"/>
              </a:rPr>
              <a:t> 1: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Cường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độ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dòng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chạy</a:t>
            </a:r>
            <a:r>
              <a:rPr lang="en-US" altLang="en-US" sz="2800" b="1" smtClean="0">
                <a:cs typeface="Times New Roman" panose="02020603050405020304" pitchFamily="18" charset="0"/>
              </a:rPr>
              <a:t> qua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một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dây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dẫn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phụ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thuộc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như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nào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vào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hiệu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giữa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hai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đầu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dây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dẫn</a:t>
            </a:r>
            <a:r>
              <a:rPr lang="en-US" altLang="en-US" sz="2800" b="1" smtClean="0"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cs typeface="Times New Roman" panose="02020603050405020304" pitchFamily="18" charset="0"/>
              </a:rPr>
              <a:t>đó</a:t>
            </a:r>
            <a:r>
              <a:rPr lang="en-US" altLang="en-US" sz="2800" b="1" smtClean="0">
                <a:cs typeface="Times New Roman" panose="02020603050405020304" pitchFamily="18" charset="0"/>
              </a:rPr>
              <a:t>?</a:t>
            </a:r>
            <a:endParaRPr lang="en-US" altLang="en-US" sz="2800" b="1"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7148" y="3174018"/>
            <a:ext cx="7677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97148" y="2440650"/>
            <a:ext cx="7677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97148" y="3912682"/>
            <a:ext cx="7677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97148" y="4614345"/>
            <a:ext cx="767751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234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643</TotalTime>
  <Words>1629</Words>
  <PresentationFormat>Widescreen</PresentationFormat>
  <Paragraphs>257</Paragraphs>
  <Slides>23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.VnArial</vt:lpstr>
      <vt:lpstr>Arial</vt:lpstr>
      <vt:lpstr>Arrus-Black</vt:lpstr>
      <vt:lpstr>Calibri</vt:lpstr>
      <vt:lpstr>Calibri Light</vt:lpstr>
      <vt:lpstr>Symbol</vt:lpstr>
      <vt:lpstr>Times New Roman</vt:lpstr>
      <vt:lpstr>VNI-Times</vt:lpstr>
      <vt:lpstr>Office Theme</vt:lpstr>
      <vt:lpstr>Equation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2020-11-23T15:35:09Z</dcterms:created>
  <dcterms:modified xsi:type="dcterms:W3CDTF">2020-11-29T16:04:22Z</dcterms:modified>
</cp:coreProperties>
</file>