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2" t="50248" r="50579" b="34420"/>
          <a:stretch/>
        </p:blipFill>
        <p:spPr bwMode="auto">
          <a:xfrm>
            <a:off x="3505200" y="1813560"/>
            <a:ext cx="4191000" cy="351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339840" y="1965961"/>
            <a:ext cx="1127760" cy="304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80</cp:revision>
  <dcterms:created xsi:type="dcterms:W3CDTF">2018-01-28T07:11:08Z</dcterms:created>
  <dcterms:modified xsi:type="dcterms:W3CDTF">2022-08-27T09:55:41Z</dcterms:modified>
</cp:coreProperties>
</file>