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7" r:id="rId1"/>
    <p:sldMasterId id="2147483679" r:id="rId2"/>
  </p:sldMasterIdLst>
  <p:notesMasterIdLst>
    <p:notesMasterId r:id="rId34"/>
  </p:notesMasterIdLst>
  <p:sldIdLst>
    <p:sldId id="310" r:id="rId3"/>
    <p:sldId id="334" r:id="rId4"/>
    <p:sldId id="264" r:id="rId5"/>
    <p:sldId id="261" r:id="rId6"/>
    <p:sldId id="259" r:id="rId7"/>
    <p:sldId id="313" r:id="rId8"/>
    <p:sldId id="335" r:id="rId9"/>
    <p:sldId id="260" r:id="rId10"/>
    <p:sldId id="312" r:id="rId11"/>
    <p:sldId id="319" r:id="rId12"/>
    <p:sldId id="320" r:id="rId13"/>
    <p:sldId id="314" r:id="rId14"/>
    <p:sldId id="315" r:id="rId15"/>
    <p:sldId id="336" r:id="rId16"/>
    <p:sldId id="337" r:id="rId17"/>
    <p:sldId id="316" r:id="rId18"/>
    <p:sldId id="317" r:id="rId19"/>
    <p:sldId id="318" r:id="rId20"/>
    <p:sldId id="321" r:id="rId21"/>
    <p:sldId id="338" r:id="rId22"/>
    <p:sldId id="341" r:id="rId23"/>
    <p:sldId id="342" r:id="rId24"/>
    <p:sldId id="339" r:id="rId25"/>
    <p:sldId id="340" r:id="rId26"/>
    <p:sldId id="343" r:id="rId27"/>
    <p:sldId id="346" r:id="rId28"/>
    <p:sldId id="347" r:id="rId29"/>
    <p:sldId id="348" r:id="rId30"/>
    <p:sldId id="332" r:id="rId31"/>
    <p:sldId id="349" r:id="rId32"/>
    <p:sldId id="287" r:id="rId33"/>
  </p:sldIdLst>
  <p:sldSz cx="9144000" cy="5143500" type="screen16x9"/>
  <p:notesSz cx="6858000" cy="9144000"/>
  <p:embeddedFontLst>
    <p:embeddedFont>
      <p:font typeface="#9Slide03 Arima Madurai Black" panose="00000A00000000000000" pitchFamily="2" charset="0"/>
      <p:bold r:id="rId35"/>
    </p:embeddedFont>
    <p:embeddedFont>
      <p:font typeface="#9Slide07 IcielBaliho Script" pitchFamily="2" charset="0"/>
      <p:regular r:id="rId36"/>
    </p:embeddedFont>
    <p:embeddedFont>
      <p:font typeface="#9Slide07 IcielCadena" panose="02000503000000020004" pitchFamily="2" charset="0"/>
      <p:bold r:id="rId37"/>
    </p:embeddedFont>
    <p:embeddedFont>
      <p:font typeface="Calibri" panose="020F0502020204030204" pitchFamily="34" charset="0"/>
      <p:regular r:id="rId38"/>
      <p:bold r:id="rId39"/>
      <p:italic r:id="rId40"/>
      <p:boldItalic r:id="rId41"/>
    </p:embeddedFont>
    <p:embeddedFont>
      <p:font typeface="Calibri Light" panose="020F0302020204030204" pitchFamily="34" charset="0"/>
      <p:regular r:id="rId42"/>
      <p:italic r:id="rId43"/>
    </p:embeddedFont>
    <p:embeddedFont>
      <p:font typeface="Cambria Math" panose="02040503050406030204" pitchFamily="18" charset="0"/>
      <p:regular r:id="rId44"/>
    </p:embeddedFont>
    <p:embeddedFont>
      <p:font typeface="Hind Siliguri" panose="02000000000000000000" pitchFamily="2" charset="0"/>
      <p:regular r:id="rId45"/>
      <p:bold r:id="rId46"/>
    </p:embeddedFont>
    <p:embeddedFont>
      <p:font typeface="Ruda Black" panose="020B0604020202020204" charset="0"/>
      <p:bold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6DB"/>
    <a:srgbClr val="3B5748"/>
    <a:srgbClr val="FFFFFF"/>
    <a:srgbClr val="5D3C34"/>
    <a:srgbClr val="456655"/>
    <a:srgbClr val="000000"/>
    <a:srgbClr val="F2E7D8"/>
    <a:srgbClr val="FBF9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36C0AE7-E004-4CAD-861C-A8E71016D07D}">
  <a:tblStyle styleId="{036C0AE7-E004-4CAD-861C-A8E71016D07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557" y="-2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5.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2.fntdata"/><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2"/>
        <p:cNvGrpSpPr/>
        <p:nvPr/>
      </p:nvGrpSpPr>
      <p:grpSpPr>
        <a:xfrm>
          <a:off x="0" y="0"/>
          <a:ext cx="0" cy="0"/>
          <a:chOff x="0" y="0"/>
          <a:chExt cx="0" cy="0"/>
        </a:xfrm>
      </p:grpSpPr>
      <p:sp>
        <p:nvSpPr>
          <p:cNvPr id="2343" name="Google Shape;2343;gd36780f64f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4" name="Google Shape;2344;gd36780f64f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4"/>
        <p:cNvGrpSpPr/>
        <p:nvPr/>
      </p:nvGrpSpPr>
      <p:grpSpPr>
        <a:xfrm>
          <a:off x="0" y="0"/>
          <a:ext cx="0" cy="0"/>
          <a:chOff x="0" y="0"/>
          <a:chExt cx="0" cy="0"/>
        </a:xfrm>
      </p:grpSpPr>
      <p:sp>
        <p:nvSpPr>
          <p:cNvPr id="1475" name="Google Shape;1475;gd36780f64f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6" name="Google Shape;1476;gd36780f64f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58087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2"/>
        <p:cNvGrpSpPr/>
        <p:nvPr/>
      </p:nvGrpSpPr>
      <p:grpSpPr>
        <a:xfrm>
          <a:off x="0" y="0"/>
          <a:ext cx="0" cy="0"/>
          <a:chOff x="0" y="0"/>
          <a:chExt cx="0" cy="0"/>
        </a:xfrm>
      </p:grpSpPr>
      <p:sp>
        <p:nvSpPr>
          <p:cNvPr id="4223" name="Google Shape;4223;gd36780f64f_0_268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24" name="Google Shape;4224;gd36780f64f_0_268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6"/>
        <p:cNvGrpSpPr/>
        <p:nvPr/>
      </p:nvGrpSpPr>
      <p:grpSpPr>
        <a:xfrm>
          <a:off x="0" y="0"/>
          <a:ext cx="0" cy="0"/>
          <a:chOff x="0" y="0"/>
          <a:chExt cx="0" cy="0"/>
        </a:xfrm>
      </p:grpSpPr>
      <p:sp>
        <p:nvSpPr>
          <p:cNvPr id="1487" name="Google Shape;1487;gd365b6d046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8" name="Google Shape;1488;gd365b6d046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4"/>
        <p:cNvGrpSpPr/>
        <p:nvPr/>
      </p:nvGrpSpPr>
      <p:grpSpPr>
        <a:xfrm>
          <a:off x="0" y="0"/>
          <a:ext cx="0" cy="0"/>
          <a:chOff x="0" y="0"/>
          <a:chExt cx="0" cy="0"/>
        </a:xfrm>
      </p:grpSpPr>
      <p:sp>
        <p:nvSpPr>
          <p:cNvPr id="945" name="Google Shape;945;gd2f3e4595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6" name="Google Shape;946;gd2f3e4595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4"/>
        <p:cNvGrpSpPr/>
        <p:nvPr/>
      </p:nvGrpSpPr>
      <p:grpSpPr>
        <a:xfrm>
          <a:off x="0" y="0"/>
          <a:ext cx="0" cy="0"/>
          <a:chOff x="0" y="0"/>
          <a:chExt cx="0" cy="0"/>
        </a:xfrm>
      </p:grpSpPr>
      <p:sp>
        <p:nvSpPr>
          <p:cNvPr id="945" name="Google Shape;945;gd2f3e4595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6" name="Google Shape;946;gd2f3e4595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21721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4"/>
        <p:cNvGrpSpPr/>
        <p:nvPr/>
      </p:nvGrpSpPr>
      <p:grpSpPr>
        <a:xfrm>
          <a:off x="0" y="0"/>
          <a:ext cx="0" cy="0"/>
          <a:chOff x="0" y="0"/>
          <a:chExt cx="0" cy="0"/>
        </a:xfrm>
      </p:grpSpPr>
      <p:sp>
        <p:nvSpPr>
          <p:cNvPr id="1475" name="Google Shape;1475;gd36780f64f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6" name="Google Shape;1476;gd36780f64f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4"/>
        <p:cNvGrpSpPr/>
        <p:nvPr/>
      </p:nvGrpSpPr>
      <p:grpSpPr>
        <a:xfrm>
          <a:off x="0" y="0"/>
          <a:ext cx="0" cy="0"/>
          <a:chOff x="0" y="0"/>
          <a:chExt cx="0" cy="0"/>
        </a:xfrm>
      </p:grpSpPr>
      <p:sp>
        <p:nvSpPr>
          <p:cNvPr id="1475" name="Google Shape;1475;gd36780f64f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6" name="Google Shape;1476;gd36780f64f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02062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4"/>
        <p:cNvGrpSpPr/>
        <p:nvPr/>
      </p:nvGrpSpPr>
      <p:grpSpPr>
        <a:xfrm>
          <a:off x="0" y="0"/>
          <a:ext cx="0" cy="0"/>
          <a:chOff x="0" y="0"/>
          <a:chExt cx="0" cy="0"/>
        </a:xfrm>
      </p:grpSpPr>
      <p:sp>
        <p:nvSpPr>
          <p:cNvPr id="1475" name="Google Shape;1475;gd36780f64f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6" name="Google Shape;1476;gd36780f64f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08031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4"/>
        <p:cNvGrpSpPr/>
        <p:nvPr/>
      </p:nvGrpSpPr>
      <p:grpSpPr>
        <a:xfrm>
          <a:off x="0" y="0"/>
          <a:ext cx="0" cy="0"/>
          <a:chOff x="0" y="0"/>
          <a:chExt cx="0" cy="0"/>
        </a:xfrm>
      </p:grpSpPr>
      <p:sp>
        <p:nvSpPr>
          <p:cNvPr id="1475" name="Google Shape;1475;gd36780f64f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6" name="Google Shape;1476;gd36780f64f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8826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4"/>
        <p:cNvGrpSpPr/>
        <p:nvPr/>
      </p:nvGrpSpPr>
      <p:grpSpPr>
        <a:xfrm>
          <a:off x="0" y="0"/>
          <a:ext cx="0" cy="0"/>
          <a:chOff x="0" y="0"/>
          <a:chExt cx="0" cy="0"/>
        </a:xfrm>
      </p:grpSpPr>
      <p:sp>
        <p:nvSpPr>
          <p:cNvPr id="1475" name="Google Shape;1475;gd36780f64f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6" name="Google Shape;1476;gd36780f64f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355088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5" Type="http://schemas.openxmlformats.org/officeDocument/2006/relationships/hyperlink" Target="https://storyset.com/?utm_source=slidesgo_template&amp;utm_medium=referral-link&amp;utm_campaign=slidesgo_contents_of_this_template&amp;utm_term=storyset&amp;utm_content=storyset" TargetMode="External"/><Relationship Id="rId4" Type="http://schemas.openxmlformats.org/officeDocument/2006/relationships/hyperlink" Target="http://bit.ly/2TtBDfr" TargetMode="Externa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867575" y="2674613"/>
            <a:ext cx="3153900" cy="500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dk2"/>
              </a:buClr>
              <a:buSzPts val="3600"/>
              <a:buNone/>
              <a:defRPr sz="3600">
                <a:solidFill>
                  <a:schemeClr val="dk2"/>
                </a:solidFill>
              </a:defRPr>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17" name="Google Shape;17;p3"/>
          <p:cNvSpPr txBox="1">
            <a:spLocks noGrp="1"/>
          </p:cNvSpPr>
          <p:nvPr>
            <p:ph type="title" idx="2" hasCustomPrompt="1"/>
          </p:nvPr>
        </p:nvSpPr>
        <p:spPr>
          <a:xfrm>
            <a:off x="720000" y="1029663"/>
            <a:ext cx="3449100" cy="12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2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8" name="Google Shape;18;p3"/>
          <p:cNvSpPr txBox="1">
            <a:spLocks noGrp="1"/>
          </p:cNvSpPr>
          <p:nvPr>
            <p:ph type="subTitle" idx="1"/>
          </p:nvPr>
        </p:nvSpPr>
        <p:spPr>
          <a:xfrm>
            <a:off x="1210050" y="3496138"/>
            <a:ext cx="2469000" cy="617700"/>
          </a:xfrm>
          <a:prstGeom prst="rect">
            <a:avLst/>
          </a:prstGeom>
        </p:spPr>
        <p:txBody>
          <a:bodyPr spcFirstLastPara="1" wrap="square" lIns="91425" tIns="91425" rIns="91425" bIns="91425" anchor="ctr" anchorCtr="0">
            <a:noAutofit/>
          </a:bodyPr>
          <a:lstStyle>
            <a:lvl1pPr lvl="0" algn="ctr">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19" name="Google Shape;19;p3"/>
          <p:cNvSpPr/>
          <p:nvPr/>
        </p:nvSpPr>
        <p:spPr>
          <a:xfrm rot="-7778502">
            <a:off x="6190464" y="-646046"/>
            <a:ext cx="3495800" cy="1877249"/>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rot="10800000">
            <a:off x="7548426" y="-1080747"/>
            <a:ext cx="2542624" cy="2606354"/>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3"/>
          <p:cNvSpPr/>
          <p:nvPr/>
        </p:nvSpPr>
        <p:spPr>
          <a:xfrm rot="3021498">
            <a:off x="-565720" y="3893479"/>
            <a:ext cx="3495800" cy="1877249"/>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3"/>
          <p:cNvSpPr/>
          <p:nvPr/>
        </p:nvSpPr>
        <p:spPr>
          <a:xfrm>
            <a:off x="-970506" y="3599076"/>
            <a:ext cx="2542624" cy="2606354"/>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anks">
  <p:cSld name="TITLE_1">
    <p:spTree>
      <p:nvGrpSpPr>
        <p:cNvPr id="1" name="Shape 202"/>
        <p:cNvGrpSpPr/>
        <p:nvPr/>
      </p:nvGrpSpPr>
      <p:grpSpPr>
        <a:xfrm>
          <a:off x="0" y="0"/>
          <a:ext cx="0" cy="0"/>
          <a:chOff x="0" y="0"/>
          <a:chExt cx="0" cy="0"/>
        </a:xfrm>
      </p:grpSpPr>
      <p:sp>
        <p:nvSpPr>
          <p:cNvPr id="203" name="Google Shape;203;p27"/>
          <p:cNvSpPr txBox="1">
            <a:spLocks noGrp="1"/>
          </p:cNvSpPr>
          <p:nvPr>
            <p:ph type="ctrTitle"/>
          </p:nvPr>
        </p:nvSpPr>
        <p:spPr>
          <a:xfrm>
            <a:off x="4723188" y="638950"/>
            <a:ext cx="3700800" cy="834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6000"/>
            </a:lvl1pPr>
            <a:lvl2pPr lvl="1" algn="r" rtl="0">
              <a:spcBef>
                <a:spcPts val="0"/>
              </a:spcBef>
              <a:spcAft>
                <a:spcPts val="0"/>
              </a:spcAft>
              <a:buSzPts val="5200"/>
              <a:buNone/>
              <a:defRPr sz="5200"/>
            </a:lvl2pPr>
            <a:lvl3pPr lvl="2" algn="r" rtl="0">
              <a:spcBef>
                <a:spcPts val="0"/>
              </a:spcBef>
              <a:spcAft>
                <a:spcPts val="0"/>
              </a:spcAft>
              <a:buSzPts val="5200"/>
              <a:buNone/>
              <a:defRPr sz="5200"/>
            </a:lvl3pPr>
            <a:lvl4pPr lvl="3" algn="r" rtl="0">
              <a:spcBef>
                <a:spcPts val="0"/>
              </a:spcBef>
              <a:spcAft>
                <a:spcPts val="0"/>
              </a:spcAft>
              <a:buSzPts val="5200"/>
              <a:buNone/>
              <a:defRPr sz="5200"/>
            </a:lvl4pPr>
            <a:lvl5pPr lvl="4" algn="r" rtl="0">
              <a:spcBef>
                <a:spcPts val="0"/>
              </a:spcBef>
              <a:spcAft>
                <a:spcPts val="0"/>
              </a:spcAft>
              <a:buSzPts val="5200"/>
              <a:buNone/>
              <a:defRPr sz="5200"/>
            </a:lvl5pPr>
            <a:lvl6pPr lvl="5" algn="r" rtl="0">
              <a:spcBef>
                <a:spcPts val="0"/>
              </a:spcBef>
              <a:spcAft>
                <a:spcPts val="0"/>
              </a:spcAft>
              <a:buSzPts val="5200"/>
              <a:buNone/>
              <a:defRPr sz="5200"/>
            </a:lvl6pPr>
            <a:lvl7pPr lvl="6" algn="r" rtl="0">
              <a:spcBef>
                <a:spcPts val="0"/>
              </a:spcBef>
              <a:spcAft>
                <a:spcPts val="0"/>
              </a:spcAft>
              <a:buSzPts val="5200"/>
              <a:buNone/>
              <a:defRPr sz="5200"/>
            </a:lvl7pPr>
            <a:lvl8pPr lvl="7" algn="r" rtl="0">
              <a:spcBef>
                <a:spcPts val="0"/>
              </a:spcBef>
              <a:spcAft>
                <a:spcPts val="0"/>
              </a:spcAft>
              <a:buSzPts val="5200"/>
              <a:buNone/>
              <a:defRPr sz="5200"/>
            </a:lvl8pPr>
            <a:lvl9pPr lvl="8" algn="r" rtl="0">
              <a:spcBef>
                <a:spcPts val="0"/>
              </a:spcBef>
              <a:spcAft>
                <a:spcPts val="0"/>
              </a:spcAft>
              <a:buSzPts val="5200"/>
              <a:buNone/>
              <a:defRPr sz="5200"/>
            </a:lvl9pPr>
          </a:lstStyle>
          <a:p>
            <a:endParaRPr/>
          </a:p>
        </p:txBody>
      </p:sp>
      <p:sp>
        <p:nvSpPr>
          <p:cNvPr id="204" name="Google Shape;204;p27"/>
          <p:cNvSpPr txBox="1">
            <a:spLocks noGrp="1"/>
          </p:cNvSpPr>
          <p:nvPr>
            <p:ph type="subTitle" idx="1"/>
          </p:nvPr>
        </p:nvSpPr>
        <p:spPr>
          <a:xfrm>
            <a:off x="4723188" y="2093100"/>
            <a:ext cx="3700800" cy="871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a:lvl1pPr>
            <a:lvl2pPr lvl="1" algn="r" rtl="0">
              <a:lnSpc>
                <a:spcPct val="100000"/>
              </a:lnSpc>
              <a:spcBef>
                <a:spcPts val="0"/>
              </a:spcBef>
              <a:spcAft>
                <a:spcPts val="0"/>
              </a:spcAft>
              <a:buSzPts val="2800"/>
              <a:buNone/>
              <a:defRPr sz="2800"/>
            </a:lvl2pPr>
            <a:lvl3pPr lvl="2" algn="r" rtl="0">
              <a:lnSpc>
                <a:spcPct val="100000"/>
              </a:lnSpc>
              <a:spcBef>
                <a:spcPts val="0"/>
              </a:spcBef>
              <a:spcAft>
                <a:spcPts val="0"/>
              </a:spcAft>
              <a:buSzPts val="2800"/>
              <a:buNone/>
              <a:defRPr sz="2800"/>
            </a:lvl3pPr>
            <a:lvl4pPr lvl="3" algn="r" rtl="0">
              <a:lnSpc>
                <a:spcPct val="100000"/>
              </a:lnSpc>
              <a:spcBef>
                <a:spcPts val="0"/>
              </a:spcBef>
              <a:spcAft>
                <a:spcPts val="0"/>
              </a:spcAft>
              <a:buSzPts val="2800"/>
              <a:buNone/>
              <a:defRPr sz="2800"/>
            </a:lvl4pPr>
            <a:lvl5pPr lvl="4" algn="r" rtl="0">
              <a:lnSpc>
                <a:spcPct val="100000"/>
              </a:lnSpc>
              <a:spcBef>
                <a:spcPts val="0"/>
              </a:spcBef>
              <a:spcAft>
                <a:spcPts val="0"/>
              </a:spcAft>
              <a:buSzPts val="2800"/>
              <a:buNone/>
              <a:defRPr sz="2800"/>
            </a:lvl5pPr>
            <a:lvl6pPr lvl="5" algn="r" rtl="0">
              <a:lnSpc>
                <a:spcPct val="100000"/>
              </a:lnSpc>
              <a:spcBef>
                <a:spcPts val="0"/>
              </a:spcBef>
              <a:spcAft>
                <a:spcPts val="0"/>
              </a:spcAft>
              <a:buSzPts val="2800"/>
              <a:buNone/>
              <a:defRPr sz="2800"/>
            </a:lvl6pPr>
            <a:lvl7pPr lvl="6" algn="r" rtl="0">
              <a:lnSpc>
                <a:spcPct val="100000"/>
              </a:lnSpc>
              <a:spcBef>
                <a:spcPts val="0"/>
              </a:spcBef>
              <a:spcAft>
                <a:spcPts val="0"/>
              </a:spcAft>
              <a:buSzPts val="2800"/>
              <a:buNone/>
              <a:defRPr sz="2800"/>
            </a:lvl7pPr>
            <a:lvl8pPr lvl="7" algn="r" rtl="0">
              <a:lnSpc>
                <a:spcPct val="100000"/>
              </a:lnSpc>
              <a:spcBef>
                <a:spcPts val="0"/>
              </a:spcBef>
              <a:spcAft>
                <a:spcPts val="0"/>
              </a:spcAft>
              <a:buSzPts val="2800"/>
              <a:buNone/>
              <a:defRPr sz="2800"/>
            </a:lvl8pPr>
            <a:lvl9pPr lvl="8" algn="r" rtl="0">
              <a:lnSpc>
                <a:spcPct val="100000"/>
              </a:lnSpc>
              <a:spcBef>
                <a:spcPts val="0"/>
              </a:spcBef>
              <a:spcAft>
                <a:spcPts val="0"/>
              </a:spcAft>
              <a:buSzPts val="2800"/>
              <a:buNone/>
              <a:defRPr sz="2800"/>
            </a:lvl9pPr>
          </a:lstStyle>
          <a:p>
            <a:endParaRPr/>
          </a:p>
        </p:txBody>
      </p:sp>
      <p:sp>
        <p:nvSpPr>
          <p:cNvPr id="205" name="Google Shape;205;p27"/>
          <p:cNvSpPr/>
          <p:nvPr/>
        </p:nvSpPr>
        <p:spPr>
          <a:xfrm rot="-3021498" flipH="1">
            <a:off x="6190464" y="3771479"/>
            <a:ext cx="3495800" cy="1877249"/>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7"/>
          <p:cNvSpPr/>
          <p:nvPr/>
        </p:nvSpPr>
        <p:spPr>
          <a:xfrm flipH="1">
            <a:off x="7548426" y="3477076"/>
            <a:ext cx="2542624" cy="2606354"/>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7"/>
          <p:cNvSpPr txBox="1">
            <a:spLocks noGrp="1"/>
          </p:cNvSpPr>
          <p:nvPr>
            <p:ph type="subTitle" idx="2"/>
          </p:nvPr>
        </p:nvSpPr>
        <p:spPr>
          <a:xfrm>
            <a:off x="4963938" y="1649600"/>
            <a:ext cx="3219300" cy="267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3"/>
              </a:buClr>
              <a:buSzPts val="2800"/>
              <a:buFont typeface="Ruda Black"/>
              <a:buNone/>
              <a:defRPr>
                <a:solidFill>
                  <a:schemeClr val="accent3"/>
                </a:solidFill>
                <a:latin typeface="Ruda Black"/>
                <a:ea typeface="Ruda Black"/>
                <a:cs typeface="Ruda Black"/>
                <a:sym typeface="Ruda Black"/>
              </a:defRPr>
            </a:lvl1pPr>
            <a:lvl2pPr lvl="1" algn="r" rtl="0">
              <a:lnSpc>
                <a:spcPct val="100000"/>
              </a:lnSpc>
              <a:spcBef>
                <a:spcPts val="0"/>
              </a:spcBef>
              <a:spcAft>
                <a:spcPts val="0"/>
              </a:spcAft>
              <a:buClr>
                <a:schemeClr val="accent3"/>
              </a:buClr>
              <a:buSzPts val="2800"/>
              <a:buFont typeface="Ruda Black"/>
              <a:buNone/>
              <a:defRPr sz="2800">
                <a:solidFill>
                  <a:schemeClr val="accent3"/>
                </a:solidFill>
                <a:latin typeface="Ruda Black"/>
                <a:ea typeface="Ruda Black"/>
                <a:cs typeface="Ruda Black"/>
                <a:sym typeface="Ruda Black"/>
              </a:defRPr>
            </a:lvl2pPr>
            <a:lvl3pPr lvl="2" algn="r" rtl="0">
              <a:lnSpc>
                <a:spcPct val="100000"/>
              </a:lnSpc>
              <a:spcBef>
                <a:spcPts val="0"/>
              </a:spcBef>
              <a:spcAft>
                <a:spcPts val="0"/>
              </a:spcAft>
              <a:buClr>
                <a:schemeClr val="accent3"/>
              </a:buClr>
              <a:buSzPts val="2800"/>
              <a:buFont typeface="Ruda Black"/>
              <a:buNone/>
              <a:defRPr sz="2800">
                <a:solidFill>
                  <a:schemeClr val="accent3"/>
                </a:solidFill>
                <a:latin typeface="Ruda Black"/>
                <a:ea typeface="Ruda Black"/>
                <a:cs typeface="Ruda Black"/>
                <a:sym typeface="Ruda Black"/>
              </a:defRPr>
            </a:lvl3pPr>
            <a:lvl4pPr lvl="3" algn="r" rtl="0">
              <a:lnSpc>
                <a:spcPct val="100000"/>
              </a:lnSpc>
              <a:spcBef>
                <a:spcPts val="0"/>
              </a:spcBef>
              <a:spcAft>
                <a:spcPts val="0"/>
              </a:spcAft>
              <a:buClr>
                <a:schemeClr val="accent3"/>
              </a:buClr>
              <a:buSzPts val="2800"/>
              <a:buFont typeface="Ruda Black"/>
              <a:buNone/>
              <a:defRPr sz="2800">
                <a:solidFill>
                  <a:schemeClr val="accent3"/>
                </a:solidFill>
                <a:latin typeface="Ruda Black"/>
                <a:ea typeface="Ruda Black"/>
                <a:cs typeface="Ruda Black"/>
                <a:sym typeface="Ruda Black"/>
              </a:defRPr>
            </a:lvl4pPr>
            <a:lvl5pPr lvl="4" algn="r" rtl="0">
              <a:lnSpc>
                <a:spcPct val="100000"/>
              </a:lnSpc>
              <a:spcBef>
                <a:spcPts val="0"/>
              </a:spcBef>
              <a:spcAft>
                <a:spcPts val="0"/>
              </a:spcAft>
              <a:buClr>
                <a:schemeClr val="accent3"/>
              </a:buClr>
              <a:buSzPts val="2800"/>
              <a:buFont typeface="Ruda Black"/>
              <a:buNone/>
              <a:defRPr sz="2800">
                <a:solidFill>
                  <a:schemeClr val="accent3"/>
                </a:solidFill>
                <a:latin typeface="Ruda Black"/>
                <a:ea typeface="Ruda Black"/>
                <a:cs typeface="Ruda Black"/>
                <a:sym typeface="Ruda Black"/>
              </a:defRPr>
            </a:lvl5pPr>
            <a:lvl6pPr lvl="5" algn="r" rtl="0">
              <a:lnSpc>
                <a:spcPct val="100000"/>
              </a:lnSpc>
              <a:spcBef>
                <a:spcPts val="0"/>
              </a:spcBef>
              <a:spcAft>
                <a:spcPts val="0"/>
              </a:spcAft>
              <a:buClr>
                <a:schemeClr val="accent3"/>
              </a:buClr>
              <a:buSzPts val="2800"/>
              <a:buFont typeface="Ruda Black"/>
              <a:buNone/>
              <a:defRPr sz="2800">
                <a:solidFill>
                  <a:schemeClr val="accent3"/>
                </a:solidFill>
                <a:latin typeface="Ruda Black"/>
                <a:ea typeface="Ruda Black"/>
                <a:cs typeface="Ruda Black"/>
                <a:sym typeface="Ruda Black"/>
              </a:defRPr>
            </a:lvl6pPr>
            <a:lvl7pPr lvl="6" algn="r" rtl="0">
              <a:lnSpc>
                <a:spcPct val="100000"/>
              </a:lnSpc>
              <a:spcBef>
                <a:spcPts val="0"/>
              </a:spcBef>
              <a:spcAft>
                <a:spcPts val="0"/>
              </a:spcAft>
              <a:buClr>
                <a:schemeClr val="accent3"/>
              </a:buClr>
              <a:buSzPts val="2800"/>
              <a:buFont typeface="Ruda Black"/>
              <a:buNone/>
              <a:defRPr sz="2800">
                <a:solidFill>
                  <a:schemeClr val="accent3"/>
                </a:solidFill>
                <a:latin typeface="Ruda Black"/>
                <a:ea typeface="Ruda Black"/>
                <a:cs typeface="Ruda Black"/>
                <a:sym typeface="Ruda Black"/>
              </a:defRPr>
            </a:lvl7pPr>
            <a:lvl8pPr lvl="7" algn="r" rtl="0">
              <a:lnSpc>
                <a:spcPct val="100000"/>
              </a:lnSpc>
              <a:spcBef>
                <a:spcPts val="0"/>
              </a:spcBef>
              <a:spcAft>
                <a:spcPts val="0"/>
              </a:spcAft>
              <a:buClr>
                <a:schemeClr val="accent3"/>
              </a:buClr>
              <a:buSzPts val="2800"/>
              <a:buFont typeface="Ruda Black"/>
              <a:buNone/>
              <a:defRPr sz="2800">
                <a:solidFill>
                  <a:schemeClr val="accent3"/>
                </a:solidFill>
                <a:latin typeface="Ruda Black"/>
                <a:ea typeface="Ruda Black"/>
                <a:cs typeface="Ruda Black"/>
                <a:sym typeface="Ruda Black"/>
              </a:defRPr>
            </a:lvl8pPr>
            <a:lvl9pPr lvl="8" algn="r" rtl="0">
              <a:lnSpc>
                <a:spcPct val="100000"/>
              </a:lnSpc>
              <a:spcBef>
                <a:spcPts val="0"/>
              </a:spcBef>
              <a:spcAft>
                <a:spcPts val="0"/>
              </a:spcAft>
              <a:buClr>
                <a:schemeClr val="accent3"/>
              </a:buClr>
              <a:buSzPts val="2800"/>
              <a:buFont typeface="Ruda Black"/>
              <a:buNone/>
              <a:defRPr sz="2800">
                <a:solidFill>
                  <a:schemeClr val="accent3"/>
                </a:solidFill>
                <a:latin typeface="Ruda Black"/>
                <a:ea typeface="Ruda Black"/>
                <a:cs typeface="Ruda Black"/>
                <a:sym typeface="Ruda Black"/>
              </a:defRPr>
            </a:lvl9pPr>
          </a:lstStyle>
          <a:p>
            <a:endParaRPr/>
          </a:p>
        </p:txBody>
      </p:sp>
      <p:sp>
        <p:nvSpPr>
          <p:cNvPr id="208" name="Google Shape;208;p27"/>
          <p:cNvSpPr txBox="1"/>
          <p:nvPr/>
        </p:nvSpPr>
        <p:spPr>
          <a:xfrm>
            <a:off x="4494600" y="3516650"/>
            <a:ext cx="3700800" cy="692700"/>
          </a:xfrm>
          <a:prstGeom prst="rect">
            <a:avLst/>
          </a:prstGeom>
          <a:noFill/>
          <a:ln>
            <a:noFill/>
          </a:ln>
        </p:spPr>
        <p:txBody>
          <a:bodyPr spcFirstLastPara="1" wrap="square" lIns="91425" tIns="91425" rIns="91425" bIns="91425" anchor="t" anchorCtr="0">
            <a:noAutofit/>
          </a:bodyPr>
          <a:lstStyle/>
          <a:p>
            <a:pPr marL="0" lvl="0" indent="0" algn="ctr" rtl="0">
              <a:spcBef>
                <a:spcPts val="300"/>
              </a:spcBef>
              <a:spcAft>
                <a:spcPts val="0"/>
              </a:spcAft>
              <a:buNone/>
            </a:pPr>
            <a:r>
              <a:rPr lang="en" sz="1000" b="1">
                <a:solidFill>
                  <a:schemeClr val="dk1"/>
                </a:solidFill>
                <a:latin typeface="Hind Siliguri"/>
                <a:ea typeface="Hind Siliguri"/>
                <a:cs typeface="Hind Siliguri"/>
                <a:sym typeface="Hind Siliguri"/>
              </a:rPr>
              <a:t>CREDITS: </a:t>
            </a:r>
            <a:r>
              <a:rPr lang="en" sz="1000">
                <a:solidFill>
                  <a:schemeClr val="dk1"/>
                </a:solidFill>
                <a:latin typeface="Hind Siliguri"/>
                <a:ea typeface="Hind Siliguri"/>
                <a:cs typeface="Hind Siliguri"/>
                <a:sym typeface="Hind Siliguri"/>
              </a:rPr>
              <a:t>This presentation template was created by </a:t>
            </a:r>
            <a:r>
              <a:rPr lang="en" sz="1000" b="1">
                <a:solidFill>
                  <a:schemeClr val="dk1"/>
                </a:solidFill>
                <a:uFill>
                  <a:noFill/>
                </a:uFill>
                <a:latin typeface="Hind Siliguri"/>
                <a:ea typeface="Hind Siliguri"/>
                <a:cs typeface="Hind Siliguri"/>
                <a:sym typeface="Hind Siliguri"/>
                <a:hlinkClick r:id="rId2">
                  <a:extLst>
                    <a:ext uri="{A12FA001-AC4F-418D-AE19-62706E023703}">
                      <ahyp:hlinkClr xmlns:ahyp="http://schemas.microsoft.com/office/drawing/2018/hyperlinkcolor" val="tx"/>
                    </a:ext>
                  </a:extLst>
                </a:hlinkClick>
              </a:rPr>
              <a:t>Slidesgo</a:t>
            </a:r>
            <a:r>
              <a:rPr lang="en" sz="1000" b="1">
                <a:solidFill>
                  <a:schemeClr val="dk1"/>
                </a:solidFill>
                <a:latin typeface="Hind Siliguri"/>
                <a:ea typeface="Hind Siliguri"/>
                <a:cs typeface="Hind Siliguri"/>
                <a:sym typeface="Hind Siliguri"/>
              </a:rPr>
              <a:t>, </a:t>
            </a:r>
            <a:r>
              <a:rPr lang="en" sz="1000">
                <a:solidFill>
                  <a:schemeClr val="dk1"/>
                </a:solidFill>
                <a:latin typeface="Hind Siliguri"/>
                <a:ea typeface="Hind Siliguri"/>
                <a:cs typeface="Hind Siliguri"/>
                <a:sym typeface="Hind Siliguri"/>
              </a:rPr>
              <a:t>including icons by </a:t>
            </a:r>
            <a:r>
              <a:rPr lang="en" sz="1000" b="1">
                <a:solidFill>
                  <a:schemeClr val="dk1"/>
                </a:solidFill>
                <a:uFill>
                  <a:noFill/>
                </a:uFill>
                <a:latin typeface="Hind Siliguri"/>
                <a:ea typeface="Hind Siliguri"/>
                <a:cs typeface="Hind Siliguri"/>
                <a:sym typeface="Hind Siliguri"/>
                <a:hlinkClick r:id="rId3">
                  <a:extLst>
                    <a:ext uri="{A12FA001-AC4F-418D-AE19-62706E023703}">
                      <ahyp:hlinkClr xmlns:ahyp="http://schemas.microsoft.com/office/drawing/2018/hyperlinkcolor" val="tx"/>
                    </a:ext>
                  </a:extLst>
                </a:hlinkClick>
              </a:rPr>
              <a:t>Flaticon</a:t>
            </a:r>
            <a:r>
              <a:rPr lang="en" sz="1000">
                <a:solidFill>
                  <a:schemeClr val="dk1"/>
                </a:solidFill>
                <a:latin typeface="Hind Siliguri"/>
                <a:ea typeface="Hind Siliguri"/>
                <a:cs typeface="Hind Siliguri"/>
                <a:sym typeface="Hind Siliguri"/>
              </a:rPr>
              <a:t>, infographics &amp; images by </a:t>
            </a:r>
            <a:r>
              <a:rPr lang="en" sz="1000" b="1">
                <a:solidFill>
                  <a:schemeClr val="dk1"/>
                </a:solidFill>
                <a:uFill>
                  <a:noFill/>
                </a:uFill>
                <a:latin typeface="Hind Siliguri"/>
                <a:ea typeface="Hind Siliguri"/>
                <a:cs typeface="Hind Siliguri"/>
                <a:sym typeface="Hind Siliguri"/>
                <a:hlinkClick r:id="rId4">
                  <a:extLst>
                    <a:ext uri="{A12FA001-AC4F-418D-AE19-62706E023703}">
                      <ahyp:hlinkClr xmlns:ahyp="http://schemas.microsoft.com/office/drawing/2018/hyperlinkcolor" val="tx"/>
                    </a:ext>
                  </a:extLst>
                </a:hlinkClick>
              </a:rPr>
              <a:t>Freepik</a:t>
            </a:r>
            <a:r>
              <a:rPr lang="en" sz="1000">
                <a:solidFill>
                  <a:schemeClr val="dk1"/>
                </a:solidFill>
                <a:latin typeface="Hind Siliguri"/>
                <a:ea typeface="Hind Siliguri"/>
                <a:cs typeface="Hind Siliguri"/>
                <a:sym typeface="Hind Siliguri"/>
              </a:rPr>
              <a:t> and illustrations by </a:t>
            </a:r>
            <a:r>
              <a:rPr lang="en" sz="1000" b="1">
                <a:solidFill>
                  <a:schemeClr val="dk1"/>
                </a:solidFill>
                <a:uFill>
                  <a:noFill/>
                </a:uFill>
                <a:latin typeface="Hind Siliguri"/>
                <a:ea typeface="Hind Siliguri"/>
                <a:cs typeface="Hind Siliguri"/>
                <a:sym typeface="Hind Siliguri"/>
                <a:hlinkClick r:id="rId5">
                  <a:extLst>
                    <a:ext uri="{A12FA001-AC4F-418D-AE19-62706E023703}">
                      <ahyp:hlinkClr xmlns:ahyp="http://schemas.microsoft.com/office/drawing/2018/hyperlinkcolor" val="tx"/>
                    </a:ext>
                  </a:extLst>
                </a:hlinkClick>
              </a:rPr>
              <a:t>Storyset</a:t>
            </a:r>
            <a:endParaRPr sz="1000" b="1">
              <a:solidFill>
                <a:schemeClr val="dk1"/>
              </a:solidFill>
              <a:latin typeface="Hind Siliguri"/>
              <a:ea typeface="Hind Siliguri"/>
              <a:cs typeface="Hind Siliguri"/>
              <a:sym typeface="Hind Siliguri"/>
            </a:endParaRPr>
          </a:p>
        </p:txBody>
      </p:sp>
      <p:sp>
        <p:nvSpPr>
          <p:cNvPr id="209" name="Google Shape;209;p27"/>
          <p:cNvSpPr/>
          <p:nvPr/>
        </p:nvSpPr>
        <p:spPr>
          <a:xfrm rot="10800000" flipH="1">
            <a:off x="-893280" y="-756317"/>
            <a:ext cx="3381533" cy="1815746"/>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7"/>
          <p:cNvSpPr/>
          <p:nvPr/>
        </p:nvSpPr>
        <p:spPr>
          <a:xfrm rot="-4127335" flipH="1">
            <a:off x="-1737317" y="-581919"/>
            <a:ext cx="3423531" cy="2572203"/>
          </a:xfrm>
          <a:custGeom>
            <a:avLst/>
            <a:gdLst/>
            <a:ahLst/>
            <a:cxnLst/>
            <a:rect l="l" t="t" r="r" b="b"/>
            <a:pathLst>
              <a:path w="114425" h="85971" extrusionOk="0">
                <a:moveTo>
                  <a:pt x="63761" y="0"/>
                </a:moveTo>
                <a:cubicBezTo>
                  <a:pt x="50407" y="0"/>
                  <a:pt x="36476" y="5080"/>
                  <a:pt x="28441" y="15709"/>
                </a:cubicBezTo>
                <a:cubicBezTo>
                  <a:pt x="23579" y="22100"/>
                  <a:pt x="20589" y="29678"/>
                  <a:pt x="17645" y="37142"/>
                </a:cubicBezTo>
                <a:cubicBezTo>
                  <a:pt x="15362" y="42939"/>
                  <a:pt x="13103" y="48783"/>
                  <a:pt x="9907" y="54124"/>
                </a:cubicBezTo>
                <a:cubicBezTo>
                  <a:pt x="7054" y="58940"/>
                  <a:pt x="3219" y="63277"/>
                  <a:pt x="1370" y="68618"/>
                </a:cubicBezTo>
                <a:cubicBezTo>
                  <a:pt x="252" y="71905"/>
                  <a:pt x="1" y="75625"/>
                  <a:pt x="1439" y="78775"/>
                </a:cubicBezTo>
                <a:cubicBezTo>
                  <a:pt x="3128" y="82381"/>
                  <a:pt x="6848" y="84755"/>
                  <a:pt x="10752" y="85554"/>
                </a:cubicBezTo>
                <a:cubicBezTo>
                  <a:pt x="12171" y="85839"/>
                  <a:pt x="13536" y="85971"/>
                  <a:pt x="14853" y="85971"/>
                </a:cubicBezTo>
                <a:cubicBezTo>
                  <a:pt x="25479" y="85971"/>
                  <a:pt x="32966" y="77356"/>
                  <a:pt x="40561" y="70512"/>
                </a:cubicBezTo>
                <a:cubicBezTo>
                  <a:pt x="45994" y="65628"/>
                  <a:pt x="52065" y="63003"/>
                  <a:pt x="59255" y="61998"/>
                </a:cubicBezTo>
                <a:cubicBezTo>
                  <a:pt x="60278" y="61852"/>
                  <a:pt x="61304" y="61788"/>
                  <a:pt x="62334" y="61788"/>
                </a:cubicBezTo>
                <a:cubicBezTo>
                  <a:pt x="68843" y="61788"/>
                  <a:pt x="75485" y="64326"/>
                  <a:pt x="82126" y="64464"/>
                </a:cubicBezTo>
                <a:cubicBezTo>
                  <a:pt x="82375" y="64468"/>
                  <a:pt x="82624" y="64470"/>
                  <a:pt x="82874" y="64470"/>
                </a:cubicBezTo>
                <a:cubicBezTo>
                  <a:pt x="89693" y="64470"/>
                  <a:pt x="96685" y="62947"/>
                  <a:pt x="102190" y="58940"/>
                </a:cubicBezTo>
                <a:cubicBezTo>
                  <a:pt x="114424" y="50107"/>
                  <a:pt x="112050" y="33398"/>
                  <a:pt x="105203" y="21849"/>
                </a:cubicBezTo>
                <a:cubicBezTo>
                  <a:pt x="100113" y="13267"/>
                  <a:pt x="90982" y="6739"/>
                  <a:pt x="81396" y="3178"/>
                </a:cubicBezTo>
                <a:cubicBezTo>
                  <a:pt x="78908" y="2242"/>
                  <a:pt x="76374" y="1534"/>
                  <a:pt x="73886" y="1009"/>
                </a:cubicBezTo>
                <a:cubicBezTo>
                  <a:pt x="70624" y="339"/>
                  <a:pt x="67212" y="0"/>
                  <a:pt x="637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1">
  <p:cSld name="CUSTOM_4">
    <p:spTree>
      <p:nvGrpSpPr>
        <p:cNvPr id="1" name="Shape 211"/>
        <p:cNvGrpSpPr/>
        <p:nvPr/>
      </p:nvGrpSpPr>
      <p:grpSpPr>
        <a:xfrm>
          <a:off x="0" y="0"/>
          <a:ext cx="0" cy="0"/>
          <a:chOff x="0" y="0"/>
          <a:chExt cx="0" cy="0"/>
        </a:xfrm>
      </p:grpSpPr>
      <p:sp>
        <p:nvSpPr>
          <p:cNvPr id="212" name="Google Shape;212;p28"/>
          <p:cNvSpPr/>
          <p:nvPr/>
        </p:nvSpPr>
        <p:spPr>
          <a:xfrm rot="-7778502">
            <a:off x="6190464" y="-646046"/>
            <a:ext cx="3495800" cy="1877249"/>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8"/>
          <p:cNvSpPr/>
          <p:nvPr/>
        </p:nvSpPr>
        <p:spPr>
          <a:xfrm>
            <a:off x="-893280" y="3854136"/>
            <a:ext cx="3381533" cy="1815746"/>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8"/>
          <p:cNvSpPr/>
          <p:nvPr/>
        </p:nvSpPr>
        <p:spPr>
          <a:xfrm rot="-6672665">
            <a:off x="-1737317" y="2923281"/>
            <a:ext cx="3423531" cy="2572203"/>
          </a:xfrm>
          <a:custGeom>
            <a:avLst/>
            <a:gdLst/>
            <a:ahLst/>
            <a:cxnLst/>
            <a:rect l="l" t="t" r="r" b="b"/>
            <a:pathLst>
              <a:path w="114425" h="85971" extrusionOk="0">
                <a:moveTo>
                  <a:pt x="63761" y="0"/>
                </a:moveTo>
                <a:cubicBezTo>
                  <a:pt x="50407" y="0"/>
                  <a:pt x="36476" y="5080"/>
                  <a:pt x="28441" y="15709"/>
                </a:cubicBezTo>
                <a:cubicBezTo>
                  <a:pt x="23579" y="22100"/>
                  <a:pt x="20589" y="29678"/>
                  <a:pt x="17645" y="37142"/>
                </a:cubicBezTo>
                <a:cubicBezTo>
                  <a:pt x="15362" y="42939"/>
                  <a:pt x="13103" y="48783"/>
                  <a:pt x="9907" y="54124"/>
                </a:cubicBezTo>
                <a:cubicBezTo>
                  <a:pt x="7054" y="58940"/>
                  <a:pt x="3219" y="63277"/>
                  <a:pt x="1370" y="68618"/>
                </a:cubicBezTo>
                <a:cubicBezTo>
                  <a:pt x="252" y="71905"/>
                  <a:pt x="1" y="75625"/>
                  <a:pt x="1439" y="78775"/>
                </a:cubicBezTo>
                <a:cubicBezTo>
                  <a:pt x="3128" y="82381"/>
                  <a:pt x="6848" y="84755"/>
                  <a:pt x="10752" y="85554"/>
                </a:cubicBezTo>
                <a:cubicBezTo>
                  <a:pt x="12171" y="85839"/>
                  <a:pt x="13536" y="85971"/>
                  <a:pt x="14853" y="85971"/>
                </a:cubicBezTo>
                <a:cubicBezTo>
                  <a:pt x="25479" y="85971"/>
                  <a:pt x="32966" y="77356"/>
                  <a:pt x="40561" y="70512"/>
                </a:cubicBezTo>
                <a:cubicBezTo>
                  <a:pt x="45994" y="65628"/>
                  <a:pt x="52065" y="63003"/>
                  <a:pt x="59255" y="61998"/>
                </a:cubicBezTo>
                <a:cubicBezTo>
                  <a:pt x="60278" y="61852"/>
                  <a:pt x="61304" y="61788"/>
                  <a:pt x="62334" y="61788"/>
                </a:cubicBezTo>
                <a:cubicBezTo>
                  <a:pt x="68843" y="61788"/>
                  <a:pt x="75485" y="64326"/>
                  <a:pt x="82126" y="64464"/>
                </a:cubicBezTo>
                <a:cubicBezTo>
                  <a:pt x="82375" y="64468"/>
                  <a:pt x="82624" y="64470"/>
                  <a:pt x="82874" y="64470"/>
                </a:cubicBezTo>
                <a:cubicBezTo>
                  <a:pt x="89693" y="64470"/>
                  <a:pt x="96685" y="62947"/>
                  <a:pt x="102190" y="58940"/>
                </a:cubicBezTo>
                <a:cubicBezTo>
                  <a:pt x="114424" y="50107"/>
                  <a:pt x="112050" y="33398"/>
                  <a:pt x="105203" y="21849"/>
                </a:cubicBezTo>
                <a:cubicBezTo>
                  <a:pt x="100113" y="13267"/>
                  <a:pt x="90982" y="6739"/>
                  <a:pt x="81396" y="3178"/>
                </a:cubicBezTo>
                <a:cubicBezTo>
                  <a:pt x="78908" y="2242"/>
                  <a:pt x="76374" y="1534"/>
                  <a:pt x="73886" y="1009"/>
                </a:cubicBezTo>
                <a:cubicBezTo>
                  <a:pt x="70624" y="339"/>
                  <a:pt x="67212" y="0"/>
                  <a:pt x="637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8"/>
          <p:cNvSpPr/>
          <p:nvPr/>
        </p:nvSpPr>
        <p:spPr>
          <a:xfrm rot="10800000">
            <a:off x="7548426" y="-1080747"/>
            <a:ext cx="2542624" cy="2606354"/>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287CC-A6E9-434A-9A8B-D7212B1A0C84}"/>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24663D71-6F69-47C9-8067-29B3D4BE26B2}"/>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6FEDF310-A955-4388-ADA1-6AE39FCBEAF6}"/>
              </a:ext>
            </a:extLst>
          </p:cNvPr>
          <p:cNvSpPr>
            <a:spLocks noGrp="1"/>
          </p:cNvSpPr>
          <p:nvPr>
            <p:ph type="dt" sz="half" idx="10"/>
          </p:nvPr>
        </p:nvSpPr>
        <p:spPr/>
        <p:txBody>
          <a:bodyPr/>
          <a:lstStyle/>
          <a:p>
            <a:fld id="{0BE67772-D0B7-41C1-BBFF-053954CE56BE}" type="datetimeFigureOut">
              <a:rPr lang="en-US" smtClean="0"/>
              <a:t>5/5/2022</a:t>
            </a:fld>
            <a:endParaRPr lang="en-US"/>
          </a:p>
        </p:txBody>
      </p:sp>
      <p:sp>
        <p:nvSpPr>
          <p:cNvPr id="5" name="Footer Placeholder 4">
            <a:extLst>
              <a:ext uri="{FF2B5EF4-FFF2-40B4-BE49-F238E27FC236}">
                <a16:creationId xmlns:a16="http://schemas.microsoft.com/office/drawing/2014/main" id="{4BB861C8-64EF-4BBA-92F2-F575F95753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FBC5A0-9C84-41D1-8ED8-11972DE961DD}"/>
              </a:ext>
            </a:extLst>
          </p:cNvPr>
          <p:cNvSpPr>
            <a:spLocks noGrp="1"/>
          </p:cNvSpPr>
          <p:nvPr>
            <p:ph type="sldNum" sz="quarter" idx="12"/>
          </p:nvPr>
        </p:nvSpPr>
        <p:spPr/>
        <p:txBody>
          <a:bodyPr/>
          <a:lstStyle/>
          <a:p>
            <a:fld id="{197914C9-5726-4F44-8B91-99FB38E9B84E}" type="slidenum">
              <a:rPr lang="en-US" smtClean="0"/>
              <a:t>‹#›</a:t>
            </a:fld>
            <a:endParaRPr lang="en-US"/>
          </a:p>
        </p:txBody>
      </p:sp>
    </p:spTree>
    <p:extLst>
      <p:ext uri="{BB962C8B-B14F-4D97-AF65-F5344CB8AC3E}">
        <p14:creationId xmlns:p14="http://schemas.microsoft.com/office/powerpoint/2010/main" val="11996169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81C6D-F42B-4521-994D-EF9A2CBB61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D4D1D3-8901-45F4-AD0E-002E6B02E1E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678CA7-2D0F-475D-BE58-70820A919767}"/>
              </a:ext>
            </a:extLst>
          </p:cNvPr>
          <p:cNvSpPr>
            <a:spLocks noGrp="1"/>
          </p:cNvSpPr>
          <p:nvPr>
            <p:ph type="dt" sz="half" idx="10"/>
          </p:nvPr>
        </p:nvSpPr>
        <p:spPr/>
        <p:txBody>
          <a:bodyPr/>
          <a:lstStyle/>
          <a:p>
            <a:fld id="{0BE67772-D0B7-41C1-BBFF-053954CE56BE}" type="datetimeFigureOut">
              <a:rPr lang="en-US" smtClean="0"/>
              <a:t>5/5/2022</a:t>
            </a:fld>
            <a:endParaRPr lang="en-US"/>
          </a:p>
        </p:txBody>
      </p:sp>
      <p:sp>
        <p:nvSpPr>
          <p:cNvPr id="5" name="Footer Placeholder 4">
            <a:extLst>
              <a:ext uri="{FF2B5EF4-FFF2-40B4-BE49-F238E27FC236}">
                <a16:creationId xmlns:a16="http://schemas.microsoft.com/office/drawing/2014/main" id="{62B70391-A56F-4B5D-A55F-0D78AC6A36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A0BF5D-B9AF-4A34-A290-BB56A2930BE8}"/>
              </a:ext>
            </a:extLst>
          </p:cNvPr>
          <p:cNvSpPr>
            <a:spLocks noGrp="1"/>
          </p:cNvSpPr>
          <p:nvPr>
            <p:ph type="sldNum" sz="quarter" idx="12"/>
          </p:nvPr>
        </p:nvSpPr>
        <p:spPr/>
        <p:txBody>
          <a:bodyPr/>
          <a:lstStyle/>
          <a:p>
            <a:fld id="{197914C9-5726-4F44-8B91-99FB38E9B84E}" type="slidenum">
              <a:rPr lang="en-US" smtClean="0"/>
              <a:t>‹#›</a:t>
            </a:fld>
            <a:endParaRPr lang="en-US"/>
          </a:p>
        </p:txBody>
      </p:sp>
    </p:spTree>
    <p:extLst>
      <p:ext uri="{BB962C8B-B14F-4D97-AF65-F5344CB8AC3E}">
        <p14:creationId xmlns:p14="http://schemas.microsoft.com/office/powerpoint/2010/main" val="33446455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37CD8-E51B-4BDA-A636-C815ABE231DC}"/>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C7D0ADF9-C89D-4214-B471-2CAD71443AA3}"/>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27DD6D-EF80-4580-9B51-2D42599745AD}"/>
              </a:ext>
            </a:extLst>
          </p:cNvPr>
          <p:cNvSpPr>
            <a:spLocks noGrp="1"/>
          </p:cNvSpPr>
          <p:nvPr>
            <p:ph type="dt" sz="half" idx="10"/>
          </p:nvPr>
        </p:nvSpPr>
        <p:spPr/>
        <p:txBody>
          <a:bodyPr/>
          <a:lstStyle/>
          <a:p>
            <a:fld id="{0BE67772-D0B7-41C1-BBFF-053954CE56BE}" type="datetimeFigureOut">
              <a:rPr lang="en-US" smtClean="0"/>
              <a:t>5/5/2022</a:t>
            </a:fld>
            <a:endParaRPr lang="en-US"/>
          </a:p>
        </p:txBody>
      </p:sp>
      <p:sp>
        <p:nvSpPr>
          <p:cNvPr id="5" name="Footer Placeholder 4">
            <a:extLst>
              <a:ext uri="{FF2B5EF4-FFF2-40B4-BE49-F238E27FC236}">
                <a16:creationId xmlns:a16="http://schemas.microsoft.com/office/drawing/2014/main" id="{D42ED96B-20DE-4B42-AC3E-1089B6BE34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5F3248-AFBD-4D0F-BD1A-C5E10E325DF8}"/>
              </a:ext>
            </a:extLst>
          </p:cNvPr>
          <p:cNvSpPr>
            <a:spLocks noGrp="1"/>
          </p:cNvSpPr>
          <p:nvPr>
            <p:ph type="sldNum" sz="quarter" idx="12"/>
          </p:nvPr>
        </p:nvSpPr>
        <p:spPr/>
        <p:txBody>
          <a:bodyPr/>
          <a:lstStyle/>
          <a:p>
            <a:fld id="{197914C9-5726-4F44-8B91-99FB38E9B84E}" type="slidenum">
              <a:rPr lang="en-US" smtClean="0"/>
              <a:t>‹#›</a:t>
            </a:fld>
            <a:endParaRPr lang="en-US"/>
          </a:p>
        </p:txBody>
      </p:sp>
    </p:spTree>
    <p:extLst>
      <p:ext uri="{BB962C8B-B14F-4D97-AF65-F5344CB8AC3E}">
        <p14:creationId xmlns:p14="http://schemas.microsoft.com/office/powerpoint/2010/main" val="23762795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8BACE-0F25-48BC-9488-3862E37DD6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29A3C9-9C24-4D79-9F42-651E7800B0A3}"/>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B95158C-B349-4EF8-A39C-751052775E07}"/>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31D10A2-3254-4147-BB54-3C310A17C443}"/>
              </a:ext>
            </a:extLst>
          </p:cNvPr>
          <p:cNvSpPr>
            <a:spLocks noGrp="1"/>
          </p:cNvSpPr>
          <p:nvPr>
            <p:ph type="dt" sz="half" idx="10"/>
          </p:nvPr>
        </p:nvSpPr>
        <p:spPr/>
        <p:txBody>
          <a:bodyPr/>
          <a:lstStyle/>
          <a:p>
            <a:fld id="{0BE67772-D0B7-41C1-BBFF-053954CE56BE}" type="datetimeFigureOut">
              <a:rPr lang="en-US" smtClean="0"/>
              <a:t>5/5/2022</a:t>
            </a:fld>
            <a:endParaRPr lang="en-US"/>
          </a:p>
        </p:txBody>
      </p:sp>
      <p:sp>
        <p:nvSpPr>
          <p:cNvPr id="6" name="Footer Placeholder 5">
            <a:extLst>
              <a:ext uri="{FF2B5EF4-FFF2-40B4-BE49-F238E27FC236}">
                <a16:creationId xmlns:a16="http://schemas.microsoft.com/office/drawing/2014/main" id="{1FAAF4D6-E402-4170-A770-6284F4B0ED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345275-68B2-404B-B11D-1F5BCA910F50}"/>
              </a:ext>
            </a:extLst>
          </p:cNvPr>
          <p:cNvSpPr>
            <a:spLocks noGrp="1"/>
          </p:cNvSpPr>
          <p:nvPr>
            <p:ph type="sldNum" sz="quarter" idx="12"/>
          </p:nvPr>
        </p:nvSpPr>
        <p:spPr/>
        <p:txBody>
          <a:bodyPr/>
          <a:lstStyle/>
          <a:p>
            <a:fld id="{197914C9-5726-4F44-8B91-99FB38E9B84E}" type="slidenum">
              <a:rPr lang="en-US" smtClean="0"/>
              <a:t>‹#›</a:t>
            </a:fld>
            <a:endParaRPr lang="en-US"/>
          </a:p>
        </p:txBody>
      </p:sp>
    </p:spTree>
    <p:extLst>
      <p:ext uri="{BB962C8B-B14F-4D97-AF65-F5344CB8AC3E}">
        <p14:creationId xmlns:p14="http://schemas.microsoft.com/office/powerpoint/2010/main" val="1884999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73DB75-745D-4645-866E-3B02AA6FCC43}"/>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008B8F-9A22-4342-ABC5-C536D60D62C0}"/>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438C4-6D60-4F17-90E2-9A584956448B}"/>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7597975-1B19-4F99-A100-85DC971F2A1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6BF2251D-4523-45CD-82A3-A87CE160080A}"/>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9E06B7E-8A5C-4ACC-BFEA-307B6580417D}"/>
              </a:ext>
            </a:extLst>
          </p:cNvPr>
          <p:cNvSpPr>
            <a:spLocks noGrp="1"/>
          </p:cNvSpPr>
          <p:nvPr>
            <p:ph type="dt" sz="half" idx="10"/>
          </p:nvPr>
        </p:nvSpPr>
        <p:spPr/>
        <p:txBody>
          <a:bodyPr/>
          <a:lstStyle/>
          <a:p>
            <a:fld id="{0BE67772-D0B7-41C1-BBFF-053954CE56BE}" type="datetimeFigureOut">
              <a:rPr lang="en-US" smtClean="0"/>
              <a:t>5/5/2022</a:t>
            </a:fld>
            <a:endParaRPr lang="en-US"/>
          </a:p>
        </p:txBody>
      </p:sp>
      <p:sp>
        <p:nvSpPr>
          <p:cNvPr id="8" name="Footer Placeholder 7">
            <a:extLst>
              <a:ext uri="{FF2B5EF4-FFF2-40B4-BE49-F238E27FC236}">
                <a16:creationId xmlns:a16="http://schemas.microsoft.com/office/drawing/2014/main" id="{424E6107-FB4A-4489-8A7A-3C683582A47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F083D5C-B642-4AF0-89AE-EEB759C79D55}"/>
              </a:ext>
            </a:extLst>
          </p:cNvPr>
          <p:cNvSpPr>
            <a:spLocks noGrp="1"/>
          </p:cNvSpPr>
          <p:nvPr>
            <p:ph type="sldNum" sz="quarter" idx="12"/>
          </p:nvPr>
        </p:nvSpPr>
        <p:spPr/>
        <p:txBody>
          <a:bodyPr/>
          <a:lstStyle/>
          <a:p>
            <a:fld id="{197914C9-5726-4F44-8B91-99FB38E9B84E}" type="slidenum">
              <a:rPr lang="en-US" smtClean="0"/>
              <a:t>‹#›</a:t>
            </a:fld>
            <a:endParaRPr lang="en-US"/>
          </a:p>
        </p:txBody>
      </p:sp>
    </p:spTree>
    <p:extLst>
      <p:ext uri="{BB962C8B-B14F-4D97-AF65-F5344CB8AC3E}">
        <p14:creationId xmlns:p14="http://schemas.microsoft.com/office/powerpoint/2010/main" val="16525388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1416D-E747-4CA6-B320-D35AC043CA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54F6581-00E7-4099-8108-34AC9F682BC7}"/>
              </a:ext>
            </a:extLst>
          </p:cNvPr>
          <p:cNvSpPr>
            <a:spLocks noGrp="1"/>
          </p:cNvSpPr>
          <p:nvPr>
            <p:ph type="dt" sz="half" idx="10"/>
          </p:nvPr>
        </p:nvSpPr>
        <p:spPr/>
        <p:txBody>
          <a:bodyPr/>
          <a:lstStyle/>
          <a:p>
            <a:fld id="{0BE67772-D0B7-41C1-BBFF-053954CE56BE}" type="datetimeFigureOut">
              <a:rPr lang="en-US" smtClean="0"/>
              <a:t>5/5/2022</a:t>
            </a:fld>
            <a:endParaRPr lang="en-US"/>
          </a:p>
        </p:txBody>
      </p:sp>
      <p:sp>
        <p:nvSpPr>
          <p:cNvPr id="4" name="Footer Placeholder 3">
            <a:extLst>
              <a:ext uri="{FF2B5EF4-FFF2-40B4-BE49-F238E27FC236}">
                <a16:creationId xmlns:a16="http://schemas.microsoft.com/office/drawing/2014/main" id="{6B52B32B-BA67-4123-BD6C-D7CEA01A8E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323B8E8-211C-4C4C-8E6D-64F224EC911F}"/>
              </a:ext>
            </a:extLst>
          </p:cNvPr>
          <p:cNvSpPr>
            <a:spLocks noGrp="1"/>
          </p:cNvSpPr>
          <p:nvPr>
            <p:ph type="sldNum" sz="quarter" idx="12"/>
          </p:nvPr>
        </p:nvSpPr>
        <p:spPr/>
        <p:txBody>
          <a:bodyPr/>
          <a:lstStyle/>
          <a:p>
            <a:fld id="{197914C9-5726-4F44-8B91-99FB38E9B84E}" type="slidenum">
              <a:rPr lang="en-US" smtClean="0"/>
              <a:t>‹#›</a:t>
            </a:fld>
            <a:endParaRPr lang="en-US"/>
          </a:p>
        </p:txBody>
      </p:sp>
    </p:spTree>
    <p:extLst>
      <p:ext uri="{BB962C8B-B14F-4D97-AF65-F5344CB8AC3E}">
        <p14:creationId xmlns:p14="http://schemas.microsoft.com/office/powerpoint/2010/main" val="3015856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1167913-AC74-45F1-AA57-3CB8E65302BC}"/>
              </a:ext>
            </a:extLst>
          </p:cNvPr>
          <p:cNvSpPr>
            <a:spLocks noGrp="1"/>
          </p:cNvSpPr>
          <p:nvPr>
            <p:ph type="dt" sz="half" idx="10"/>
          </p:nvPr>
        </p:nvSpPr>
        <p:spPr/>
        <p:txBody>
          <a:bodyPr/>
          <a:lstStyle/>
          <a:p>
            <a:fld id="{0BE67772-D0B7-41C1-BBFF-053954CE56BE}" type="datetimeFigureOut">
              <a:rPr lang="en-US" smtClean="0"/>
              <a:t>5/5/2022</a:t>
            </a:fld>
            <a:endParaRPr lang="en-US"/>
          </a:p>
        </p:txBody>
      </p:sp>
      <p:sp>
        <p:nvSpPr>
          <p:cNvPr id="3" name="Footer Placeholder 2">
            <a:extLst>
              <a:ext uri="{FF2B5EF4-FFF2-40B4-BE49-F238E27FC236}">
                <a16:creationId xmlns:a16="http://schemas.microsoft.com/office/drawing/2014/main" id="{56C23B9F-B647-4542-AF00-BE1CCB8DEEC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9E4050-D926-4733-928B-3430D13364A8}"/>
              </a:ext>
            </a:extLst>
          </p:cNvPr>
          <p:cNvSpPr>
            <a:spLocks noGrp="1"/>
          </p:cNvSpPr>
          <p:nvPr>
            <p:ph type="sldNum" sz="quarter" idx="12"/>
          </p:nvPr>
        </p:nvSpPr>
        <p:spPr/>
        <p:txBody>
          <a:bodyPr/>
          <a:lstStyle/>
          <a:p>
            <a:fld id="{197914C9-5726-4F44-8B91-99FB38E9B84E}" type="slidenum">
              <a:rPr lang="en-US" smtClean="0"/>
              <a:t>‹#›</a:t>
            </a:fld>
            <a:endParaRPr lang="en-US"/>
          </a:p>
        </p:txBody>
      </p:sp>
    </p:spTree>
    <p:extLst>
      <p:ext uri="{BB962C8B-B14F-4D97-AF65-F5344CB8AC3E}">
        <p14:creationId xmlns:p14="http://schemas.microsoft.com/office/powerpoint/2010/main" val="1014367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7C64C-81C4-41BA-A80E-62043CF34146}"/>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84162488-EDB1-45BE-B79F-6DA9CAA08445}"/>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97240EC-C7A9-413E-863A-8DC7BA831CF3}"/>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2930CF71-9BBF-4499-955B-06F01FF028D8}"/>
              </a:ext>
            </a:extLst>
          </p:cNvPr>
          <p:cNvSpPr>
            <a:spLocks noGrp="1"/>
          </p:cNvSpPr>
          <p:nvPr>
            <p:ph type="dt" sz="half" idx="10"/>
          </p:nvPr>
        </p:nvSpPr>
        <p:spPr/>
        <p:txBody>
          <a:bodyPr/>
          <a:lstStyle/>
          <a:p>
            <a:fld id="{0BE67772-D0B7-41C1-BBFF-053954CE56BE}" type="datetimeFigureOut">
              <a:rPr lang="en-US" smtClean="0"/>
              <a:t>5/5/2022</a:t>
            </a:fld>
            <a:endParaRPr lang="en-US"/>
          </a:p>
        </p:txBody>
      </p:sp>
      <p:sp>
        <p:nvSpPr>
          <p:cNvPr id="6" name="Footer Placeholder 5">
            <a:extLst>
              <a:ext uri="{FF2B5EF4-FFF2-40B4-BE49-F238E27FC236}">
                <a16:creationId xmlns:a16="http://schemas.microsoft.com/office/drawing/2014/main" id="{CC141A00-1E15-4F20-A76E-F2070216AF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6BEB41-D5D1-4E71-8B74-7D33BB2B73B0}"/>
              </a:ext>
            </a:extLst>
          </p:cNvPr>
          <p:cNvSpPr>
            <a:spLocks noGrp="1"/>
          </p:cNvSpPr>
          <p:nvPr>
            <p:ph type="sldNum" sz="quarter" idx="12"/>
          </p:nvPr>
        </p:nvSpPr>
        <p:spPr/>
        <p:txBody>
          <a:bodyPr/>
          <a:lstStyle/>
          <a:p>
            <a:fld id="{197914C9-5726-4F44-8B91-99FB38E9B84E}" type="slidenum">
              <a:rPr lang="en-US" smtClean="0"/>
              <a:t>‹#›</a:t>
            </a:fld>
            <a:endParaRPr lang="en-US"/>
          </a:p>
        </p:txBody>
      </p:sp>
    </p:spTree>
    <p:extLst>
      <p:ext uri="{BB962C8B-B14F-4D97-AF65-F5344CB8AC3E}">
        <p14:creationId xmlns:p14="http://schemas.microsoft.com/office/powerpoint/2010/main" val="2017504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8"/>
        <p:cNvGrpSpPr/>
        <p:nvPr/>
      </p:nvGrpSpPr>
      <p:grpSpPr>
        <a:xfrm>
          <a:off x="0" y="0"/>
          <a:ext cx="0" cy="0"/>
          <a:chOff x="0" y="0"/>
          <a:chExt cx="0" cy="0"/>
        </a:xfrm>
      </p:grpSpPr>
      <p:sp>
        <p:nvSpPr>
          <p:cNvPr id="29" name="Google Shape;29;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30" name="Google Shape;30;p5"/>
          <p:cNvSpPr txBox="1">
            <a:spLocks noGrp="1"/>
          </p:cNvSpPr>
          <p:nvPr>
            <p:ph type="subTitle" idx="1"/>
          </p:nvPr>
        </p:nvSpPr>
        <p:spPr>
          <a:xfrm>
            <a:off x="1447525" y="3534900"/>
            <a:ext cx="2663700" cy="992400"/>
          </a:xfrm>
          <a:prstGeom prst="rect">
            <a:avLst/>
          </a:prstGeom>
        </p:spPr>
        <p:txBody>
          <a:bodyPr spcFirstLastPara="1" wrap="square" lIns="91425" tIns="91425" rIns="91425" bIns="91425" anchor="t" anchorCtr="0">
            <a:noAutofit/>
          </a:bodyPr>
          <a:lstStyle>
            <a:lvl1pPr lvl="0" algn="ctr">
              <a:spcBef>
                <a:spcPts val="0"/>
              </a:spcBef>
              <a:spcAft>
                <a:spcPts val="0"/>
              </a:spcAft>
              <a:buSzPts val="1600"/>
              <a:buNone/>
              <a:defRPr>
                <a:solidFill>
                  <a:schemeClr val="dk1"/>
                </a:solidFill>
              </a:defRPr>
            </a:lvl1pPr>
            <a:lvl2pPr lvl="1" algn="ctr">
              <a:spcBef>
                <a:spcPts val="0"/>
              </a:spcBef>
              <a:spcAft>
                <a:spcPts val="0"/>
              </a:spcAft>
              <a:buSzPts val="1600"/>
              <a:buNone/>
              <a:defRPr/>
            </a:lvl2pPr>
            <a:lvl3pPr lvl="2" algn="ctr">
              <a:spcBef>
                <a:spcPts val="0"/>
              </a:spcBef>
              <a:spcAft>
                <a:spcPts val="0"/>
              </a:spcAft>
              <a:buSzPts val="1600"/>
              <a:buNone/>
              <a:defRPr/>
            </a:lvl3pPr>
            <a:lvl4pPr lvl="3" algn="ctr">
              <a:spcBef>
                <a:spcPts val="0"/>
              </a:spcBef>
              <a:spcAft>
                <a:spcPts val="0"/>
              </a:spcAft>
              <a:buSzPts val="1600"/>
              <a:buNone/>
              <a:defRPr/>
            </a:lvl4pPr>
            <a:lvl5pPr lvl="4" algn="ctr">
              <a:spcBef>
                <a:spcPts val="0"/>
              </a:spcBef>
              <a:spcAft>
                <a:spcPts val="0"/>
              </a:spcAft>
              <a:buSzPts val="1600"/>
              <a:buNone/>
              <a:defRPr/>
            </a:lvl5pPr>
            <a:lvl6pPr lvl="5" algn="ctr">
              <a:spcBef>
                <a:spcPts val="0"/>
              </a:spcBef>
              <a:spcAft>
                <a:spcPts val="0"/>
              </a:spcAft>
              <a:buSzPts val="1600"/>
              <a:buNone/>
              <a:defRPr/>
            </a:lvl6pPr>
            <a:lvl7pPr lvl="6" algn="ctr">
              <a:spcBef>
                <a:spcPts val="0"/>
              </a:spcBef>
              <a:spcAft>
                <a:spcPts val="0"/>
              </a:spcAft>
              <a:buSzPts val="1600"/>
              <a:buNone/>
              <a:defRPr/>
            </a:lvl7pPr>
            <a:lvl8pPr lvl="7" algn="ctr">
              <a:spcBef>
                <a:spcPts val="0"/>
              </a:spcBef>
              <a:spcAft>
                <a:spcPts val="0"/>
              </a:spcAft>
              <a:buSzPts val="1600"/>
              <a:buNone/>
              <a:defRPr/>
            </a:lvl8pPr>
            <a:lvl9pPr lvl="8" algn="ctr">
              <a:spcBef>
                <a:spcPts val="0"/>
              </a:spcBef>
              <a:spcAft>
                <a:spcPts val="0"/>
              </a:spcAft>
              <a:buSzPts val="1600"/>
              <a:buNone/>
              <a:defRPr/>
            </a:lvl9pPr>
          </a:lstStyle>
          <a:p>
            <a:endParaRPr/>
          </a:p>
        </p:txBody>
      </p:sp>
      <p:sp>
        <p:nvSpPr>
          <p:cNvPr id="31" name="Google Shape;31;p5"/>
          <p:cNvSpPr txBox="1">
            <a:spLocks noGrp="1"/>
          </p:cNvSpPr>
          <p:nvPr>
            <p:ph type="subTitle" idx="2"/>
          </p:nvPr>
        </p:nvSpPr>
        <p:spPr>
          <a:xfrm>
            <a:off x="5032775" y="3534900"/>
            <a:ext cx="2663700" cy="99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solidFill>
                  <a:schemeClr val="dk1"/>
                </a:solidFill>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32" name="Google Shape;32;p5"/>
          <p:cNvSpPr txBox="1">
            <a:spLocks noGrp="1"/>
          </p:cNvSpPr>
          <p:nvPr>
            <p:ph type="subTitle" idx="3"/>
          </p:nvPr>
        </p:nvSpPr>
        <p:spPr>
          <a:xfrm>
            <a:off x="1447525" y="3037150"/>
            <a:ext cx="2663700" cy="286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Font typeface="Ruda Black"/>
              <a:buNone/>
              <a:defRPr sz="2000">
                <a:latin typeface="Ruda Black"/>
                <a:ea typeface="Ruda Black"/>
                <a:cs typeface="Ruda Black"/>
                <a:sym typeface="Ruda Black"/>
              </a:defRPr>
            </a:lvl1pPr>
            <a:lvl2pPr lvl="1" algn="ctr" rtl="0">
              <a:spcBef>
                <a:spcPts val="0"/>
              </a:spcBef>
              <a:spcAft>
                <a:spcPts val="0"/>
              </a:spcAft>
              <a:buSzPts val="2000"/>
              <a:buFont typeface="Ruda Black"/>
              <a:buNone/>
              <a:defRPr sz="2000">
                <a:latin typeface="Ruda Black"/>
                <a:ea typeface="Ruda Black"/>
                <a:cs typeface="Ruda Black"/>
                <a:sym typeface="Ruda Black"/>
              </a:defRPr>
            </a:lvl2pPr>
            <a:lvl3pPr lvl="2" algn="ctr" rtl="0">
              <a:spcBef>
                <a:spcPts val="0"/>
              </a:spcBef>
              <a:spcAft>
                <a:spcPts val="0"/>
              </a:spcAft>
              <a:buSzPts val="2000"/>
              <a:buFont typeface="Ruda Black"/>
              <a:buNone/>
              <a:defRPr sz="2000">
                <a:latin typeface="Ruda Black"/>
                <a:ea typeface="Ruda Black"/>
                <a:cs typeface="Ruda Black"/>
                <a:sym typeface="Ruda Black"/>
              </a:defRPr>
            </a:lvl3pPr>
            <a:lvl4pPr lvl="3" algn="ctr" rtl="0">
              <a:spcBef>
                <a:spcPts val="0"/>
              </a:spcBef>
              <a:spcAft>
                <a:spcPts val="0"/>
              </a:spcAft>
              <a:buSzPts val="2000"/>
              <a:buFont typeface="Ruda Black"/>
              <a:buNone/>
              <a:defRPr sz="2000">
                <a:latin typeface="Ruda Black"/>
                <a:ea typeface="Ruda Black"/>
                <a:cs typeface="Ruda Black"/>
                <a:sym typeface="Ruda Black"/>
              </a:defRPr>
            </a:lvl4pPr>
            <a:lvl5pPr lvl="4" algn="ctr" rtl="0">
              <a:spcBef>
                <a:spcPts val="0"/>
              </a:spcBef>
              <a:spcAft>
                <a:spcPts val="0"/>
              </a:spcAft>
              <a:buSzPts val="2000"/>
              <a:buFont typeface="Ruda Black"/>
              <a:buNone/>
              <a:defRPr sz="2000">
                <a:latin typeface="Ruda Black"/>
                <a:ea typeface="Ruda Black"/>
                <a:cs typeface="Ruda Black"/>
                <a:sym typeface="Ruda Black"/>
              </a:defRPr>
            </a:lvl5pPr>
            <a:lvl6pPr lvl="5" algn="ctr" rtl="0">
              <a:spcBef>
                <a:spcPts val="0"/>
              </a:spcBef>
              <a:spcAft>
                <a:spcPts val="0"/>
              </a:spcAft>
              <a:buSzPts val="2000"/>
              <a:buFont typeface="Ruda Black"/>
              <a:buNone/>
              <a:defRPr sz="2000">
                <a:latin typeface="Ruda Black"/>
                <a:ea typeface="Ruda Black"/>
                <a:cs typeface="Ruda Black"/>
                <a:sym typeface="Ruda Black"/>
              </a:defRPr>
            </a:lvl6pPr>
            <a:lvl7pPr lvl="6" algn="ctr" rtl="0">
              <a:spcBef>
                <a:spcPts val="0"/>
              </a:spcBef>
              <a:spcAft>
                <a:spcPts val="0"/>
              </a:spcAft>
              <a:buSzPts val="2000"/>
              <a:buFont typeface="Ruda Black"/>
              <a:buNone/>
              <a:defRPr sz="2000">
                <a:latin typeface="Ruda Black"/>
                <a:ea typeface="Ruda Black"/>
                <a:cs typeface="Ruda Black"/>
                <a:sym typeface="Ruda Black"/>
              </a:defRPr>
            </a:lvl7pPr>
            <a:lvl8pPr lvl="7" algn="ctr" rtl="0">
              <a:spcBef>
                <a:spcPts val="0"/>
              </a:spcBef>
              <a:spcAft>
                <a:spcPts val="0"/>
              </a:spcAft>
              <a:buSzPts val="2000"/>
              <a:buFont typeface="Ruda Black"/>
              <a:buNone/>
              <a:defRPr sz="2000">
                <a:latin typeface="Ruda Black"/>
                <a:ea typeface="Ruda Black"/>
                <a:cs typeface="Ruda Black"/>
                <a:sym typeface="Ruda Black"/>
              </a:defRPr>
            </a:lvl8pPr>
            <a:lvl9pPr lvl="8" algn="ctr" rtl="0">
              <a:spcBef>
                <a:spcPts val="0"/>
              </a:spcBef>
              <a:spcAft>
                <a:spcPts val="0"/>
              </a:spcAft>
              <a:buSzPts val="2000"/>
              <a:buFont typeface="Ruda Black"/>
              <a:buNone/>
              <a:defRPr sz="2000">
                <a:latin typeface="Ruda Black"/>
                <a:ea typeface="Ruda Black"/>
                <a:cs typeface="Ruda Black"/>
                <a:sym typeface="Ruda Black"/>
              </a:defRPr>
            </a:lvl9pPr>
          </a:lstStyle>
          <a:p>
            <a:endParaRPr/>
          </a:p>
        </p:txBody>
      </p:sp>
      <p:sp>
        <p:nvSpPr>
          <p:cNvPr id="33" name="Google Shape;33;p5"/>
          <p:cNvSpPr txBox="1">
            <a:spLocks noGrp="1"/>
          </p:cNvSpPr>
          <p:nvPr>
            <p:ph type="subTitle" idx="4"/>
          </p:nvPr>
        </p:nvSpPr>
        <p:spPr>
          <a:xfrm>
            <a:off x="5032775" y="3037150"/>
            <a:ext cx="2663700" cy="286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Font typeface="Ruda Black"/>
              <a:buNone/>
              <a:defRPr sz="2000">
                <a:latin typeface="Ruda Black"/>
                <a:ea typeface="Ruda Black"/>
                <a:cs typeface="Ruda Black"/>
                <a:sym typeface="Ruda Black"/>
              </a:defRPr>
            </a:lvl1pPr>
            <a:lvl2pPr lvl="1" algn="ctr" rtl="0">
              <a:spcBef>
                <a:spcPts val="0"/>
              </a:spcBef>
              <a:spcAft>
                <a:spcPts val="0"/>
              </a:spcAft>
              <a:buSzPts val="2000"/>
              <a:buFont typeface="Ruda Black"/>
              <a:buNone/>
              <a:defRPr sz="2000">
                <a:latin typeface="Ruda Black"/>
                <a:ea typeface="Ruda Black"/>
                <a:cs typeface="Ruda Black"/>
                <a:sym typeface="Ruda Black"/>
              </a:defRPr>
            </a:lvl2pPr>
            <a:lvl3pPr lvl="2" algn="ctr" rtl="0">
              <a:spcBef>
                <a:spcPts val="0"/>
              </a:spcBef>
              <a:spcAft>
                <a:spcPts val="0"/>
              </a:spcAft>
              <a:buSzPts val="2000"/>
              <a:buFont typeface="Ruda Black"/>
              <a:buNone/>
              <a:defRPr sz="2000">
                <a:latin typeface="Ruda Black"/>
                <a:ea typeface="Ruda Black"/>
                <a:cs typeface="Ruda Black"/>
                <a:sym typeface="Ruda Black"/>
              </a:defRPr>
            </a:lvl3pPr>
            <a:lvl4pPr lvl="3" algn="ctr" rtl="0">
              <a:spcBef>
                <a:spcPts val="0"/>
              </a:spcBef>
              <a:spcAft>
                <a:spcPts val="0"/>
              </a:spcAft>
              <a:buSzPts val="2000"/>
              <a:buFont typeface="Ruda Black"/>
              <a:buNone/>
              <a:defRPr sz="2000">
                <a:latin typeface="Ruda Black"/>
                <a:ea typeface="Ruda Black"/>
                <a:cs typeface="Ruda Black"/>
                <a:sym typeface="Ruda Black"/>
              </a:defRPr>
            </a:lvl4pPr>
            <a:lvl5pPr lvl="4" algn="ctr" rtl="0">
              <a:spcBef>
                <a:spcPts val="0"/>
              </a:spcBef>
              <a:spcAft>
                <a:spcPts val="0"/>
              </a:spcAft>
              <a:buSzPts val="2000"/>
              <a:buFont typeface="Ruda Black"/>
              <a:buNone/>
              <a:defRPr sz="2000">
                <a:latin typeface="Ruda Black"/>
                <a:ea typeface="Ruda Black"/>
                <a:cs typeface="Ruda Black"/>
                <a:sym typeface="Ruda Black"/>
              </a:defRPr>
            </a:lvl5pPr>
            <a:lvl6pPr lvl="5" algn="ctr" rtl="0">
              <a:spcBef>
                <a:spcPts val="0"/>
              </a:spcBef>
              <a:spcAft>
                <a:spcPts val="0"/>
              </a:spcAft>
              <a:buSzPts val="2000"/>
              <a:buFont typeface="Ruda Black"/>
              <a:buNone/>
              <a:defRPr sz="2000">
                <a:latin typeface="Ruda Black"/>
                <a:ea typeface="Ruda Black"/>
                <a:cs typeface="Ruda Black"/>
                <a:sym typeface="Ruda Black"/>
              </a:defRPr>
            </a:lvl6pPr>
            <a:lvl7pPr lvl="6" algn="ctr" rtl="0">
              <a:spcBef>
                <a:spcPts val="0"/>
              </a:spcBef>
              <a:spcAft>
                <a:spcPts val="0"/>
              </a:spcAft>
              <a:buSzPts val="2000"/>
              <a:buFont typeface="Ruda Black"/>
              <a:buNone/>
              <a:defRPr sz="2000">
                <a:latin typeface="Ruda Black"/>
                <a:ea typeface="Ruda Black"/>
                <a:cs typeface="Ruda Black"/>
                <a:sym typeface="Ruda Black"/>
              </a:defRPr>
            </a:lvl7pPr>
            <a:lvl8pPr lvl="7" algn="ctr" rtl="0">
              <a:spcBef>
                <a:spcPts val="0"/>
              </a:spcBef>
              <a:spcAft>
                <a:spcPts val="0"/>
              </a:spcAft>
              <a:buSzPts val="2000"/>
              <a:buFont typeface="Ruda Black"/>
              <a:buNone/>
              <a:defRPr sz="2000">
                <a:latin typeface="Ruda Black"/>
                <a:ea typeface="Ruda Black"/>
                <a:cs typeface="Ruda Black"/>
                <a:sym typeface="Ruda Black"/>
              </a:defRPr>
            </a:lvl8pPr>
            <a:lvl9pPr lvl="8" algn="ctr" rtl="0">
              <a:spcBef>
                <a:spcPts val="0"/>
              </a:spcBef>
              <a:spcAft>
                <a:spcPts val="0"/>
              </a:spcAft>
              <a:buSzPts val="2000"/>
              <a:buFont typeface="Ruda Black"/>
              <a:buNone/>
              <a:defRPr sz="2000">
                <a:latin typeface="Ruda Black"/>
                <a:ea typeface="Ruda Black"/>
                <a:cs typeface="Ruda Black"/>
                <a:sym typeface="Ruda Black"/>
              </a:defRPr>
            </a:lvl9pPr>
          </a:lstStyle>
          <a:p>
            <a:endParaRPr/>
          </a:p>
        </p:txBody>
      </p:sp>
      <p:sp>
        <p:nvSpPr>
          <p:cNvPr id="34" name="Google Shape;34;p5"/>
          <p:cNvSpPr/>
          <p:nvPr/>
        </p:nvSpPr>
        <p:spPr>
          <a:xfrm rot="-6672531">
            <a:off x="-1376771" y="3231610"/>
            <a:ext cx="3056184" cy="2296205"/>
          </a:xfrm>
          <a:custGeom>
            <a:avLst/>
            <a:gdLst/>
            <a:ahLst/>
            <a:cxnLst/>
            <a:rect l="l" t="t" r="r" b="b"/>
            <a:pathLst>
              <a:path w="114425" h="85971" extrusionOk="0">
                <a:moveTo>
                  <a:pt x="63761" y="0"/>
                </a:moveTo>
                <a:cubicBezTo>
                  <a:pt x="50407" y="0"/>
                  <a:pt x="36476" y="5080"/>
                  <a:pt x="28441" y="15709"/>
                </a:cubicBezTo>
                <a:cubicBezTo>
                  <a:pt x="23579" y="22100"/>
                  <a:pt x="20589" y="29678"/>
                  <a:pt x="17645" y="37142"/>
                </a:cubicBezTo>
                <a:cubicBezTo>
                  <a:pt x="15362" y="42939"/>
                  <a:pt x="13103" y="48783"/>
                  <a:pt x="9907" y="54124"/>
                </a:cubicBezTo>
                <a:cubicBezTo>
                  <a:pt x="7054" y="58940"/>
                  <a:pt x="3219" y="63277"/>
                  <a:pt x="1370" y="68618"/>
                </a:cubicBezTo>
                <a:cubicBezTo>
                  <a:pt x="252" y="71905"/>
                  <a:pt x="1" y="75625"/>
                  <a:pt x="1439" y="78775"/>
                </a:cubicBezTo>
                <a:cubicBezTo>
                  <a:pt x="3128" y="82381"/>
                  <a:pt x="6848" y="84755"/>
                  <a:pt x="10752" y="85554"/>
                </a:cubicBezTo>
                <a:cubicBezTo>
                  <a:pt x="12171" y="85839"/>
                  <a:pt x="13536" y="85971"/>
                  <a:pt x="14853" y="85971"/>
                </a:cubicBezTo>
                <a:cubicBezTo>
                  <a:pt x="25479" y="85971"/>
                  <a:pt x="32966" y="77356"/>
                  <a:pt x="40561" y="70512"/>
                </a:cubicBezTo>
                <a:cubicBezTo>
                  <a:pt x="45994" y="65628"/>
                  <a:pt x="52065" y="63003"/>
                  <a:pt x="59255" y="61998"/>
                </a:cubicBezTo>
                <a:cubicBezTo>
                  <a:pt x="60278" y="61852"/>
                  <a:pt x="61304" y="61788"/>
                  <a:pt x="62334" y="61788"/>
                </a:cubicBezTo>
                <a:cubicBezTo>
                  <a:pt x="68843" y="61788"/>
                  <a:pt x="75485" y="64326"/>
                  <a:pt x="82126" y="64464"/>
                </a:cubicBezTo>
                <a:cubicBezTo>
                  <a:pt x="82375" y="64468"/>
                  <a:pt x="82624" y="64470"/>
                  <a:pt x="82874" y="64470"/>
                </a:cubicBezTo>
                <a:cubicBezTo>
                  <a:pt x="89693" y="64470"/>
                  <a:pt x="96685" y="62947"/>
                  <a:pt x="102190" y="58940"/>
                </a:cubicBezTo>
                <a:cubicBezTo>
                  <a:pt x="114424" y="50107"/>
                  <a:pt x="112050" y="33398"/>
                  <a:pt x="105203" y="21849"/>
                </a:cubicBezTo>
                <a:cubicBezTo>
                  <a:pt x="100113" y="13267"/>
                  <a:pt x="90982" y="6739"/>
                  <a:pt x="81396" y="3178"/>
                </a:cubicBezTo>
                <a:cubicBezTo>
                  <a:pt x="78908" y="2242"/>
                  <a:pt x="76374" y="1534"/>
                  <a:pt x="73886" y="1009"/>
                </a:cubicBezTo>
                <a:cubicBezTo>
                  <a:pt x="70624" y="339"/>
                  <a:pt x="67212" y="0"/>
                  <a:pt x="637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5"/>
          <p:cNvSpPr/>
          <p:nvPr/>
        </p:nvSpPr>
        <p:spPr>
          <a:xfrm>
            <a:off x="-610660" y="2996252"/>
            <a:ext cx="1425688" cy="1455351"/>
          </a:xfrm>
          <a:custGeom>
            <a:avLst/>
            <a:gdLst/>
            <a:ahLst/>
            <a:cxnLst/>
            <a:rect l="l" t="t" r="r" b="b"/>
            <a:pathLst>
              <a:path w="28601" h="29199" extrusionOk="0">
                <a:moveTo>
                  <a:pt x="15813" y="1"/>
                </a:moveTo>
                <a:cubicBezTo>
                  <a:pt x="8622" y="1"/>
                  <a:pt x="205" y="2914"/>
                  <a:pt x="91" y="10984"/>
                </a:cubicBezTo>
                <a:cubicBezTo>
                  <a:pt x="0" y="17307"/>
                  <a:pt x="4862" y="23926"/>
                  <a:pt x="10294" y="26802"/>
                </a:cubicBezTo>
                <a:cubicBezTo>
                  <a:pt x="12543" y="28006"/>
                  <a:pt x="16099" y="29198"/>
                  <a:pt x="19240" y="29198"/>
                </a:cubicBezTo>
                <a:cubicBezTo>
                  <a:pt x="20627" y="29198"/>
                  <a:pt x="21932" y="28966"/>
                  <a:pt x="23008" y="28400"/>
                </a:cubicBezTo>
                <a:cubicBezTo>
                  <a:pt x="26455" y="26574"/>
                  <a:pt x="26546" y="21621"/>
                  <a:pt x="26546" y="18311"/>
                </a:cubicBezTo>
                <a:cubicBezTo>
                  <a:pt x="26569" y="16531"/>
                  <a:pt x="26455" y="15047"/>
                  <a:pt x="26911" y="13358"/>
                </a:cubicBezTo>
                <a:cubicBezTo>
                  <a:pt x="27527" y="11144"/>
                  <a:pt x="28600" y="9227"/>
                  <a:pt x="28281" y="6830"/>
                </a:cubicBezTo>
                <a:cubicBezTo>
                  <a:pt x="28052" y="5164"/>
                  <a:pt x="27254" y="3909"/>
                  <a:pt x="26135" y="2927"/>
                </a:cubicBezTo>
                <a:cubicBezTo>
                  <a:pt x="24492" y="1489"/>
                  <a:pt x="22164" y="713"/>
                  <a:pt x="19995" y="348"/>
                </a:cubicBezTo>
                <a:cubicBezTo>
                  <a:pt x="18707" y="123"/>
                  <a:pt x="17286" y="1"/>
                  <a:pt x="1581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5"/>
          <p:cNvSpPr/>
          <p:nvPr/>
        </p:nvSpPr>
        <p:spPr>
          <a:xfrm rot="-7778502">
            <a:off x="6190464" y="-646046"/>
            <a:ext cx="3495800" cy="1877249"/>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5"/>
          <p:cNvSpPr/>
          <p:nvPr/>
        </p:nvSpPr>
        <p:spPr>
          <a:xfrm rot="10800000">
            <a:off x="7548426" y="-1080747"/>
            <a:ext cx="2542624" cy="2606354"/>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6F1C9-BFBC-429C-96C2-3E3F0DE57027}"/>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535C7669-084B-4440-AD9F-81E3506E4D68}"/>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6B89C4C-8387-4009-8A8B-1FBD0E5BFC9E}"/>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2CE8ECEC-8CFA-443A-AB4C-C62E8BFE8DB6}"/>
              </a:ext>
            </a:extLst>
          </p:cNvPr>
          <p:cNvSpPr>
            <a:spLocks noGrp="1"/>
          </p:cNvSpPr>
          <p:nvPr>
            <p:ph type="dt" sz="half" idx="10"/>
          </p:nvPr>
        </p:nvSpPr>
        <p:spPr/>
        <p:txBody>
          <a:bodyPr/>
          <a:lstStyle/>
          <a:p>
            <a:fld id="{0BE67772-D0B7-41C1-BBFF-053954CE56BE}" type="datetimeFigureOut">
              <a:rPr lang="en-US" smtClean="0"/>
              <a:t>5/5/2022</a:t>
            </a:fld>
            <a:endParaRPr lang="en-US"/>
          </a:p>
        </p:txBody>
      </p:sp>
      <p:sp>
        <p:nvSpPr>
          <p:cNvPr id="6" name="Footer Placeholder 5">
            <a:extLst>
              <a:ext uri="{FF2B5EF4-FFF2-40B4-BE49-F238E27FC236}">
                <a16:creationId xmlns:a16="http://schemas.microsoft.com/office/drawing/2014/main" id="{846F1E92-E15E-44F1-8B6F-4CC873D17A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BBDD05-DA43-47CC-93CF-67CBDBEC862D}"/>
              </a:ext>
            </a:extLst>
          </p:cNvPr>
          <p:cNvSpPr>
            <a:spLocks noGrp="1"/>
          </p:cNvSpPr>
          <p:nvPr>
            <p:ph type="sldNum" sz="quarter" idx="12"/>
          </p:nvPr>
        </p:nvSpPr>
        <p:spPr/>
        <p:txBody>
          <a:bodyPr/>
          <a:lstStyle/>
          <a:p>
            <a:fld id="{197914C9-5726-4F44-8B91-99FB38E9B84E}" type="slidenum">
              <a:rPr lang="en-US" smtClean="0"/>
              <a:t>‹#›</a:t>
            </a:fld>
            <a:endParaRPr lang="en-US"/>
          </a:p>
        </p:txBody>
      </p:sp>
    </p:spTree>
    <p:extLst>
      <p:ext uri="{BB962C8B-B14F-4D97-AF65-F5344CB8AC3E}">
        <p14:creationId xmlns:p14="http://schemas.microsoft.com/office/powerpoint/2010/main" val="17438955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7376C-44A7-48C3-8563-082D9DE7BD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3BEB191-90FD-40B9-98D7-1B512063CD1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B0F528-1BC6-4372-82EC-E7DFF856D462}"/>
              </a:ext>
            </a:extLst>
          </p:cNvPr>
          <p:cNvSpPr>
            <a:spLocks noGrp="1"/>
          </p:cNvSpPr>
          <p:nvPr>
            <p:ph type="dt" sz="half" idx="10"/>
          </p:nvPr>
        </p:nvSpPr>
        <p:spPr/>
        <p:txBody>
          <a:bodyPr/>
          <a:lstStyle/>
          <a:p>
            <a:fld id="{0BE67772-D0B7-41C1-BBFF-053954CE56BE}" type="datetimeFigureOut">
              <a:rPr lang="en-US" smtClean="0"/>
              <a:t>5/5/2022</a:t>
            </a:fld>
            <a:endParaRPr lang="en-US"/>
          </a:p>
        </p:txBody>
      </p:sp>
      <p:sp>
        <p:nvSpPr>
          <p:cNvPr id="5" name="Footer Placeholder 4">
            <a:extLst>
              <a:ext uri="{FF2B5EF4-FFF2-40B4-BE49-F238E27FC236}">
                <a16:creationId xmlns:a16="http://schemas.microsoft.com/office/drawing/2014/main" id="{F1174356-61A8-4C67-B547-8C0B231EA9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5945B8-8563-4944-8551-1805C1DA33D6}"/>
              </a:ext>
            </a:extLst>
          </p:cNvPr>
          <p:cNvSpPr>
            <a:spLocks noGrp="1"/>
          </p:cNvSpPr>
          <p:nvPr>
            <p:ph type="sldNum" sz="quarter" idx="12"/>
          </p:nvPr>
        </p:nvSpPr>
        <p:spPr/>
        <p:txBody>
          <a:bodyPr/>
          <a:lstStyle/>
          <a:p>
            <a:fld id="{197914C9-5726-4F44-8B91-99FB38E9B84E}" type="slidenum">
              <a:rPr lang="en-US" smtClean="0"/>
              <a:t>‹#›</a:t>
            </a:fld>
            <a:endParaRPr lang="en-US"/>
          </a:p>
        </p:txBody>
      </p:sp>
    </p:spTree>
    <p:extLst>
      <p:ext uri="{BB962C8B-B14F-4D97-AF65-F5344CB8AC3E}">
        <p14:creationId xmlns:p14="http://schemas.microsoft.com/office/powerpoint/2010/main" val="10114841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3A94AF-1A1E-40C4-B9CC-BBC7CE29158E}"/>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98BA244-291C-4C85-AB28-B542C3C6CFF5}"/>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BC3A9C-3710-4779-AE7A-7664BDE4945E}"/>
              </a:ext>
            </a:extLst>
          </p:cNvPr>
          <p:cNvSpPr>
            <a:spLocks noGrp="1"/>
          </p:cNvSpPr>
          <p:nvPr>
            <p:ph type="dt" sz="half" idx="10"/>
          </p:nvPr>
        </p:nvSpPr>
        <p:spPr/>
        <p:txBody>
          <a:bodyPr/>
          <a:lstStyle/>
          <a:p>
            <a:fld id="{0BE67772-D0B7-41C1-BBFF-053954CE56BE}" type="datetimeFigureOut">
              <a:rPr lang="en-US" smtClean="0"/>
              <a:t>5/5/2022</a:t>
            </a:fld>
            <a:endParaRPr lang="en-US"/>
          </a:p>
        </p:txBody>
      </p:sp>
      <p:sp>
        <p:nvSpPr>
          <p:cNvPr id="5" name="Footer Placeholder 4">
            <a:extLst>
              <a:ext uri="{FF2B5EF4-FFF2-40B4-BE49-F238E27FC236}">
                <a16:creationId xmlns:a16="http://schemas.microsoft.com/office/drawing/2014/main" id="{3875C481-87C8-4D07-9BDD-289C1C4FED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4439B5-5360-4F75-82A7-A8E3EE638368}"/>
              </a:ext>
            </a:extLst>
          </p:cNvPr>
          <p:cNvSpPr>
            <a:spLocks noGrp="1"/>
          </p:cNvSpPr>
          <p:nvPr>
            <p:ph type="sldNum" sz="quarter" idx="12"/>
          </p:nvPr>
        </p:nvSpPr>
        <p:spPr/>
        <p:txBody>
          <a:bodyPr/>
          <a:lstStyle/>
          <a:p>
            <a:fld id="{197914C9-5726-4F44-8B91-99FB38E9B84E}" type="slidenum">
              <a:rPr lang="en-US" smtClean="0"/>
              <a:t>‹#›</a:t>
            </a:fld>
            <a:endParaRPr lang="en-US"/>
          </a:p>
        </p:txBody>
      </p:sp>
    </p:spTree>
    <p:extLst>
      <p:ext uri="{BB962C8B-B14F-4D97-AF65-F5344CB8AC3E}">
        <p14:creationId xmlns:p14="http://schemas.microsoft.com/office/powerpoint/2010/main" val="20258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40" name="Google Shape;40;p6"/>
          <p:cNvSpPr/>
          <p:nvPr/>
        </p:nvSpPr>
        <p:spPr>
          <a:xfrm rot="-7778502">
            <a:off x="6190464" y="-646046"/>
            <a:ext cx="3495800" cy="1877249"/>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6"/>
          <p:cNvSpPr/>
          <p:nvPr/>
        </p:nvSpPr>
        <p:spPr>
          <a:xfrm rot="10800000">
            <a:off x="7548426" y="-1080747"/>
            <a:ext cx="2542624" cy="2606354"/>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2"/>
        <p:cNvGrpSpPr/>
        <p:nvPr/>
      </p:nvGrpSpPr>
      <p:grpSpPr>
        <a:xfrm>
          <a:off x="0" y="0"/>
          <a:ext cx="0" cy="0"/>
          <a:chOff x="0" y="0"/>
          <a:chExt cx="0" cy="0"/>
        </a:xfrm>
      </p:grpSpPr>
      <p:sp>
        <p:nvSpPr>
          <p:cNvPr id="43" name="Google Shape;43;p7"/>
          <p:cNvSpPr txBox="1">
            <a:spLocks noGrp="1"/>
          </p:cNvSpPr>
          <p:nvPr>
            <p:ph type="body" idx="1"/>
          </p:nvPr>
        </p:nvSpPr>
        <p:spPr>
          <a:xfrm>
            <a:off x="720000" y="1266825"/>
            <a:ext cx="4173000" cy="3179400"/>
          </a:xfrm>
          <a:prstGeom prst="rect">
            <a:avLst/>
          </a:prstGeom>
        </p:spPr>
        <p:txBody>
          <a:bodyPr spcFirstLastPara="1" wrap="square" lIns="91425" tIns="91425" rIns="91425" bIns="91425" anchor="ctr" anchorCtr="0">
            <a:noAutofit/>
          </a:bodyPr>
          <a:lstStyle>
            <a:lvl1pPr marL="457200" lvl="0" indent="-330200">
              <a:spcBef>
                <a:spcPts val="0"/>
              </a:spcBef>
              <a:spcAft>
                <a:spcPts val="0"/>
              </a:spcAft>
              <a:buClr>
                <a:srgbClr val="18254B"/>
              </a:buClr>
              <a:buSzPts val="1600"/>
              <a:buFont typeface="Red Hat Text"/>
              <a:buChar char="●"/>
              <a:defRPr/>
            </a:lvl1pPr>
            <a:lvl2pPr marL="914400" lvl="1" indent="-330200">
              <a:spcBef>
                <a:spcPts val="0"/>
              </a:spcBef>
              <a:spcAft>
                <a:spcPts val="0"/>
              </a:spcAft>
              <a:buClr>
                <a:srgbClr val="142850"/>
              </a:buClr>
              <a:buSzPts val="1600"/>
              <a:buFont typeface="Red Hat Text"/>
              <a:buChar char="○"/>
              <a:defRPr/>
            </a:lvl2pPr>
            <a:lvl3pPr marL="1371600" lvl="2" indent="-330200">
              <a:spcBef>
                <a:spcPts val="0"/>
              </a:spcBef>
              <a:spcAft>
                <a:spcPts val="0"/>
              </a:spcAft>
              <a:buClr>
                <a:srgbClr val="142850"/>
              </a:buClr>
              <a:buSzPts val="1600"/>
              <a:buFont typeface="Red Hat Text"/>
              <a:buChar char="■"/>
              <a:defRPr/>
            </a:lvl3pPr>
            <a:lvl4pPr marL="1828800" lvl="3" indent="-330200">
              <a:spcBef>
                <a:spcPts val="0"/>
              </a:spcBef>
              <a:spcAft>
                <a:spcPts val="0"/>
              </a:spcAft>
              <a:buClr>
                <a:srgbClr val="142850"/>
              </a:buClr>
              <a:buSzPts val="1600"/>
              <a:buFont typeface="Red Hat Text"/>
              <a:buChar char="●"/>
              <a:defRPr/>
            </a:lvl4pPr>
            <a:lvl5pPr marL="2286000" lvl="4" indent="-330200">
              <a:spcBef>
                <a:spcPts val="0"/>
              </a:spcBef>
              <a:spcAft>
                <a:spcPts val="0"/>
              </a:spcAft>
              <a:buClr>
                <a:srgbClr val="142850"/>
              </a:buClr>
              <a:buSzPts val="1600"/>
              <a:buFont typeface="Red Hat Text"/>
              <a:buChar char="○"/>
              <a:defRPr/>
            </a:lvl5pPr>
            <a:lvl6pPr marL="2743200" lvl="5" indent="-330200">
              <a:spcBef>
                <a:spcPts val="0"/>
              </a:spcBef>
              <a:spcAft>
                <a:spcPts val="0"/>
              </a:spcAft>
              <a:buClr>
                <a:srgbClr val="142850"/>
              </a:buClr>
              <a:buSzPts val="1600"/>
              <a:buFont typeface="Red Hat Text"/>
              <a:buChar char="■"/>
              <a:defRPr/>
            </a:lvl6pPr>
            <a:lvl7pPr marL="3200400" lvl="6" indent="-330200">
              <a:spcBef>
                <a:spcPts val="0"/>
              </a:spcBef>
              <a:spcAft>
                <a:spcPts val="0"/>
              </a:spcAft>
              <a:buClr>
                <a:srgbClr val="142850"/>
              </a:buClr>
              <a:buSzPts val="1600"/>
              <a:buFont typeface="Red Hat Text"/>
              <a:buChar char="●"/>
              <a:defRPr/>
            </a:lvl7pPr>
            <a:lvl8pPr marL="3657600" lvl="7" indent="-330200">
              <a:spcBef>
                <a:spcPts val="0"/>
              </a:spcBef>
              <a:spcAft>
                <a:spcPts val="0"/>
              </a:spcAft>
              <a:buClr>
                <a:srgbClr val="142850"/>
              </a:buClr>
              <a:buSzPts val="1600"/>
              <a:buFont typeface="Red Hat Text"/>
              <a:buChar char="○"/>
              <a:defRPr/>
            </a:lvl8pPr>
            <a:lvl9pPr marL="4114800" lvl="8" indent="-330200">
              <a:spcBef>
                <a:spcPts val="0"/>
              </a:spcBef>
              <a:spcAft>
                <a:spcPts val="0"/>
              </a:spcAft>
              <a:buClr>
                <a:srgbClr val="142850"/>
              </a:buClr>
              <a:buSzPts val="1600"/>
              <a:buFont typeface="Red Hat Text"/>
              <a:buChar char="■"/>
              <a:defRPr/>
            </a:lvl9pPr>
          </a:lstStyle>
          <a:p>
            <a:endParaRPr/>
          </a:p>
        </p:txBody>
      </p:sp>
      <p:sp>
        <p:nvSpPr>
          <p:cNvPr id="44" name="Google Shape;44;p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45" name="Google Shape;45;p7"/>
          <p:cNvSpPr/>
          <p:nvPr/>
        </p:nvSpPr>
        <p:spPr>
          <a:xfrm rot="-7778502">
            <a:off x="6190464" y="-646046"/>
            <a:ext cx="3495800" cy="1877249"/>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7"/>
          <p:cNvSpPr/>
          <p:nvPr/>
        </p:nvSpPr>
        <p:spPr>
          <a:xfrm rot="10800000">
            <a:off x="7548426" y="-1080747"/>
            <a:ext cx="2542624" cy="2606354"/>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2"/>
        <p:cNvGrpSpPr/>
        <p:nvPr/>
      </p:nvGrpSpPr>
      <p:grpSpPr>
        <a:xfrm>
          <a:off x="0" y="0"/>
          <a:ext cx="0" cy="0"/>
          <a:chOff x="0" y="0"/>
          <a:chExt cx="0" cy="0"/>
        </a:xfrm>
      </p:grpSpPr>
      <p:sp>
        <p:nvSpPr>
          <p:cNvPr id="53" name="Google Shape;53;p9"/>
          <p:cNvSpPr txBox="1">
            <a:spLocks noGrp="1"/>
          </p:cNvSpPr>
          <p:nvPr>
            <p:ph type="title"/>
          </p:nvPr>
        </p:nvSpPr>
        <p:spPr>
          <a:xfrm>
            <a:off x="3803275" y="1366500"/>
            <a:ext cx="4315800" cy="1235100"/>
          </a:xfrm>
          <a:prstGeom prst="rect">
            <a:avLst/>
          </a:prstGeom>
        </p:spPr>
        <p:txBody>
          <a:bodyPr spcFirstLastPara="1" wrap="square" lIns="91425" tIns="91425" rIns="91425" bIns="91425" anchor="ctr" anchorCtr="0">
            <a:noAutofit/>
          </a:bodyPr>
          <a:lstStyle>
            <a:lvl1pPr lvl="0" algn="r">
              <a:spcBef>
                <a:spcPts val="0"/>
              </a:spcBef>
              <a:spcAft>
                <a:spcPts val="0"/>
              </a:spcAft>
              <a:buSzPts val="4200"/>
              <a:buNone/>
              <a:defRPr sz="100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54" name="Google Shape;54;p9"/>
          <p:cNvSpPr txBox="1">
            <a:spLocks noGrp="1"/>
          </p:cNvSpPr>
          <p:nvPr>
            <p:ph type="subTitle" idx="1"/>
          </p:nvPr>
        </p:nvSpPr>
        <p:spPr>
          <a:xfrm>
            <a:off x="4135675" y="2541875"/>
            <a:ext cx="3983100" cy="12351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600"/>
              <a:buNone/>
              <a:defRPr/>
            </a:lvl1pPr>
            <a:lvl2pPr lvl="1" algn="ctr">
              <a:lnSpc>
                <a:spcPct val="100000"/>
              </a:lnSpc>
              <a:spcBef>
                <a:spcPts val="0"/>
              </a:spcBef>
              <a:spcAft>
                <a:spcPts val="0"/>
              </a:spcAft>
              <a:buSzPts val="1600"/>
              <a:buNone/>
              <a:defRPr/>
            </a:lvl2pPr>
            <a:lvl3pPr lvl="2" algn="ctr">
              <a:lnSpc>
                <a:spcPct val="100000"/>
              </a:lnSpc>
              <a:spcBef>
                <a:spcPts val="0"/>
              </a:spcBef>
              <a:spcAft>
                <a:spcPts val="0"/>
              </a:spcAft>
              <a:buSzPts val="1600"/>
              <a:buNone/>
              <a:defRPr/>
            </a:lvl3pPr>
            <a:lvl4pPr lvl="3" algn="ctr">
              <a:lnSpc>
                <a:spcPct val="100000"/>
              </a:lnSpc>
              <a:spcBef>
                <a:spcPts val="0"/>
              </a:spcBef>
              <a:spcAft>
                <a:spcPts val="0"/>
              </a:spcAft>
              <a:buSzPts val="1600"/>
              <a:buNone/>
              <a:defRPr/>
            </a:lvl4pPr>
            <a:lvl5pPr lvl="4" algn="ctr">
              <a:lnSpc>
                <a:spcPct val="100000"/>
              </a:lnSpc>
              <a:spcBef>
                <a:spcPts val="0"/>
              </a:spcBef>
              <a:spcAft>
                <a:spcPts val="0"/>
              </a:spcAft>
              <a:buSzPts val="1600"/>
              <a:buNone/>
              <a:defRPr/>
            </a:lvl5pPr>
            <a:lvl6pPr lvl="5" algn="ctr">
              <a:lnSpc>
                <a:spcPct val="100000"/>
              </a:lnSpc>
              <a:spcBef>
                <a:spcPts val="0"/>
              </a:spcBef>
              <a:spcAft>
                <a:spcPts val="0"/>
              </a:spcAft>
              <a:buSzPts val="1600"/>
              <a:buNone/>
              <a:defRPr/>
            </a:lvl6pPr>
            <a:lvl7pPr lvl="6" algn="ctr">
              <a:lnSpc>
                <a:spcPct val="100000"/>
              </a:lnSpc>
              <a:spcBef>
                <a:spcPts val="0"/>
              </a:spcBef>
              <a:spcAft>
                <a:spcPts val="0"/>
              </a:spcAft>
              <a:buSzPts val="1600"/>
              <a:buNone/>
              <a:defRPr/>
            </a:lvl7pPr>
            <a:lvl8pPr lvl="7" algn="ctr">
              <a:lnSpc>
                <a:spcPct val="100000"/>
              </a:lnSpc>
              <a:spcBef>
                <a:spcPts val="0"/>
              </a:spcBef>
              <a:spcAft>
                <a:spcPts val="0"/>
              </a:spcAft>
              <a:buSzPts val="1600"/>
              <a:buNone/>
              <a:defRPr/>
            </a:lvl8pPr>
            <a:lvl9pPr lvl="8" algn="ctr">
              <a:lnSpc>
                <a:spcPct val="100000"/>
              </a:lnSpc>
              <a:spcBef>
                <a:spcPts val="0"/>
              </a:spcBef>
              <a:spcAft>
                <a:spcPts val="0"/>
              </a:spcAft>
              <a:buSzPts val="1600"/>
              <a:buNone/>
              <a:defRPr/>
            </a:lvl9pPr>
          </a:lstStyle>
          <a:p>
            <a:endParaRPr/>
          </a:p>
        </p:txBody>
      </p:sp>
      <p:sp>
        <p:nvSpPr>
          <p:cNvPr id="55" name="Google Shape;55;p9"/>
          <p:cNvSpPr/>
          <p:nvPr/>
        </p:nvSpPr>
        <p:spPr>
          <a:xfrm rot="6226057">
            <a:off x="-889293" y="-782740"/>
            <a:ext cx="2781426" cy="2851141"/>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9"/>
          <p:cNvSpPr/>
          <p:nvPr/>
        </p:nvSpPr>
        <p:spPr>
          <a:xfrm rot="-4861205">
            <a:off x="7363210" y="3069713"/>
            <a:ext cx="3126076" cy="3204429"/>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9"/>
          <p:cNvSpPr/>
          <p:nvPr/>
        </p:nvSpPr>
        <p:spPr>
          <a:xfrm rot="6672498" flipH="1">
            <a:off x="7975343" y="-1730740"/>
            <a:ext cx="3217573" cy="2417461"/>
          </a:xfrm>
          <a:custGeom>
            <a:avLst/>
            <a:gdLst/>
            <a:ahLst/>
            <a:cxnLst/>
            <a:rect l="l" t="t" r="r" b="b"/>
            <a:pathLst>
              <a:path w="114425" h="85971" extrusionOk="0">
                <a:moveTo>
                  <a:pt x="63761" y="0"/>
                </a:moveTo>
                <a:cubicBezTo>
                  <a:pt x="50407" y="0"/>
                  <a:pt x="36476" y="5080"/>
                  <a:pt x="28441" y="15709"/>
                </a:cubicBezTo>
                <a:cubicBezTo>
                  <a:pt x="23579" y="22100"/>
                  <a:pt x="20589" y="29678"/>
                  <a:pt x="17645" y="37142"/>
                </a:cubicBezTo>
                <a:cubicBezTo>
                  <a:pt x="15362" y="42939"/>
                  <a:pt x="13103" y="48783"/>
                  <a:pt x="9907" y="54124"/>
                </a:cubicBezTo>
                <a:cubicBezTo>
                  <a:pt x="7054" y="58940"/>
                  <a:pt x="3219" y="63277"/>
                  <a:pt x="1370" y="68618"/>
                </a:cubicBezTo>
                <a:cubicBezTo>
                  <a:pt x="252" y="71905"/>
                  <a:pt x="1" y="75625"/>
                  <a:pt x="1439" y="78775"/>
                </a:cubicBezTo>
                <a:cubicBezTo>
                  <a:pt x="3128" y="82381"/>
                  <a:pt x="6848" y="84755"/>
                  <a:pt x="10752" y="85554"/>
                </a:cubicBezTo>
                <a:cubicBezTo>
                  <a:pt x="12171" y="85839"/>
                  <a:pt x="13536" y="85971"/>
                  <a:pt x="14853" y="85971"/>
                </a:cubicBezTo>
                <a:cubicBezTo>
                  <a:pt x="25479" y="85971"/>
                  <a:pt x="32966" y="77356"/>
                  <a:pt x="40561" y="70512"/>
                </a:cubicBezTo>
                <a:cubicBezTo>
                  <a:pt x="45994" y="65628"/>
                  <a:pt x="52065" y="63003"/>
                  <a:pt x="59255" y="61998"/>
                </a:cubicBezTo>
                <a:cubicBezTo>
                  <a:pt x="60278" y="61852"/>
                  <a:pt x="61304" y="61788"/>
                  <a:pt x="62334" y="61788"/>
                </a:cubicBezTo>
                <a:cubicBezTo>
                  <a:pt x="68843" y="61788"/>
                  <a:pt x="75485" y="64326"/>
                  <a:pt x="82126" y="64464"/>
                </a:cubicBezTo>
                <a:cubicBezTo>
                  <a:pt x="82375" y="64468"/>
                  <a:pt x="82624" y="64470"/>
                  <a:pt x="82874" y="64470"/>
                </a:cubicBezTo>
                <a:cubicBezTo>
                  <a:pt x="89693" y="64470"/>
                  <a:pt x="96685" y="62947"/>
                  <a:pt x="102190" y="58940"/>
                </a:cubicBezTo>
                <a:cubicBezTo>
                  <a:pt x="114424" y="50107"/>
                  <a:pt x="112050" y="33398"/>
                  <a:pt x="105203" y="21849"/>
                </a:cubicBezTo>
                <a:cubicBezTo>
                  <a:pt x="100113" y="13267"/>
                  <a:pt x="90982" y="6739"/>
                  <a:pt x="81396" y="3178"/>
                </a:cubicBezTo>
                <a:cubicBezTo>
                  <a:pt x="78908" y="2242"/>
                  <a:pt x="76374" y="1534"/>
                  <a:pt x="73886" y="1009"/>
                </a:cubicBezTo>
                <a:cubicBezTo>
                  <a:pt x="70624" y="339"/>
                  <a:pt x="67212" y="0"/>
                  <a:pt x="637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9"/>
          <p:cNvSpPr/>
          <p:nvPr/>
        </p:nvSpPr>
        <p:spPr>
          <a:xfrm rot="-7778581">
            <a:off x="6279799" y="-568355"/>
            <a:ext cx="3177873" cy="1706522"/>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9"/>
          <p:cNvSpPr/>
          <p:nvPr/>
        </p:nvSpPr>
        <p:spPr>
          <a:xfrm rot="-4127397" flipH="1">
            <a:off x="-2251204" y="4293973"/>
            <a:ext cx="3335134" cy="2505788"/>
          </a:xfrm>
          <a:custGeom>
            <a:avLst/>
            <a:gdLst/>
            <a:ahLst/>
            <a:cxnLst/>
            <a:rect l="l" t="t" r="r" b="b"/>
            <a:pathLst>
              <a:path w="114425" h="85971" extrusionOk="0">
                <a:moveTo>
                  <a:pt x="63761" y="0"/>
                </a:moveTo>
                <a:cubicBezTo>
                  <a:pt x="50407" y="0"/>
                  <a:pt x="36476" y="5080"/>
                  <a:pt x="28441" y="15709"/>
                </a:cubicBezTo>
                <a:cubicBezTo>
                  <a:pt x="23579" y="22100"/>
                  <a:pt x="20589" y="29678"/>
                  <a:pt x="17645" y="37142"/>
                </a:cubicBezTo>
                <a:cubicBezTo>
                  <a:pt x="15362" y="42939"/>
                  <a:pt x="13103" y="48783"/>
                  <a:pt x="9907" y="54124"/>
                </a:cubicBezTo>
                <a:cubicBezTo>
                  <a:pt x="7054" y="58940"/>
                  <a:pt x="3219" y="63277"/>
                  <a:pt x="1370" y="68618"/>
                </a:cubicBezTo>
                <a:cubicBezTo>
                  <a:pt x="252" y="71905"/>
                  <a:pt x="1" y="75625"/>
                  <a:pt x="1439" y="78775"/>
                </a:cubicBezTo>
                <a:cubicBezTo>
                  <a:pt x="3128" y="82381"/>
                  <a:pt x="6848" y="84755"/>
                  <a:pt x="10752" y="85554"/>
                </a:cubicBezTo>
                <a:cubicBezTo>
                  <a:pt x="12171" y="85839"/>
                  <a:pt x="13536" y="85971"/>
                  <a:pt x="14853" y="85971"/>
                </a:cubicBezTo>
                <a:cubicBezTo>
                  <a:pt x="25479" y="85971"/>
                  <a:pt x="32966" y="77356"/>
                  <a:pt x="40561" y="70512"/>
                </a:cubicBezTo>
                <a:cubicBezTo>
                  <a:pt x="45994" y="65628"/>
                  <a:pt x="52065" y="63003"/>
                  <a:pt x="59255" y="61998"/>
                </a:cubicBezTo>
                <a:cubicBezTo>
                  <a:pt x="60278" y="61852"/>
                  <a:pt x="61304" y="61788"/>
                  <a:pt x="62334" y="61788"/>
                </a:cubicBezTo>
                <a:cubicBezTo>
                  <a:pt x="68843" y="61788"/>
                  <a:pt x="75485" y="64326"/>
                  <a:pt x="82126" y="64464"/>
                </a:cubicBezTo>
                <a:cubicBezTo>
                  <a:pt x="82375" y="64468"/>
                  <a:pt x="82624" y="64470"/>
                  <a:pt x="82874" y="64470"/>
                </a:cubicBezTo>
                <a:cubicBezTo>
                  <a:pt x="89693" y="64470"/>
                  <a:pt x="96685" y="62947"/>
                  <a:pt x="102190" y="58940"/>
                </a:cubicBezTo>
                <a:cubicBezTo>
                  <a:pt x="114424" y="50107"/>
                  <a:pt x="112050" y="33398"/>
                  <a:pt x="105203" y="21849"/>
                </a:cubicBezTo>
                <a:cubicBezTo>
                  <a:pt x="100113" y="13267"/>
                  <a:pt x="90982" y="6739"/>
                  <a:pt x="81396" y="3178"/>
                </a:cubicBezTo>
                <a:cubicBezTo>
                  <a:pt x="78908" y="2242"/>
                  <a:pt x="76374" y="1534"/>
                  <a:pt x="73886" y="1009"/>
                </a:cubicBezTo>
                <a:cubicBezTo>
                  <a:pt x="70624" y="339"/>
                  <a:pt x="67212" y="0"/>
                  <a:pt x="637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9"/>
          <p:cNvSpPr/>
          <p:nvPr/>
        </p:nvSpPr>
        <p:spPr>
          <a:xfrm rot="3021252">
            <a:off x="-452482" y="3825924"/>
            <a:ext cx="3293858" cy="1768916"/>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Quote">
  <p:cSld name="CUSTOM_1">
    <p:spTree>
      <p:nvGrpSpPr>
        <p:cNvPr id="1" name="Shape 90"/>
        <p:cNvGrpSpPr/>
        <p:nvPr/>
      </p:nvGrpSpPr>
      <p:grpSpPr>
        <a:xfrm>
          <a:off x="0" y="0"/>
          <a:ext cx="0" cy="0"/>
          <a:chOff x="0" y="0"/>
          <a:chExt cx="0" cy="0"/>
        </a:xfrm>
      </p:grpSpPr>
      <p:sp>
        <p:nvSpPr>
          <p:cNvPr id="91" name="Google Shape;91;p14"/>
          <p:cNvSpPr txBox="1">
            <a:spLocks noGrp="1"/>
          </p:cNvSpPr>
          <p:nvPr>
            <p:ph type="subTitle" idx="1"/>
          </p:nvPr>
        </p:nvSpPr>
        <p:spPr>
          <a:xfrm>
            <a:off x="1457375" y="2122000"/>
            <a:ext cx="6227400" cy="15627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800"/>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92" name="Google Shape;92;p14"/>
          <p:cNvSpPr txBox="1">
            <a:spLocks noGrp="1"/>
          </p:cNvSpPr>
          <p:nvPr>
            <p:ph type="subTitle" idx="2"/>
          </p:nvPr>
        </p:nvSpPr>
        <p:spPr>
          <a:xfrm>
            <a:off x="726000" y="3850725"/>
            <a:ext cx="7698000" cy="4410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3"/>
              </a:buClr>
              <a:buSzPts val="1600"/>
              <a:buFont typeface="Ruda Black"/>
              <a:buNone/>
              <a:defRPr sz="2000">
                <a:solidFill>
                  <a:schemeClr val="accent3"/>
                </a:solidFill>
                <a:latin typeface="Ruda Black"/>
                <a:ea typeface="Ruda Black"/>
                <a:cs typeface="Ruda Black"/>
                <a:sym typeface="Ruda Black"/>
              </a:defRPr>
            </a:lvl1pPr>
            <a:lvl2pPr lvl="1" algn="ctr">
              <a:spcBef>
                <a:spcPts val="0"/>
              </a:spcBef>
              <a:spcAft>
                <a:spcPts val="0"/>
              </a:spcAft>
              <a:buClr>
                <a:schemeClr val="accent3"/>
              </a:buClr>
              <a:buSzPts val="1600"/>
              <a:buFont typeface="Ruda Black"/>
              <a:buNone/>
              <a:defRPr>
                <a:solidFill>
                  <a:schemeClr val="accent3"/>
                </a:solidFill>
                <a:latin typeface="Ruda Black"/>
                <a:ea typeface="Ruda Black"/>
                <a:cs typeface="Ruda Black"/>
                <a:sym typeface="Ruda Black"/>
              </a:defRPr>
            </a:lvl2pPr>
            <a:lvl3pPr lvl="2" algn="ctr">
              <a:spcBef>
                <a:spcPts val="0"/>
              </a:spcBef>
              <a:spcAft>
                <a:spcPts val="0"/>
              </a:spcAft>
              <a:buClr>
                <a:schemeClr val="accent3"/>
              </a:buClr>
              <a:buSzPts val="1600"/>
              <a:buFont typeface="Ruda Black"/>
              <a:buNone/>
              <a:defRPr>
                <a:solidFill>
                  <a:schemeClr val="accent3"/>
                </a:solidFill>
                <a:latin typeface="Ruda Black"/>
                <a:ea typeface="Ruda Black"/>
                <a:cs typeface="Ruda Black"/>
                <a:sym typeface="Ruda Black"/>
              </a:defRPr>
            </a:lvl3pPr>
            <a:lvl4pPr lvl="3" algn="ctr">
              <a:spcBef>
                <a:spcPts val="0"/>
              </a:spcBef>
              <a:spcAft>
                <a:spcPts val="0"/>
              </a:spcAft>
              <a:buClr>
                <a:schemeClr val="accent3"/>
              </a:buClr>
              <a:buSzPts val="1600"/>
              <a:buFont typeface="Ruda Black"/>
              <a:buNone/>
              <a:defRPr>
                <a:solidFill>
                  <a:schemeClr val="accent3"/>
                </a:solidFill>
                <a:latin typeface="Ruda Black"/>
                <a:ea typeface="Ruda Black"/>
                <a:cs typeface="Ruda Black"/>
                <a:sym typeface="Ruda Black"/>
              </a:defRPr>
            </a:lvl4pPr>
            <a:lvl5pPr lvl="4" algn="ctr">
              <a:spcBef>
                <a:spcPts val="0"/>
              </a:spcBef>
              <a:spcAft>
                <a:spcPts val="0"/>
              </a:spcAft>
              <a:buClr>
                <a:schemeClr val="accent3"/>
              </a:buClr>
              <a:buSzPts val="1600"/>
              <a:buFont typeface="Ruda Black"/>
              <a:buNone/>
              <a:defRPr>
                <a:solidFill>
                  <a:schemeClr val="accent3"/>
                </a:solidFill>
                <a:latin typeface="Ruda Black"/>
                <a:ea typeface="Ruda Black"/>
                <a:cs typeface="Ruda Black"/>
                <a:sym typeface="Ruda Black"/>
              </a:defRPr>
            </a:lvl5pPr>
            <a:lvl6pPr lvl="5" algn="ctr">
              <a:spcBef>
                <a:spcPts val="0"/>
              </a:spcBef>
              <a:spcAft>
                <a:spcPts val="0"/>
              </a:spcAft>
              <a:buClr>
                <a:schemeClr val="accent3"/>
              </a:buClr>
              <a:buSzPts val="1600"/>
              <a:buFont typeface="Ruda Black"/>
              <a:buNone/>
              <a:defRPr>
                <a:solidFill>
                  <a:schemeClr val="accent3"/>
                </a:solidFill>
                <a:latin typeface="Ruda Black"/>
                <a:ea typeface="Ruda Black"/>
                <a:cs typeface="Ruda Black"/>
                <a:sym typeface="Ruda Black"/>
              </a:defRPr>
            </a:lvl6pPr>
            <a:lvl7pPr lvl="6" algn="ctr">
              <a:spcBef>
                <a:spcPts val="0"/>
              </a:spcBef>
              <a:spcAft>
                <a:spcPts val="0"/>
              </a:spcAft>
              <a:buClr>
                <a:schemeClr val="accent3"/>
              </a:buClr>
              <a:buSzPts val="1600"/>
              <a:buFont typeface="Ruda Black"/>
              <a:buNone/>
              <a:defRPr>
                <a:solidFill>
                  <a:schemeClr val="accent3"/>
                </a:solidFill>
                <a:latin typeface="Ruda Black"/>
                <a:ea typeface="Ruda Black"/>
                <a:cs typeface="Ruda Black"/>
                <a:sym typeface="Ruda Black"/>
              </a:defRPr>
            </a:lvl7pPr>
            <a:lvl8pPr lvl="7" algn="ctr">
              <a:spcBef>
                <a:spcPts val="0"/>
              </a:spcBef>
              <a:spcAft>
                <a:spcPts val="0"/>
              </a:spcAft>
              <a:buClr>
                <a:schemeClr val="accent3"/>
              </a:buClr>
              <a:buSzPts val="1600"/>
              <a:buFont typeface="Ruda Black"/>
              <a:buNone/>
              <a:defRPr>
                <a:solidFill>
                  <a:schemeClr val="accent3"/>
                </a:solidFill>
                <a:latin typeface="Ruda Black"/>
                <a:ea typeface="Ruda Black"/>
                <a:cs typeface="Ruda Black"/>
                <a:sym typeface="Ruda Black"/>
              </a:defRPr>
            </a:lvl8pPr>
            <a:lvl9pPr lvl="8" algn="ctr">
              <a:spcBef>
                <a:spcPts val="0"/>
              </a:spcBef>
              <a:spcAft>
                <a:spcPts val="0"/>
              </a:spcAft>
              <a:buClr>
                <a:schemeClr val="accent3"/>
              </a:buClr>
              <a:buSzPts val="1600"/>
              <a:buFont typeface="Ruda Black"/>
              <a:buNone/>
              <a:defRPr>
                <a:solidFill>
                  <a:schemeClr val="accent3"/>
                </a:solidFill>
                <a:latin typeface="Ruda Black"/>
                <a:ea typeface="Ruda Black"/>
                <a:cs typeface="Ruda Black"/>
                <a:sym typeface="Ruda Black"/>
              </a:defRPr>
            </a:lvl9pPr>
          </a:lstStyle>
          <a:p>
            <a:endParaRPr/>
          </a:p>
        </p:txBody>
      </p:sp>
      <p:sp>
        <p:nvSpPr>
          <p:cNvPr id="93" name="Google Shape;93;p14"/>
          <p:cNvSpPr/>
          <p:nvPr/>
        </p:nvSpPr>
        <p:spPr>
          <a:xfrm rot="-6226057" flipH="1">
            <a:off x="7274490" y="-782740"/>
            <a:ext cx="2781426" cy="2851141"/>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4"/>
          <p:cNvSpPr/>
          <p:nvPr/>
        </p:nvSpPr>
        <p:spPr>
          <a:xfrm rot="4861205" flipH="1">
            <a:off x="-1322663" y="3069713"/>
            <a:ext cx="3126076" cy="3204429"/>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95" name="Google Shape;95;p14"/>
          <p:cNvSpPr/>
          <p:nvPr/>
        </p:nvSpPr>
        <p:spPr>
          <a:xfrm rot="-6672498">
            <a:off x="-2026294" y="-1730740"/>
            <a:ext cx="3217573" cy="2417461"/>
          </a:xfrm>
          <a:custGeom>
            <a:avLst/>
            <a:gdLst/>
            <a:ahLst/>
            <a:cxnLst/>
            <a:rect l="l" t="t" r="r" b="b"/>
            <a:pathLst>
              <a:path w="114425" h="85971" extrusionOk="0">
                <a:moveTo>
                  <a:pt x="63761" y="0"/>
                </a:moveTo>
                <a:cubicBezTo>
                  <a:pt x="50407" y="0"/>
                  <a:pt x="36476" y="5080"/>
                  <a:pt x="28441" y="15709"/>
                </a:cubicBezTo>
                <a:cubicBezTo>
                  <a:pt x="23579" y="22100"/>
                  <a:pt x="20589" y="29678"/>
                  <a:pt x="17645" y="37142"/>
                </a:cubicBezTo>
                <a:cubicBezTo>
                  <a:pt x="15362" y="42939"/>
                  <a:pt x="13103" y="48783"/>
                  <a:pt x="9907" y="54124"/>
                </a:cubicBezTo>
                <a:cubicBezTo>
                  <a:pt x="7054" y="58940"/>
                  <a:pt x="3219" y="63277"/>
                  <a:pt x="1370" y="68618"/>
                </a:cubicBezTo>
                <a:cubicBezTo>
                  <a:pt x="252" y="71905"/>
                  <a:pt x="1" y="75625"/>
                  <a:pt x="1439" y="78775"/>
                </a:cubicBezTo>
                <a:cubicBezTo>
                  <a:pt x="3128" y="82381"/>
                  <a:pt x="6848" y="84755"/>
                  <a:pt x="10752" y="85554"/>
                </a:cubicBezTo>
                <a:cubicBezTo>
                  <a:pt x="12171" y="85839"/>
                  <a:pt x="13536" y="85971"/>
                  <a:pt x="14853" y="85971"/>
                </a:cubicBezTo>
                <a:cubicBezTo>
                  <a:pt x="25479" y="85971"/>
                  <a:pt x="32966" y="77356"/>
                  <a:pt x="40561" y="70512"/>
                </a:cubicBezTo>
                <a:cubicBezTo>
                  <a:pt x="45994" y="65628"/>
                  <a:pt x="52065" y="63003"/>
                  <a:pt x="59255" y="61998"/>
                </a:cubicBezTo>
                <a:cubicBezTo>
                  <a:pt x="60278" y="61852"/>
                  <a:pt x="61304" y="61788"/>
                  <a:pt x="62334" y="61788"/>
                </a:cubicBezTo>
                <a:cubicBezTo>
                  <a:pt x="68843" y="61788"/>
                  <a:pt x="75485" y="64326"/>
                  <a:pt x="82126" y="64464"/>
                </a:cubicBezTo>
                <a:cubicBezTo>
                  <a:pt x="82375" y="64468"/>
                  <a:pt x="82624" y="64470"/>
                  <a:pt x="82874" y="64470"/>
                </a:cubicBezTo>
                <a:cubicBezTo>
                  <a:pt x="89693" y="64470"/>
                  <a:pt x="96685" y="62947"/>
                  <a:pt x="102190" y="58940"/>
                </a:cubicBezTo>
                <a:cubicBezTo>
                  <a:pt x="114424" y="50107"/>
                  <a:pt x="112050" y="33398"/>
                  <a:pt x="105203" y="21849"/>
                </a:cubicBezTo>
                <a:cubicBezTo>
                  <a:pt x="100113" y="13267"/>
                  <a:pt x="90982" y="6739"/>
                  <a:pt x="81396" y="3178"/>
                </a:cubicBezTo>
                <a:cubicBezTo>
                  <a:pt x="78908" y="2242"/>
                  <a:pt x="76374" y="1534"/>
                  <a:pt x="73886" y="1009"/>
                </a:cubicBezTo>
                <a:cubicBezTo>
                  <a:pt x="70624" y="339"/>
                  <a:pt x="67212" y="0"/>
                  <a:pt x="637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14"/>
          <p:cNvSpPr/>
          <p:nvPr/>
        </p:nvSpPr>
        <p:spPr>
          <a:xfrm rot="7778581" flipH="1">
            <a:off x="-291050" y="-568355"/>
            <a:ext cx="3177873" cy="1706522"/>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4"/>
          <p:cNvSpPr/>
          <p:nvPr/>
        </p:nvSpPr>
        <p:spPr>
          <a:xfrm rot="4127397">
            <a:off x="8082692" y="4293973"/>
            <a:ext cx="3335134" cy="2505788"/>
          </a:xfrm>
          <a:custGeom>
            <a:avLst/>
            <a:gdLst/>
            <a:ahLst/>
            <a:cxnLst/>
            <a:rect l="l" t="t" r="r" b="b"/>
            <a:pathLst>
              <a:path w="114425" h="85971" extrusionOk="0">
                <a:moveTo>
                  <a:pt x="63761" y="0"/>
                </a:moveTo>
                <a:cubicBezTo>
                  <a:pt x="50407" y="0"/>
                  <a:pt x="36476" y="5080"/>
                  <a:pt x="28441" y="15709"/>
                </a:cubicBezTo>
                <a:cubicBezTo>
                  <a:pt x="23579" y="22100"/>
                  <a:pt x="20589" y="29678"/>
                  <a:pt x="17645" y="37142"/>
                </a:cubicBezTo>
                <a:cubicBezTo>
                  <a:pt x="15362" y="42939"/>
                  <a:pt x="13103" y="48783"/>
                  <a:pt x="9907" y="54124"/>
                </a:cubicBezTo>
                <a:cubicBezTo>
                  <a:pt x="7054" y="58940"/>
                  <a:pt x="3219" y="63277"/>
                  <a:pt x="1370" y="68618"/>
                </a:cubicBezTo>
                <a:cubicBezTo>
                  <a:pt x="252" y="71905"/>
                  <a:pt x="1" y="75625"/>
                  <a:pt x="1439" y="78775"/>
                </a:cubicBezTo>
                <a:cubicBezTo>
                  <a:pt x="3128" y="82381"/>
                  <a:pt x="6848" y="84755"/>
                  <a:pt x="10752" y="85554"/>
                </a:cubicBezTo>
                <a:cubicBezTo>
                  <a:pt x="12171" y="85839"/>
                  <a:pt x="13536" y="85971"/>
                  <a:pt x="14853" y="85971"/>
                </a:cubicBezTo>
                <a:cubicBezTo>
                  <a:pt x="25479" y="85971"/>
                  <a:pt x="32966" y="77356"/>
                  <a:pt x="40561" y="70512"/>
                </a:cubicBezTo>
                <a:cubicBezTo>
                  <a:pt x="45994" y="65628"/>
                  <a:pt x="52065" y="63003"/>
                  <a:pt x="59255" y="61998"/>
                </a:cubicBezTo>
                <a:cubicBezTo>
                  <a:pt x="60278" y="61852"/>
                  <a:pt x="61304" y="61788"/>
                  <a:pt x="62334" y="61788"/>
                </a:cubicBezTo>
                <a:cubicBezTo>
                  <a:pt x="68843" y="61788"/>
                  <a:pt x="75485" y="64326"/>
                  <a:pt x="82126" y="64464"/>
                </a:cubicBezTo>
                <a:cubicBezTo>
                  <a:pt x="82375" y="64468"/>
                  <a:pt x="82624" y="64470"/>
                  <a:pt x="82874" y="64470"/>
                </a:cubicBezTo>
                <a:cubicBezTo>
                  <a:pt x="89693" y="64470"/>
                  <a:pt x="96685" y="62947"/>
                  <a:pt x="102190" y="58940"/>
                </a:cubicBezTo>
                <a:cubicBezTo>
                  <a:pt x="114424" y="50107"/>
                  <a:pt x="112050" y="33398"/>
                  <a:pt x="105203" y="21849"/>
                </a:cubicBezTo>
                <a:cubicBezTo>
                  <a:pt x="100113" y="13267"/>
                  <a:pt x="90982" y="6739"/>
                  <a:pt x="81396" y="3178"/>
                </a:cubicBezTo>
                <a:cubicBezTo>
                  <a:pt x="78908" y="2242"/>
                  <a:pt x="76374" y="1534"/>
                  <a:pt x="73886" y="1009"/>
                </a:cubicBezTo>
                <a:cubicBezTo>
                  <a:pt x="70624" y="339"/>
                  <a:pt x="67212" y="0"/>
                  <a:pt x="637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4"/>
          <p:cNvSpPr/>
          <p:nvPr/>
        </p:nvSpPr>
        <p:spPr>
          <a:xfrm rot="-3021252" flipH="1">
            <a:off x="6325246" y="3825924"/>
            <a:ext cx="3293858" cy="1768916"/>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hree columns">
  <p:cSld name="TITLE_AND_TWO_COLUMNS_1">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01" name="Google Shape;101;p15"/>
          <p:cNvSpPr txBox="1">
            <a:spLocks noGrp="1"/>
          </p:cNvSpPr>
          <p:nvPr>
            <p:ph type="subTitle" idx="1"/>
          </p:nvPr>
        </p:nvSpPr>
        <p:spPr>
          <a:xfrm>
            <a:off x="720000" y="3534900"/>
            <a:ext cx="2268000" cy="67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solidFill>
                  <a:schemeClr val="dk1"/>
                </a:solidFill>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02" name="Google Shape;102;p15"/>
          <p:cNvSpPr txBox="1">
            <a:spLocks noGrp="1"/>
          </p:cNvSpPr>
          <p:nvPr>
            <p:ph type="subTitle" idx="2"/>
          </p:nvPr>
        </p:nvSpPr>
        <p:spPr>
          <a:xfrm>
            <a:off x="720000" y="3037150"/>
            <a:ext cx="2268000" cy="28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1pPr>
            <a:lvl2pPr lvl="1"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2pPr>
            <a:lvl3pPr lvl="2"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3pPr>
            <a:lvl4pPr lvl="3"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4pPr>
            <a:lvl5pPr lvl="4"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5pPr>
            <a:lvl6pPr lvl="5"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6pPr>
            <a:lvl7pPr lvl="6"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7pPr>
            <a:lvl8pPr lvl="7"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8pPr>
            <a:lvl9pPr lvl="8"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9pPr>
          </a:lstStyle>
          <a:p>
            <a:endParaRPr/>
          </a:p>
        </p:txBody>
      </p:sp>
      <p:sp>
        <p:nvSpPr>
          <p:cNvPr id="103" name="Google Shape;103;p15"/>
          <p:cNvSpPr txBox="1">
            <a:spLocks noGrp="1"/>
          </p:cNvSpPr>
          <p:nvPr>
            <p:ph type="subTitle" idx="3"/>
          </p:nvPr>
        </p:nvSpPr>
        <p:spPr>
          <a:xfrm>
            <a:off x="3438000" y="3534900"/>
            <a:ext cx="2268000" cy="67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solidFill>
                  <a:schemeClr val="dk1"/>
                </a:solidFill>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04" name="Google Shape;104;p15"/>
          <p:cNvSpPr txBox="1">
            <a:spLocks noGrp="1"/>
          </p:cNvSpPr>
          <p:nvPr>
            <p:ph type="subTitle" idx="4"/>
          </p:nvPr>
        </p:nvSpPr>
        <p:spPr>
          <a:xfrm>
            <a:off x="3438000" y="3037150"/>
            <a:ext cx="2268000" cy="28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1pPr>
            <a:lvl2pPr lvl="1"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2pPr>
            <a:lvl3pPr lvl="2"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3pPr>
            <a:lvl4pPr lvl="3"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4pPr>
            <a:lvl5pPr lvl="4"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5pPr>
            <a:lvl6pPr lvl="5"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6pPr>
            <a:lvl7pPr lvl="6"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7pPr>
            <a:lvl8pPr lvl="7"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8pPr>
            <a:lvl9pPr lvl="8"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9pPr>
          </a:lstStyle>
          <a:p>
            <a:endParaRPr/>
          </a:p>
        </p:txBody>
      </p:sp>
      <p:sp>
        <p:nvSpPr>
          <p:cNvPr id="105" name="Google Shape;105;p15"/>
          <p:cNvSpPr txBox="1">
            <a:spLocks noGrp="1"/>
          </p:cNvSpPr>
          <p:nvPr>
            <p:ph type="subTitle" idx="5"/>
          </p:nvPr>
        </p:nvSpPr>
        <p:spPr>
          <a:xfrm>
            <a:off x="6156000" y="3534900"/>
            <a:ext cx="2268000" cy="67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solidFill>
                  <a:schemeClr val="dk1"/>
                </a:solidFill>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06" name="Google Shape;106;p15"/>
          <p:cNvSpPr txBox="1">
            <a:spLocks noGrp="1"/>
          </p:cNvSpPr>
          <p:nvPr>
            <p:ph type="subTitle" idx="6"/>
          </p:nvPr>
        </p:nvSpPr>
        <p:spPr>
          <a:xfrm>
            <a:off x="6156000" y="3037150"/>
            <a:ext cx="2268000" cy="28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1pPr>
            <a:lvl2pPr lvl="1"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2pPr>
            <a:lvl3pPr lvl="2"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3pPr>
            <a:lvl4pPr lvl="3"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4pPr>
            <a:lvl5pPr lvl="4"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5pPr>
            <a:lvl6pPr lvl="5"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6pPr>
            <a:lvl7pPr lvl="6"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7pPr>
            <a:lvl8pPr lvl="7"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8pPr>
            <a:lvl9pPr lvl="8" algn="ctr" rtl="0">
              <a:spcBef>
                <a:spcPts val="0"/>
              </a:spcBef>
              <a:spcAft>
                <a:spcPts val="0"/>
              </a:spcAft>
              <a:buClr>
                <a:schemeClr val="accent3"/>
              </a:buClr>
              <a:buSzPts val="2000"/>
              <a:buFont typeface="Ruda Black"/>
              <a:buNone/>
              <a:defRPr sz="2000">
                <a:solidFill>
                  <a:schemeClr val="accent3"/>
                </a:solidFill>
                <a:latin typeface="Ruda Black"/>
                <a:ea typeface="Ruda Black"/>
                <a:cs typeface="Ruda Black"/>
                <a:sym typeface="Ruda Black"/>
              </a:defRPr>
            </a:lvl9pPr>
          </a:lstStyle>
          <a:p>
            <a:endParaRPr/>
          </a:p>
        </p:txBody>
      </p:sp>
      <p:sp>
        <p:nvSpPr>
          <p:cNvPr id="107" name="Google Shape;107;p15"/>
          <p:cNvSpPr/>
          <p:nvPr/>
        </p:nvSpPr>
        <p:spPr>
          <a:xfrm rot="-7778502">
            <a:off x="6190464" y="-646046"/>
            <a:ext cx="3495800" cy="1877249"/>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15"/>
          <p:cNvSpPr/>
          <p:nvPr/>
        </p:nvSpPr>
        <p:spPr>
          <a:xfrm rot="10800000">
            <a:off x="7548426" y="-1080747"/>
            <a:ext cx="2542624" cy="2606354"/>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2">
  <p:cSld name="SECTION_HEADER_1">
    <p:spTree>
      <p:nvGrpSpPr>
        <p:cNvPr id="1" name="Shape 137"/>
        <p:cNvGrpSpPr/>
        <p:nvPr/>
      </p:nvGrpSpPr>
      <p:grpSpPr>
        <a:xfrm>
          <a:off x="0" y="0"/>
          <a:ext cx="0" cy="0"/>
          <a:chOff x="0" y="0"/>
          <a:chExt cx="0" cy="0"/>
        </a:xfrm>
      </p:grpSpPr>
      <p:sp>
        <p:nvSpPr>
          <p:cNvPr id="138" name="Google Shape;138;p18"/>
          <p:cNvSpPr txBox="1">
            <a:spLocks noGrp="1"/>
          </p:cNvSpPr>
          <p:nvPr>
            <p:ph type="title"/>
          </p:nvPr>
        </p:nvSpPr>
        <p:spPr>
          <a:xfrm>
            <a:off x="5322425" y="2573550"/>
            <a:ext cx="2667900" cy="6177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3600">
                <a:solidFill>
                  <a:schemeClr val="accent3"/>
                </a:solidFill>
              </a:defRPr>
            </a:lvl1pPr>
            <a:lvl2pPr lvl="1" algn="r" rtl="0">
              <a:spcBef>
                <a:spcPts val="0"/>
              </a:spcBef>
              <a:spcAft>
                <a:spcPts val="0"/>
              </a:spcAft>
              <a:buClr>
                <a:schemeClr val="accent3"/>
              </a:buClr>
              <a:buSzPts val="3600"/>
              <a:buNone/>
              <a:defRPr sz="3600">
                <a:solidFill>
                  <a:schemeClr val="accent3"/>
                </a:solidFill>
              </a:defRPr>
            </a:lvl2pPr>
            <a:lvl3pPr lvl="2" algn="r" rtl="0">
              <a:spcBef>
                <a:spcPts val="0"/>
              </a:spcBef>
              <a:spcAft>
                <a:spcPts val="0"/>
              </a:spcAft>
              <a:buClr>
                <a:schemeClr val="accent3"/>
              </a:buClr>
              <a:buSzPts val="3600"/>
              <a:buNone/>
              <a:defRPr sz="3600">
                <a:solidFill>
                  <a:schemeClr val="accent3"/>
                </a:solidFill>
              </a:defRPr>
            </a:lvl3pPr>
            <a:lvl4pPr lvl="3" algn="r" rtl="0">
              <a:spcBef>
                <a:spcPts val="0"/>
              </a:spcBef>
              <a:spcAft>
                <a:spcPts val="0"/>
              </a:spcAft>
              <a:buClr>
                <a:schemeClr val="accent3"/>
              </a:buClr>
              <a:buSzPts val="3600"/>
              <a:buNone/>
              <a:defRPr sz="3600">
                <a:solidFill>
                  <a:schemeClr val="accent3"/>
                </a:solidFill>
              </a:defRPr>
            </a:lvl4pPr>
            <a:lvl5pPr lvl="4" algn="r" rtl="0">
              <a:spcBef>
                <a:spcPts val="0"/>
              </a:spcBef>
              <a:spcAft>
                <a:spcPts val="0"/>
              </a:spcAft>
              <a:buClr>
                <a:schemeClr val="accent3"/>
              </a:buClr>
              <a:buSzPts val="3600"/>
              <a:buNone/>
              <a:defRPr sz="3600">
                <a:solidFill>
                  <a:schemeClr val="accent3"/>
                </a:solidFill>
              </a:defRPr>
            </a:lvl5pPr>
            <a:lvl6pPr lvl="5" algn="r" rtl="0">
              <a:spcBef>
                <a:spcPts val="0"/>
              </a:spcBef>
              <a:spcAft>
                <a:spcPts val="0"/>
              </a:spcAft>
              <a:buClr>
                <a:schemeClr val="accent3"/>
              </a:buClr>
              <a:buSzPts val="3600"/>
              <a:buNone/>
              <a:defRPr sz="3600">
                <a:solidFill>
                  <a:schemeClr val="accent3"/>
                </a:solidFill>
              </a:defRPr>
            </a:lvl6pPr>
            <a:lvl7pPr lvl="6" algn="r" rtl="0">
              <a:spcBef>
                <a:spcPts val="0"/>
              </a:spcBef>
              <a:spcAft>
                <a:spcPts val="0"/>
              </a:spcAft>
              <a:buClr>
                <a:schemeClr val="accent3"/>
              </a:buClr>
              <a:buSzPts val="3600"/>
              <a:buNone/>
              <a:defRPr sz="3600">
                <a:solidFill>
                  <a:schemeClr val="accent3"/>
                </a:solidFill>
              </a:defRPr>
            </a:lvl7pPr>
            <a:lvl8pPr lvl="7" algn="r" rtl="0">
              <a:spcBef>
                <a:spcPts val="0"/>
              </a:spcBef>
              <a:spcAft>
                <a:spcPts val="0"/>
              </a:spcAft>
              <a:buClr>
                <a:schemeClr val="accent3"/>
              </a:buClr>
              <a:buSzPts val="3600"/>
              <a:buNone/>
              <a:defRPr sz="3600">
                <a:solidFill>
                  <a:schemeClr val="accent3"/>
                </a:solidFill>
              </a:defRPr>
            </a:lvl8pPr>
            <a:lvl9pPr lvl="8" algn="r" rtl="0">
              <a:spcBef>
                <a:spcPts val="0"/>
              </a:spcBef>
              <a:spcAft>
                <a:spcPts val="0"/>
              </a:spcAft>
              <a:buClr>
                <a:schemeClr val="accent3"/>
              </a:buClr>
              <a:buSzPts val="3600"/>
              <a:buNone/>
              <a:defRPr sz="3600">
                <a:solidFill>
                  <a:schemeClr val="accent3"/>
                </a:solidFill>
              </a:defRPr>
            </a:lvl9pPr>
          </a:lstStyle>
          <a:p>
            <a:endParaRPr/>
          </a:p>
        </p:txBody>
      </p:sp>
      <p:sp>
        <p:nvSpPr>
          <p:cNvPr id="139" name="Google Shape;139;p18"/>
          <p:cNvSpPr txBox="1">
            <a:spLocks noGrp="1"/>
          </p:cNvSpPr>
          <p:nvPr>
            <p:ph type="title" idx="2" hasCustomPrompt="1"/>
          </p:nvPr>
        </p:nvSpPr>
        <p:spPr>
          <a:xfrm>
            <a:off x="5322425" y="987300"/>
            <a:ext cx="2667900" cy="12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2000"/>
            </a:lvl1pPr>
            <a:lvl2pPr lvl="1" algn="r" rtl="0">
              <a:spcBef>
                <a:spcPts val="0"/>
              </a:spcBef>
              <a:spcAft>
                <a:spcPts val="0"/>
              </a:spcAft>
              <a:buSzPts val="12000"/>
              <a:buNone/>
              <a:defRPr sz="12000"/>
            </a:lvl2pPr>
            <a:lvl3pPr lvl="2" algn="r" rtl="0">
              <a:spcBef>
                <a:spcPts val="0"/>
              </a:spcBef>
              <a:spcAft>
                <a:spcPts val="0"/>
              </a:spcAft>
              <a:buSzPts val="12000"/>
              <a:buNone/>
              <a:defRPr sz="12000"/>
            </a:lvl3pPr>
            <a:lvl4pPr lvl="3" algn="r" rtl="0">
              <a:spcBef>
                <a:spcPts val="0"/>
              </a:spcBef>
              <a:spcAft>
                <a:spcPts val="0"/>
              </a:spcAft>
              <a:buSzPts val="12000"/>
              <a:buNone/>
              <a:defRPr sz="12000"/>
            </a:lvl4pPr>
            <a:lvl5pPr lvl="4" algn="r" rtl="0">
              <a:spcBef>
                <a:spcPts val="0"/>
              </a:spcBef>
              <a:spcAft>
                <a:spcPts val="0"/>
              </a:spcAft>
              <a:buSzPts val="12000"/>
              <a:buNone/>
              <a:defRPr sz="12000"/>
            </a:lvl5pPr>
            <a:lvl6pPr lvl="5" algn="r" rtl="0">
              <a:spcBef>
                <a:spcPts val="0"/>
              </a:spcBef>
              <a:spcAft>
                <a:spcPts val="0"/>
              </a:spcAft>
              <a:buSzPts val="12000"/>
              <a:buNone/>
              <a:defRPr sz="12000"/>
            </a:lvl6pPr>
            <a:lvl7pPr lvl="6" algn="r" rtl="0">
              <a:spcBef>
                <a:spcPts val="0"/>
              </a:spcBef>
              <a:spcAft>
                <a:spcPts val="0"/>
              </a:spcAft>
              <a:buSzPts val="12000"/>
              <a:buNone/>
              <a:defRPr sz="12000"/>
            </a:lvl7pPr>
            <a:lvl8pPr lvl="7" algn="r" rtl="0">
              <a:spcBef>
                <a:spcPts val="0"/>
              </a:spcBef>
              <a:spcAft>
                <a:spcPts val="0"/>
              </a:spcAft>
              <a:buSzPts val="12000"/>
              <a:buNone/>
              <a:defRPr sz="12000"/>
            </a:lvl8pPr>
            <a:lvl9pPr lvl="8" algn="r" rtl="0">
              <a:spcBef>
                <a:spcPts val="0"/>
              </a:spcBef>
              <a:spcAft>
                <a:spcPts val="0"/>
              </a:spcAft>
              <a:buSzPts val="12000"/>
              <a:buNone/>
              <a:defRPr sz="12000"/>
            </a:lvl9pPr>
          </a:lstStyle>
          <a:p>
            <a:r>
              <a:t>xx%</a:t>
            </a:r>
          </a:p>
        </p:txBody>
      </p:sp>
      <p:sp>
        <p:nvSpPr>
          <p:cNvPr id="140" name="Google Shape;140;p18"/>
          <p:cNvSpPr txBox="1">
            <a:spLocks noGrp="1"/>
          </p:cNvSpPr>
          <p:nvPr>
            <p:ph type="subTitle" idx="1"/>
          </p:nvPr>
        </p:nvSpPr>
        <p:spPr>
          <a:xfrm>
            <a:off x="5322550" y="3529975"/>
            <a:ext cx="2667900" cy="61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600"/>
              <a:buNone/>
              <a:defRPr/>
            </a:lvl1pPr>
            <a:lvl2pPr lvl="1" algn="r" rtl="0">
              <a:spcBef>
                <a:spcPts val="0"/>
              </a:spcBef>
              <a:spcAft>
                <a:spcPts val="0"/>
              </a:spcAft>
              <a:buSzPts val="1600"/>
              <a:buNone/>
              <a:defRPr/>
            </a:lvl2pPr>
            <a:lvl3pPr lvl="2" algn="r" rtl="0">
              <a:spcBef>
                <a:spcPts val="0"/>
              </a:spcBef>
              <a:spcAft>
                <a:spcPts val="0"/>
              </a:spcAft>
              <a:buSzPts val="1600"/>
              <a:buNone/>
              <a:defRPr/>
            </a:lvl3pPr>
            <a:lvl4pPr lvl="3" algn="r" rtl="0">
              <a:spcBef>
                <a:spcPts val="0"/>
              </a:spcBef>
              <a:spcAft>
                <a:spcPts val="0"/>
              </a:spcAft>
              <a:buSzPts val="1600"/>
              <a:buNone/>
              <a:defRPr/>
            </a:lvl4pPr>
            <a:lvl5pPr lvl="4" algn="r" rtl="0">
              <a:spcBef>
                <a:spcPts val="0"/>
              </a:spcBef>
              <a:spcAft>
                <a:spcPts val="0"/>
              </a:spcAft>
              <a:buSzPts val="1600"/>
              <a:buNone/>
              <a:defRPr/>
            </a:lvl5pPr>
            <a:lvl6pPr lvl="5" algn="r" rtl="0">
              <a:spcBef>
                <a:spcPts val="0"/>
              </a:spcBef>
              <a:spcAft>
                <a:spcPts val="0"/>
              </a:spcAft>
              <a:buSzPts val="1600"/>
              <a:buNone/>
              <a:defRPr/>
            </a:lvl6pPr>
            <a:lvl7pPr lvl="6" algn="r" rtl="0">
              <a:spcBef>
                <a:spcPts val="0"/>
              </a:spcBef>
              <a:spcAft>
                <a:spcPts val="0"/>
              </a:spcAft>
              <a:buSzPts val="1600"/>
              <a:buNone/>
              <a:defRPr/>
            </a:lvl7pPr>
            <a:lvl8pPr lvl="7" algn="r" rtl="0">
              <a:spcBef>
                <a:spcPts val="0"/>
              </a:spcBef>
              <a:spcAft>
                <a:spcPts val="0"/>
              </a:spcAft>
              <a:buSzPts val="1600"/>
              <a:buNone/>
              <a:defRPr/>
            </a:lvl8pPr>
            <a:lvl9pPr lvl="8" algn="r" rtl="0">
              <a:spcBef>
                <a:spcPts val="0"/>
              </a:spcBef>
              <a:spcAft>
                <a:spcPts val="0"/>
              </a:spcAft>
              <a:buSzPts val="1600"/>
              <a:buNone/>
              <a:defRPr/>
            </a:lvl9pPr>
          </a:lstStyle>
          <a:p>
            <a:endParaRPr/>
          </a:p>
        </p:txBody>
      </p:sp>
      <p:sp>
        <p:nvSpPr>
          <p:cNvPr id="141" name="Google Shape;141;p18"/>
          <p:cNvSpPr/>
          <p:nvPr/>
        </p:nvSpPr>
        <p:spPr>
          <a:xfrm rot="7778502" flipH="1">
            <a:off x="-565720" y="-646046"/>
            <a:ext cx="3495800" cy="1877249"/>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8"/>
          <p:cNvSpPr/>
          <p:nvPr/>
        </p:nvSpPr>
        <p:spPr>
          <a:xfrm rot="10800000" flipH="1">
            <a:off x="-970506" y="-1080747"/>
            <a:ext cx="2542624" cy="2606354"/>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8"/>
          <p:cNvSpPr/>
          <p:nvPr/>
        </p:nvSpPr>
        <p:spPr>
          <a:xfrm rot="-3021498" flipH="1">
            <a:off x="6190464" y="3893479"/>
            <a:ext cx="3495800" cy="1877249"/>
          </a:xfrm>
          <a:custGeom>
            <a:avLst/>
            <a:gdLst/>
            <a:ahLst/>
            <a:cxnLst/>
            <a:rect l="l" t="t" r="r" b="b"/>
            <a:pathLst>
              <a:path w="105888" h="56862" extrusionOk="0">
                <a:moveTo>
                  <a:pt x="63645" y="1"/>
                </a:moveTo>
                <a:cubicBezTo>
                  <a:pt x="59190" y="1"/>
                  <a:pt x="54586" y="2151"/>
                  <a:pt x="51266" y="5471"/>
                </a:cubicBezTo>
                <a:cubicBezTo>
                  <a:pt x="46929" y="9785"/>
                  <a:pt x="45035" y="16016"/>
                  <a:pt x="40926" y="20536"/>
                </a:cubicBezTo>
                <a:cubicBezTo>
                  <a:pt x="32686" y="29529"/>
                  <a:pt x="19379" y="27406"/>
                  <a:pt x="9770" y="34117"/>
                </a:cubicBezTo>
                <a:cubicBezTo>
                  <a:pt x="5159" y="37335"/>
                  <a:pt x="0" y="43909"/>
                  <a:pt x="1530" y="49934"/>
                </a:cubicBezTo>
                <a:cubicBezTo>
                  <a:pt x="2192" y="52559"/>
                  <a:pt x="4086" y="54842"/>
                  <a:pt x="6551" y="55983"/>
                </a:cubicBezTo>
                <a:cubicBezTo>
                  <a:pt x="7899" y="56598"/>
                  <a:pt x="9322" y="56862"/>
                  <a:pt x="10766" y="56862"/>
                </a:cubicBezTo>
                <a:cubicBezTo>
                  <a:pt x="14043" y="56862"/>
                  <a:pt x="17432" y="55503"/>
                  <a:pt x="20315" y="53792"/>
                </a:cubicBezTo>
                <a:cubicBezTo>
                  <a:pt x="26067" y="50391"/>
                  <a:pt x="31066" y="47355"/>
                  <a:pt x="37936" y="46648"/>
                </a:cubicBezTo>
                <a:cubicBezTo>
                  <a:pt x="38873" y="46549"/>
                  <a:pt x="39787" y="46504"/>
                  <a:pt x="40683" y="46504"/>
                </a:cubicBezTo>
                <a:cubicBezTo>
                  <a:pt x="47675" y="46504"/>
                  <a:pt x="53583" y="49254"/>
                  <a:pt x="60442" y="50893"/>
                </a:cubicBezTo>
                <a:cubicBezTo>
                  <a:pt x="64551" y="51877"/>
                  <a:pt x="68940" y="52429"/>
                  <a:pt x="73344" y="52429"/>
                </a:cubicBezTo>
                <a:cubicBezTo>
                  <a:pt x="80485" y="52429"/>
                  <a:pt x="87668" y="50977"/>
                  <a:pt x="93767" y="47561"/>
                </a:cubicBezTo>
                <a:cubicBezTo>
                  <a:pt x="98355" y="44981"/>
                  <a:pt x="102281" y="41033"/>
                  <a:pt x="104152" y="36125"/>
                </a:cubicBezTo>
                <a:cubicBezTo>
                  <a:pt x="105704" y="31994"/>
                  <a:pt x="105887" y="26173"/>
                  <a:pt x="103217" y="22407"/>
                </a:cubicBezTo>
                <a:cubicBezTo>
                  <a:pt x="100569" y="18709"/>
                  <a:pt x="94794" y="17637"/>
                  <a:pt x="90640" y="16587"/>
                </a:cubicBezTo>
                <a:cubicBezTo>
                  <a:pt x="87467" y="15788"/>
                  <a:pt x="83998" y="15080"/>
                  <a:pt x="81190" y="13277"/>
                </a:cubicBezTo>
                <a:cubicBezTo>
                  <a:pt x="77675" y="11063"/>
                  <a:pt x="75735" y="7274"/>
                  <a:pt x="73041" y="4215"/>
                </a:cubicBezTo>
                <a:cubicBezTo>
                  <a:pt x="71307" y="2275"/>
                  <a:pt x="69298" y="1066"/>
                  <a:pt x="67130" y="472"/>
                </a:cubicBezTo>
                <a:cubicBezTo>
                  <a:pt x="65996" y="152"/>
                  <a:pt x="64826" y="1"/>
                  <a:pt x="63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8"/>
          <p:cNvSpPr/>
          <p:nvPr/>
        </p:nvSpPr>
        <p:spPr>
          <a:xfrm flipH="1">
            <a:off x="7548426" y="3599076"/>
            <a:ext cx="2542624" cy="2606354"/>
          </a:xfrm>
          <a:custGeom>
            <a:avLst/>
            <a:gdLst/>
            <a:ahLst/>
            <a:cxnLst/>
            <a:rect l="l" t="t" r="r" b="b"/>
            <a:pathLst>
              <a:path w="80552" h="82571" extrusionOk="0">
                <a:moveTo>
                  <a:pt x="29844" y="0"/>
                </a:moveTo>
                <a:cubicBezTo>
                  <a:pt x="29415" y="0"/>
                  <a:pt x="28991" y="15"/>
                  <a:pt x="28578" y="44"/>
                </a:cubicBezTo>
                <a:cubicBezTo>
                  <a:pt x="27459" y="112"/>
                  <a:pt x="26341" y="318"/>
                  <a:pt x="25268" y="592"/>
                </a:cubicBezTo>
                <a:cubicBezTo>
                  <a:pt x="21662" y="1527"/>
                  <a:pt x="18352" y="3513"/>
                  <a:pt x="15590" y="6001"/>
                </a:cubicBezTo>
                <a:cubicBezTo>
                  <a:pt x="7830" y="13031"/>
                  <a:pt x="3584" y="22983"/>
                  <a:pt x="2055" y="33186"/>
                </a:cubicBezTo>
                <a:cubicBezTo>
                  <a:pt x="411" y="43914"/>
                  <a:pt x="1" y="53911"/>
                  <a:pt x="5890" y="63384"/>
                </a:cubicBezTo>
                <a:cubicBezTo>
                  <a:pt x="10820" y="71327"/>
                  <a:pt x="18489" y="77627"/>
                  <a:pt x="27391" y="80594"/>
                </a:cubicBezTo>
                <a:cubicBezTo>
                  <a:pt x="31366" y="81929"/>
                  <a:pt x="35578" y="82570"/>
                  <a:pt x="39818" y="82570"/>
                </a:cubicBezTo>
                <a:cubicBezTo>
                  <a:pt x="52328" y="82570"/>
                  <a:pt x="65079" y="76986"/>
                  <a:pt x="72699" y="67150"/>
                </a:cubicBezTo>
                <a:cubicBezTo>
                  <a:pt x="78109" y="60188"/>
                  <a:pt x="80551" y="50647"/>
                  <a:pt x="77835" y="42248"/>
                </a:cubicBezTo>
                <a:cubicBezTo>
                  <a:pt x="75027" y="33597"/>
                  <a:pt x="67952" y="29283"/>
                  <a:pt x="59506" y="27731"/>
                </a:cubicBezTo>
                <a:cubicBezTo>
                  <a:pt x="54644" y="26841"/>
                  <a:pt x="48573" y="26521"/>
                  <a:pt x="44852" y="22801"/>
                </a:cubicBezTo>
                <a:cubicBezTo>
                  <a:pt x="42912" y="20838"/>
                  <a:pt x="42273" y="18441"/>
                  <a:pt x="42364" y="15793"/>
                </a:cubicBezTo>
                <a:cubicBezTo>
                  <a:pt x="42478" y="11959"/>
                  <a:pt x="42570" y="7120"/>
                  <a:pt x="39991" y="3993"/>
                </a:cubicBezTo>
                <a:cubicBezTo>
                  <a:pt x="37640" y="1091"/>
                  <a:pt x="33516" y="0"/>
                  <a:pt x="298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ext 1">
  <p:cSld name="CUSTOM_2_1">
    <p:spTree>
      <p:nvGrpSpPr>
        <p:cNvPr id="1" name="Shape 165"/>
        <p:cNvGrpSpPr/>
        <p:nvPr/>
      </p:nvGrpSpPr>
      <p:grpSpPr>
        <a:xfrm>
          <a:off x="0" y="0"/>
          <a:ext cx="0" cy="0"/>
          <a:chOff x="0" y="0"/>
          <a:chExt cx="0" cy="0"/>
        </a:xfrm>
      </p:grpSpPr>
      <p:sp>
        <p:nvSpPr>
          <p:cNvPr id="166" name="Google Shape;166;p2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67" name="Google Shape;167;p21"/>
          <p:cNvSpPr txBox="1">
            <a:spLocks noGrp="1"/>
          </p:cNvSpPr>
          <p:nvPr>
            <p:ph type="subTitle" idx="1"/>
          </p:nvPr>
        </p:nvSpPr>
        <p:spPr>
          <a:xfrm>
            <a:off x="5512500" y="1661075"/>
            <a:ext cx="2911500" cy="29424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EFDFB"/>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445025"/>
            <a:ext cx="77040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200"/>
              <a:buFont typeface="Ruda Black"/>
              <a:buNone/>
              <a:defRPr sz="3200">
                <a:solidFill>
                  <a:schemeClr val="dk1"/>
                </a:solidFill>
                <a:latin typeface="Ruda Black"/>
                <a:ea typeface="Ruda Black"/>
                <a:cs typeface="Ruda Black"/>
                <a:sym typeface="Ruda Black"/>
              </a:defRPr>
            </a:lvl1pPr>
            <a:lvl2pPr lvl="1">
              <a:spcBef>
                <a:spcPts val="0"/>
              </a:spcBef>
              <a:spcAft>
                <a:spcPts val="0"/>
              </a:spcAft>
              <a:buClr>
                <a:schemeClr val="dk1"/>
              </a:buClr>
              <a:buSzPts val="3200"/>
              <a:buFont typeface="Ruda Black"/>
              <a:buNone/>
              <a:defRPr sz="3200">
                <a:solidFill>
                  <a:schemeClr val="dk1"/>
                </a:solidFill>
                <a:latin typeface="Ruda Black"/>
                <a:ea typeface="Ruda Black"/>
                <a:cs typeface="Ruda Black"/>
                <a:sym typeface="Ruda Black"/>
              </a:defRPr>
            </a:lvl2pPr>
            <a:lvl3pPr lvl="2">
              <a:spcBef>
                <a:spcPts val="0"/>
              </a:spcBef>
              <a:spcAft>
                <a:spcPts val="0"/>
              </a:spcAft>
              <a:buClr>
                <a:schemeClr val="dk1"/>
              </a:buClr>
              <a:buSzPts val="3200"/>
              <a:buFont typeface="Ruda Black"/>
              <a:buNone/>
              <a:defRPr sz="3200">
                <a:solidFill>
                  <a:schemeClr val="dk1"/>
                </a:solidFill>
                <a:latin typeface="Ruda Black"/>
                <a:ea typeface="Ruda Black"/>
                <a:cs typeface="Ruda Black"/>
                <a:sym typeface="Ruda Black"/>
              </a:defRPr>
            </a:lvl3pPr>
            <a:lvl4pPr lvl="3">
              <a:spcBef>
                <a:spcPts val="0"/>
              </a:spcBef>
              <a:spcAft>
                <a:spcPts val="0"/>
              </a:spcAft>
              <a:buClr>
                <a:schemeClr val="dk1"/>
              </a:buClr>
              <a:buSzPts val="3200"/>
              <a:buFont typeface="Ruda Black"/>
              <a:buNone/>
              <a:defRPr sz="3200">
                <a:solidFill>
                  <a:schemeClr val="dk1"/>
                </a:solidFill>
                <a:latin typeface="Ruda Black"/>
                <a:ea typeface="Ruda Black"/>
                <a:cs typeface="Ruda Black"/>
                <a:sym typeface="Ruda Black"/>
              </a:defRPr>
            </a:lvl4pPr>
            <a:lvl5pPr lvl="4">
              <a:spcBef>
                <a:spcPts val="0"/>
              </a:spcBef>
              <a:spcAft>
                <a:spcPts val="0"/>
              </a:spcAft>
              <a:buClr>
                <a:schemeClr val="dk1"/>
              </a:buClr>
              <a:buSzPts val="3200"/>
              <a:buFont typeface="Ruda Black"/>
              <a:buNone/>
              <a:defRPr sz="3200">
                <a:solidFill>
                  <a:schemeClr val="dk1"/>
                </a:solidFill>
                <a:latin typeface="Ruda Black"/>
                <a:ea typeface="Ruda Black"/>
                <a:cs typeface="Ruda Black"/>
                <a:sym typeface="Ruda Black"/>
              </a:defRPr>
            </a:lvl5pPr>
            <a:lvl6pPr lvl="5">
              <a:spcBef>
                <a:spcPts val="0"/>
              </a:spcBef>
              <a:spcAft>
                <a:spcPts val="0"/>
              </a:spcAft>
              <a:buClr>
                <a:schemeClr val="dk1"/>
              </a:buClr>
              <a:buSzPts val="3200"/>
              <a:buFont typeface="Ruda Black"/>
              <a:buNone/>
              <a:defRPr sz="3200">
                <a:solidFill>
                  <a:schemeClr val="dk1"/>
                </a:solidFill>
                <a:latin typeface="Ruda Black"/>
                <a:ea typeface="Ruda Black"/>
                <a:cs typeface="Ruda Black"/>
                <a:sym typeface="Ruda Black"/>
              </a:defRPr>
            </a:lvl6pPr>
            <a:lvl7pPr lvl="6">
              <a:spcBef>
                <a:spcPts val="0"/>
              </a:spcBef>
              <a:spcAft>
                <a:spcPts val="0"/>
              </a:spcAft>
              <a:buClr>
                <a:schemeClr val="dk1"/>
              </a:buClr>
              <a:buSzPts val="3200"/>
              <a:buFont typeface="Ruda Black"/>
              <a:buNone/>
              <a:defRPr sz="3200">
                <a:solidFill>
                  <a:schemeClr val="dk1"/>
                </a:solidFill>
                <a:latin typeface="Ruda Black"/>
                <a:ea typeface="Ruda Black"/>
                <a:cs typeface="Ruda Black"/>
                <a:sym typeface="Ruda Black"/>
              </a:defRPr>
            </a:lvl7pPr>
            <a:lvl8pPr lvl="7">
              <a:spcBef>
                <a:spcPts val="0"/>
              </a:spcBef>
              <a:spcAft>
                <a:spcPts val="0"/>
              </a:spcAft>
              <a:buClr>
                <a:schemeClr val="dk1"/>
              </a:buClr>
              <a:buSzPts val="3200"/>
              <a:buFont typeface="Ruda Black"/>
              <a:buNone/>
              <a:defRPr sz="3200">
                <a:solidFill>
                  <a:schemeClr val="dk1"/>
                </a:solidFill>
                <a:latin typeface="Ruda Black"/>
                <a:ea typeface="Ruda Black"/>
                <a:cs typeface="Ruda Black"/>
                <a:sym typeface="Ruda Black"/>
              </a:defRPr>
            </a:lvl8pPr>
            <a:lvl9pPr lvl="8">
              <a:spcBef>
                <a:spcPts val="0"/>
              </a:spcBef>
              <a:spcAft>
                <a:spcPts val="0"/>
              </a:spcAft>
              <a:buClr>
                <a:schemeClr val="dk1"/>
              </a:buClr>
              <a:buSzPts val="3200"/>
              <a:buFont typeface="Ruda Black"/>
              <a:buNone/>
              <a:defRPr sz="3200">
                <a:solidFill>
                  <a:schemeClr val="dk1"/>
                </a:solidFill>
                <a:latin typeface="Ruda Black"/>
                <a:ea typeface="Ruda Black"/>
                <a:cs typeface="Ruda Black"/>
                <a:sym typeface="Ruda Black"/>
              </a:defRPr>
            </a:lvl9pPr>
          </a:lstStyle>
          <a:p>
            <a:endParaRPr/>
          </a:p>
        </p:txBody>
      </p:sp>
      <p:sp>
        <p:nvSpPr>
          <p:cNvPr id="7" name="Google Shape;7;p1"/>
          <p:cNvSpPr txBox="1">
            <a:spLocks noGrp="1"/>
          </p:cNvSpPr>
          <p:nvPr>
            <p:ph type="body" idx="1"/>
          </p:nvPr>
        </p:nvSpPr>
        <p:spPr>
          <a:xfrm>
            <a:off x="720000" y="1152475"/>
            <a:ext cx="7704000" cy="3416400"/>
          </a:xfrm>
          <a:prstGeom prst="rect">
            <a:avLst/>
          </a:prstGeom>
          <a:noFill/>
          <a:ln>
            <a:noFill/>
          </a:ln>
        </p:spPr>
        <p:txBody>
          <a:bodyPr spcFirstLastPara="1" wrap="square" lIns="91425" tIns="91425" rIns="91425" bIns="91425" anchor="ctr" anchorCtr="0">
            <a:noAutofit/>
          </a:bodyPr>
          <a:lstStyle>
            <a:lvl1pPr marL="457200" lvl="0" indent="-330200">
              <a:lnSpc>
                <a:spcPct val="100000"/>
              </a:lnSpc>
              <a:spcBef>
                <a:spcPts val="0"/>
              </a:spcBef>
              <a:spcAft>
                <a:spcPts val="0"/>
              </a:spcAft>
              <a:buClr>
                <a:schemeClr val="dk1"/>
              </a:buClr>
              <a:buSzPts val="1600"/>
              <a:buFont typeface="Hind Siliguri"/>
              <a:buChar char="●"/>
              <a:defRPr sz="1600">
                <a:solidFill>
                  <a:schemeClr val="dk1"/>
                </a:solidFill>
                <a:latin typeface="Hind Siliguri"/>
                <a:ea typeface="Hind Siliguri"/>
                <a:cs typeface="Hind Siliguri"/>
                <a:sym typeface="Hind Siliguri"/>
              </a:defRPr>
            </a:lvl1pPr>
            <a:lvl2pPr marL="914400" lvl="1" indent="-330200">
              <a:lnSpc>
                <a:spcPct val="100000"/>
              </a:lnSpc>
              <a:spcBef>
                <a:spcPts val="0"/>
              </a:spcBef>
              <a:spcAft>
                <a:spcPts val="0"/>
              </a:spcAft>
              <a:buClr>
                <a:schemeClr val="dk1"/>
              </a:buClr>
              <a:buSzPts val="1600"/>
              <a:buFont typeface="Hind Siliguri"/>
              <a:buChar char="○"/>
              <a:defRPr sz="1600">
                <a:solidFill>
                  <a:schemeClr val="dk1"/>
                </a:solidFill>
                <a:latin typeface="Hind Siliguri"/>
                <a:ea typeface="Hind Siliguri"/>
                <a:cs typeface="Hind Siliguri"/>
                <a:sym typeface="Hind Siliguri"/>
              </a:defRPr>
            </a:lvl2pPr>
            <a:lvl3pPr marL="1371600" lvl="2" indent="-330200">
              <a:lnSpc>
                <a:spcPct val="100000"/>
              </a:lnSpc>
              <a:spcBef>
                <a:spcPts val="0"/>
              </a:spcBef>
              <a:spcAft>
                <a:spcPts val="0"/>
              </a:spcAft>
              <a:buClr>
                <a:schemeClr val="dk1"/>
              </a:buClr>
              <a:buSzPts val="1600"/>
              <a:buFont typeface="Hind Siliguri"/>
              <a:buChar char="■"/>
              <a:defRPr sz="1600">
                <a:solidFill>
                  <a:schemeClr val="dk1"/>
                </a:solidFill>
                <a:latin typeface="Hind Siliguri"/>
                <a:ea typeface="Hind Siliguri"/>
                <a:cs typeface="Hind Siliguri"/>
                <a:sym typeface="Hind Siliguri"/>
              </a:defRPr>
            </a:lvl3pPr>
            <a:lvl4pPr marL="1828800" lvl="3" indent="-330200">
              <a:lnSpc>
                <a:spcPct val="100000"/>
              </a:lnSpc>
              <a:spcBef>
                <a:spcPts val="0"/>
              </a:spcBef>
              <a:spcAft>
                <a:spcPts val="0"/>
              </a:spcAft>
              <a:buClr>
                <a:schemeClr val="dk1"/>
              </a:buClr>
              <a:buSzPts val="1600"/>
              <a:buFont typeface="Hind Siliguri"/>
              <a:buChar char="●"/>
              <a:defRPr sz="1600">
                <a:solidFill>
                  <a:schemeClr val="dk1"/>
                </a:solidFill>
                <a:latin typeface="Hind Siliguri"/>
                <a:ea typeface="Hind Siliguri"/>
                <a:cs typeface="Hind Siliguri"/>
                <a:sym typeface="Hind Siliguri"/>
              </a:defRPr>
            </a:lvl4pPr>
            <a:lvl5pPr marL="2286000" lvl="4" indent="-330200">
              <a:lnSpc>
                <a:spcPct val="100000"/>
              </a:lnSpc>
              <a:spcBef>
                <a:spcPts val="0"/>
              </a:spcBef>
              <a:spcAft>
                <a:spcPts val="0"/>
              </a:spcAft>
              <a:buClr>
                <a:schemeClr val="dk1"/>
              </a:buClr>
              <a:buSzPts val="1600"/>
              <a:buFont typeface="Hind Siliguri"/>
              <a:buChar char="○"/>
              <a:defRPr sz="1600">
                <a:solidFill>
                  <a:schemeClr val="dk1"/>
                </a:solidFill>
                <a:latin typeface="Hind Siliguri"/>
                <a:ea typeface="Hind Siliguri"/>
                <a:cs typeface="Hind Siliguri"/>
                <a:sym typeface="Hind Siliguri"/>
              </a:defRPr>
            </a:lvl5pPr>
            <a:lvl6pPr marL="2743200" lvl="5" indent="-330200">
              <a:lnSpc>
                <a:spcPct val="100000"/>
              </a:lnSpc>
              <a:spcBef>
                <a:spcPts val="0"/>
              </a:spcBef>
              <a:spcAft>
                <a:spcPts val="0"/>
              </a:spcAft>
              <a:buClr>
                <a:schemeClr val="dk1"/>
              </a:buClr>
              <a:buSzPts val="1600"/>
              <a:buFont typeface="Hind Siliguri"/>
              <a:buChar char="■"/>
              <a:defRPr sz="1600">
                <a:solidFill>
                  <a:schemeClr val="dk1"/>
                </a:solidFill>
                <a:latin typeface="Hind Siliguri"/>
                <a:ea typeface="Hind Siliguri"/>
                <a:cs typeface="Hind Siliguri"/>
                <a:sym typeface="Hind Siliguri"/>
              </a:defRPr>
            </a:lvl6pPr>
            <a:lvl7pPr marL="3200400" lvl="6" indent="-330200">
              <a:lnSpc>
                <a:spcPct val="100000"/>
              </a:lnSpc>
              <a:spcBef>
                <a:spcPts val="0"/>
              </a:spcBef>
              <a:spcAft>
                <a:spcPts val="0"/>
              </a:spcAft>
              <a:buClr>
                <a:schemeClr val="dk1"/>
              </a:buClr>
              <a:buSzPts val="1600"/>
              <a:buFont typeface="Hind Siliguri"/>
              <a:buChar char="●"/>
              <a:defRPr sz="1600">
                <a:solidFill>
                  <a:schemeClr val="dk1"/>
                </a:solidFill>
                <a:latin typeface="Hind Siliguri"/>
                <a:ea typeface="Hind Siliguri"/>
                <a:cs typeface="Hind Siliguri"/>
                <a:sym typeface="Hind Siliguri"/>
              </a:defRPr>
            </a:lvl7pPr>
            <a:lvl8pPr marL="3657600" lvl="7" indent="-330200">
              <a:lnSpc>
                <a:spcPct val="100000"/>
              </a:lnSpc>
              <a:spcBef>
                <a:spcPts val="0"/>
              </a:spcBef>
              <a:spcAft>
                <a:spcPts val="0"/>
              </a:spcAft>
              <a:buClr>
                <a:schemeClr val="dk1"/>
              </a:buClr>
              <a:buSzPts val="1600"/>
              <a:buFont typeface="Hind Siliguri"/>
              <a:buChar char="○"/>
              <a:defRPr sz="1600">
                <a:solidFill>
                  <a:schemeClr val="dk1"/>
                </a:solidFill>
                <a:latin typeface="Hind Siliguri"/>
                <a:ea typeface="Hind Siliguri"/>
                <a:cs typeface="Hind Siliguri"/>
                <a:sym typeface="Hind Siliguri"/>
              </a:defRPr>
            </a:lvl8pPr>
            <a:lvl9pPr marL="4114800" lvl="8" indent="-330200">
              <a:lnSpc>
                <a:spcPct val="100000"/>
              </a:lnSpc>
              <a:spcBef>
                <a:spcPts val="0"/>
              </a:spcBef>
              <a:spcAft>
                <a:spcPts val="0"/>
              </a:spcAft>
              <a:buClr>
                <a:schemeClr val="dk1"/>
              </a:buClr>
              <a:buSzPts val="1600"/>
              <a:buFont typeface="Hind Siliguri"/>
              <a:buChar char="■"/>
              <a:defRPr sz="1600">
                <a:solidFill>
                  <a:schemeClr val="dk1"/>
                </a:solidFill>
                <a:latin typeface="Hind Siliguri"/>
                <a:ea typeface="Hind Siliguri"/>
                <a:cs typeface="Hind Siliguri"/>
                <a:sym typeface="Hind Siligu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5" r:id="rId5"/>
    <p:sldLayoutId id="2147483660" r:id="rId6"/>
    <p:sldLayoutId id="2147483661" r:id="rId7"/>
    <p:sldLayoutId id="2147483664" r:id="rId8"/>
    <p:sldLayoutId id="2147483667" r:id="rId9"/>
    <p:sldLayoutId id="2147483673" r:id="rId10"/>
    <p:sldLayoutId id="214748367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FCAA549-CC49-4B00-AF9F-D2C420F98192}"/>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B52B02-CC8A-4CCA-A556-B1204F893AE3}"/>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4497EC-F22B-4F90-AD09-C08238B19CAA}"/>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BE67772-D0B7-41C1-BBFF-053954CE56BE}" type="datetimeFigureOut">
              <a:rPr lang="en-US" smtClean="0"/>
              <a:t>5/5/2022</a:t>
            </a:fld>
            <a:endParaRPr lang="en-US"/>
          </a:p>
        </p:txBody>
      </p:sp>
      <p:sp>
        <p:nvSpPr>
          <p:cNvPr id="5" name="Footer Placeholder 4">
            <a:extLst>
              <a:ext uri="{FF2B5EF4-FFF2-40B4-BE49-F238E27FC236}">
                <a16:creationId xmlns:a16="http://schemas.microsoft.com/office/drawing/2014/main" id="{242D94F9-52FA-442A-B707-23C3940E027F}"/>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562A46-ACF6-486E-9C84-8C68282FE7A0}"/>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197914C9-5726-4F44-8B91-99FB38E9B84E}" type="slidenum">
              <a:rPr lang="en-US" smtClean="0"/>
              <a:t>‹#›</a:t>
            </a:fld>
            <a:endParaRPr lang="en-US"/>
          </a:p>
        </p:txBody>
      </p:sp>
    </p:spTree>
    <p:extLst>
      <p:ext uri="{BB962C8B-B14F-4D97-AF65-F5344CB8AC3E}">
        <p14:creationId xmlns:p14="http://schemas.microsoft.com/office/powerpoint/2010/main" val="1282413276"/>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2.png"/><Relationship Id="rId7"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9.xml"/><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20.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6.svg"/></Relationships>
</file>

<file path=ppt/slides/_rels/slide1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9.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16.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6.svg"/></Relationships>
</file>

<file path=ppt/slides/_rels/slide2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6.svg"/></Relationships>
</file>

<file path=ppt/slides/_rels/slide2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0.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0.gi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6.sv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6.svg"/></Relationships>
</file>

<file path=ppt/slides/_rels/slide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DF18F1C-D26E-4859-AF08-DDE93961DE17}"/>
              </a:ext>
            </a:extLst>
          </p:cNvPr>
          <p:cNvGrpSpPr/>
          <p:nvPr/>
        </p:nvGrpSpPr>
        <p:grpSpPr>
          <a:xfrm>
            <a:off x="1937400" y="280048"/>
            <a:ext cx="5269200" cy="922938"/>
            <a:chOff x="1874965" y="280048"/>
            <a:chExt cx="5269200" cy="922938"/>
          </a:xfrm>
        </p:grpSpPr>
        <p:sp>
          <p:nvSpPr>
            <p:cNvPr id="3" name="Google Shape;908;p32">
              <a:extLst>
                <a:ext uri="{FF2B5EF4-FFF2-40B4-BE49-F238E27FC236}">
                  <a16:creationId xmlns:a16="http://schemas.microsoft.com/office/drawing/2014/main" id="{A2EB09B8-7FA6-4D87-8A50-F3152F97CF8C}"/>
                </a:ext>
              </a:extLst>
            </p:cNvPr>
            <p:cNvSpPr/>
            <p:nvPr/>
          </p:nvSpPr>
          <p:spPr>
            <a:xfrm>
              <a:off x="1874965" y="302756"/>
              <a:ext cx="5269200" cy="900230"/>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909;p32">
              <a:extLst>
                <a:ext uri="{FF2B5EF4-FFF2-40B4-BE49-F238E27FC236}">
                  <a16:creationId xmlns:a16="http://schemas.microsoft.com/office/drawing/2014/main" id="{A2476420-A253-484A-B0FC-7929604EF8CD}"/>
                </a:ext>
              </a:extLst>
            </p:cNvPr>
            <p:cNvSpPr txBox="1">
              <a:spLocks/>
            </p:cNvSpPr>
            <p:nvPr/>
          </p:nvSpPr>
          <p:spPr>
            <a:xfrm>
              <a:off x="2061121" y="280048"/>
              <a:ext cx="4896888" cy="90023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200"/>
                <a:buFont typeface="Ruda Black"/>
                <a:buNone/>
                <a:defRPr sz="3200" b="0" i="0" u="none" strike="noStrike" cap="none">
                  <a:solidFill>
                    <a:schemeClr val="dk1"/>
                  </a:solidFill>
                  <a:latin typeface="Ruda Black"/>
                  <a:ea typeface="Ruda Black"/>
                  <a:cs typeface="Ruda Black"/>
                  <a:sym typeface="Ruda Black"/>
                </a:defRPr>
              </a:lvl1pPr>
              <a:lvl2pPr marR="0" lvl="1" algn="l" rtl="0">
                <a:lnSpc>
                  <a:spcPct val="100000"/>
                </a:lnSpc>
                <a:spcBef>
                  <a:spcPts val="0"/>
                </a:spcBef>
                <a:spcAft>
                  <a:spcPts val="0"/>
                </a:spcAft>
                <a:buClr>
                  <a:schemeClr val="dk1"/>
                </a:buClr>
                <a:buSzPts val="3200"/>
                <a:buFont typeface="Ruda Black"/>
                <a:buNone/>
                <a:defRPr sz="3200" b="0" i="0" u="none" strike="noStrike" cap="none">
                  <a:solidFill>
                    <a:schemeClr val="dk1"/>
                  </a:solidFill>
                  <a:latin typeface="Ruda Black"/>
                  <a:ea typeface="Ruda Black"/>
                  <a:cs typeface="Ruda Black"/>
                  <a:sym typeface="Ruda Black"/>
                </a:defRPr>
              </a:lvl2pPr>
              <a:lvl3pPr marR="0" lvl="2" algn="l" rtl="0">
                <a:lnSpc>
                  <a:spcPct val="100000"/>
                </a:lnSpc>
                <a:spcBef>
                  <a:spcPts val="0"/>
                </a:spcBef>
                <a:spcAft>
                  <a:spcPts val="0"/>
                </a:spcAft>
                <a:buClr>
                  <a:schemeClr val="dk1"/>
                </a:buClr>
                <a:buSzPts val="3200"/>
                <a:buFont typeface="Ruda Black"/>
                <a:buNone/>
                <a:defRPr sz="3200" b="0" i="0" u="none" strike="noStrike" cap="none">
                  <a:solidFill>
                    <a:schemeClr val="dk1"/>
                  </a:solidFill>
                  <a:latin typeface="Ruda Black"/>
                  <a:ea typeface="Ruda Black"/>
                  <a:cs typeface="Ruda Black"/>
                  <a:sym typeface="Ruda Black"/>
                </a:defRPr>
              </a:lvl3pPr>
              <a:lvl4pPr marR="0" lvl="3" algn="l" rtl="0">
                <a:lnSpc>
                  <a:spcPct val="100000"/>
                </a:lnSpc>
                <a:spcBef>
                  <a:spcPts val="0"/>
                </a:spcBef>
                <a:spcAft>
                  <a:spcPts val="0"/>
                </a:spcAft>
                <a:buClr>
                  <a:schemeClr val="dk1"/>
                </a:buClr>
                <a:buSzPts val="3200"/>
                <a:buFont typeface="Ruda Black"/>
                <a:buNone/>
                <a:defRPr sz="3200" b="0" i="0" u="none" strike="noStrike" cap="none">
                  <a:solidFill>
                    <a:schemeClr val="dk1"/>
                  </a:solidFill>
                  <a:latin typeface="Ruda Black"/>
                  <a:ea typeface="Ruda Black"/>
                  <a:cs typeface="Ruda Black"/>
                  <a:sym typeface="Ruda Black"/>
                </a:defRPr>
              </a:lvl4pPr>
              <a:lvl5pPr marR="0" lvl="4" algn="l" rtl="0">
                <a:lnSpc>
                  <a:spcPct val="100000"/>
                </a:lnSpc>
                <a:spcBef>
                  <a:spcPts val="0"/>
                </a:spcBef>
                <a:spcAft>
                  <a:spcPts val="0"/>
                </a:spcAft>
                <a:buClr>
                  <a:schemeClr val="dk1"/>
                </a:buClr>
                <a:buSzPts val="3200"/>
                <a:buFont typeface="Ruda Black"/>
                <a:buNone/>
                <a:defRPr sz="3200" b="0" i="0" u="none" strike="noStrike" cap="none">
                  <a:solidFill>
                    <a:schemeClr val="dk1"/>
                  </a:solidFill>
                  <a:latin typeface="Ruda Black"/>
                  <a:ea typeface="Ruda Black"/>
                  <a:cs typeface="Ruda Black"/>
                  <a:sym typeface="Ruda Black"/>
                </a:defRPr>
              </a:lvl5pPr>
              <a:lvl6pPr marR="0" lvl="5" algn="l" rtl="0">
                <a:lnSpc>
                  <a:spcPct val="100000"/>
                </a:lnSpc>
                <a:spcBef>
                  <a:spcPts val="0"/>
                </a:spcBef>
                <a:spcAft>
                  <a:spcPts val="0"/>
                </a:spcAft>
                <a:buClr>
                  <a:schemeClr val="dk1"/>
                </a:buClr>
                <a:buSzPts val="3200"/>
                <a:buFont typeface="Ruda Black"/>
                <a:buNone/>
                <a:defRPr sz="3200" b="0" i="0" u="none" strike="noStrike" cap="none">
                  <a:solidFill>
                    <a:schemeClr val="dk1"/>
                  </a:solidFill>
                  <a:latin typeface="Ruda Black"/>
                  <a:ea typeface="Ruda Black"/>
                  <a:cs typeface="Ruda Black"/>
                  <a:sym typeface="Ruda Black"/>
                </a:defRPr>
              </a:lvl6pPr>
              <a:lvl7pPr marR="0" lvl="6" algn="l" rtl="0">
                <a:lnSpc>
                  <a:spcPct val="100000"/>
                </a:lnSpc>
                <a:spcBef>
                  <a:spcPts val="0"/>
                </a:spcBef>
                <a:spcAft>
                  <a:spcPts val="0"/>
                </a:spcAft>
                <a:buClr>
                  <a:schemeClr val="dk1"/>
                </a:buClr>
                <a:buSzPts val="3200"/>
                <a:buFont typeface="Ruda Black"/>
                <a:buNone/>
                <a:defRPr sz="3200" b="0" i="0" u="none" strike="noStrike" cap="none">
                  <a:solidFill>
                    <a:schemeClr val="dk1"/>
                  </a:solidFill>
                  <a:latin typeface="Ruda Black"/>
                  <a:ea typeface="Ruda Black"/>
                  <a:cs typeface="Ruda Black"/>
                  <a:sym typeface="Ruda Black"/>
                </a:defRPr>
              </a:lvl7pPr>
              <a:lvl8pPr marR="0" lvl="7" algn="l" rtl="0">
                <a:lnSpc>
                  <a:spcPct val="100000"/>
                </a:lnSpc>
                <a:spcBef>
                  <a:spcPts val="0"/>
                </a:spcBef>
                <a:spcAft>
                  <a:spcPts val="0"/>
                </a:spcAft>
                <a:buClr>
                  <a:schemeClr val="dk1"/>
                </a:buClr>
                <a:buSzPts val="3200"/>
                <a:buFont typeface="Ruda Black"/>
                <a:buNone/>
                <a:defRPr sz="3200" b="0" i="0" u="none" strike="noStrike" cap="none">
                  <a:solidFill>
                    <a:schemeClr val="dk1"/>
                  </a:solidFill>
                  <a:latin typeface="Ruda Black"/>
                  <a:ea typeface="Ruda Black"/>
                  <a:cs typeface="Ruda Black"/>
                  <a:sym typeface="Ruda Black"/>
                </a:defRPr>
              </a:lvl8pPr>
              <a:lvl9pPr marR="0" lvl="8" algn="l" rtl="0">
                <a:lnSpc>
                  <a:spcPct val="100000"/>
                </a:lnSpc>
                <a:spcBef>
                  <a:spcPts val="0"/>
                </a:spcBef>
                <a:spcAft>
                  <a:spcPts val="0"/>
                </a:spcAft>
                <a:buClr>
                  <a:schemeClr val="dk1"/>
                </a:buClr>
                <a:buSzPts val="3200"/>
                <a:buFont typeface="Ruda Black"/>
                <a:buNone/>
                <a:defRPr sz="3200" b="0" i="0" u="none" strike="noStrike" cap="none">
                  <a:solidFill>
                    <a:schemeClr val="dk1"/>
                  </a:solidFill>
                  <a:latin typeface="Ruda Black"/>
                  <a:ea typeface="Ruda Black"/>
                  <a:cs typeface="Ruda Black"/>
                  <a:sym typeface="Ruda Black"/>
                </a:defRPr>
              </a:lvl9pPr>
            </a:lstStyle>
            <a:p>
              <a:pPr algn="ctr"/>
              <a:r>
                <a:rPr lang="en-US" sz="4400">
                  <a:solidFill>
                    <a:schemeClr val="lt1"/>
                  </a:solidFill>
                  <a:latin typeface="#9Slide07 IcielCadena" panose="02000503000000020004" pitchFamily="2" charset="0"/>
                </a:rPr>
                <a:t>BÀI </a:t>
              </a:r>
              <a:r>
                <a:rPr lang="vi-VN" sz="4400" dirty="0">
                  <a:solidFill>
                    <a:schemeClr val="lt1"/>
                  </a:solidFill>
                  <a:latin typeface="#9Slide07 IcielCadena" panose="02000503000000020004" pitchFamily="2" charset="0"/>
                </a:rPr>
                <a:t>10</a:t>
              </a:r>
              <a:r>
                <a:rPr lang="en-US" sz="4400" dirty="0">
                  <a:solidFill>
                    <a:schemeClr val="lt1"/>
                  </a:solidFill>
                  <a:latin typeface="#9Slide07 IcielCadena" panose="02000503000000020004" pitchFamily="2" charset="0"/>
                </a:rPr>
                <a:t>: ĐO TỐC ĐỘ</a:t>
              </a:r>
            </a:p>
          </p:txBody>
        </p:sp>
      </p:grpSp>
      <p:pic>
        <p:nvPicPr>
          <p:cNvPr id="5" name="Graphic 4">
            <a:extLst>
              <a:ext uri="{FF2B5EF4-FFF2-40B4-BE49-F238E27FC236}">
                <a16:creationId xmlns:a16="http://schemas.microsoft.com/office/drawing/2014/main" id="{F9A6BF0B-825B-4278-BFD0-E3C3F50E94C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81999" y="868504"/>
            <a:ext cx="6412493" cy="4274996"/>
          </a:xfrm>
          <a:prstGeom prst="rect">
            <a:avLst/>
          </a:prstGeom>
        </p:spPr>
      </p:pic>
    </p:spTree>
    <p:extLst>
      <p:ext uri="{BB962C8B-B14F-4D97-AF65-F5344CB8AC3E}">
        <p14:creationId xmlns:p14="http://schemas.microsoft.com/office/powerpoint/2010/main" val="8858855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D7FFF5F-BC1A-4058-8E89-024F04904698}"/>
              </a:ext>
            </a:extLst>
          </p:cNvPr>
          <p:cNvSpPr txBox="1"/>
          <p:nvPr/>
        </p:nvSpPr>
        <p:spPr>
          <a:xfrm>
            <a:off x="155547" y="891529"/>
            <a:ext cx="8532927" cy="4985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dirty="0" err="1"/>
              <a:t>Đo</a:t>
            </a:r>
            <a:r>
              <a:rPr lang="en-US" dirty="0"/>
              <a:t> </a:t>
            </a:r>
            <a:r>
              <a:rPr lang="en-US" dirty="0" err="1"/>
              <a:t>tốc</a:t>
            </a:r>
            <a:r>
              <a:rPr lang="en-US" dirty="0"/>
              <a:t> </a:t>
            </a:r>
            <a:r>
              <a:rPr lang="en-US" dirty="0" err="1"/>
              <a:t>độ</a:t>
            </a:r>
            <a:r>
              <a:rPr lang="en-US" dirty="0"/>
              <a:t> </a:t>
            </a:r>
            <a:r>
              <a:rPr lang="en-US" dirty="0" err="1"/>
              <a:t>của</a:t>
            </a:r>
            <a:r>
              <a:rPr lang="en-US" dirty="0"/>
              <a:t> </a:t>
            </a:r>
            <a:r>
              <a:rPr lang="en-US" dirty="0" err="1"/>
              <a:t>một</a:t>
            </a:r>
            <a:r>
              <a:rPr lang="en-US" dirty="0"/>
              <a:t> ô </a:t>
            </a:r>
            <a:r>
              <a:rPr lang="en-US" dirty="0" err="1"/>
              <a:t>tô</a:t>
            </a:r>
            <a:r>
              <a:rPr lang="en-US" dirty="0"/>
              <a:t> </a:t>
            </a:r>
            <a:r>
              <a:rPr lang="en-US" dirty="0" err="1"/>
              <a:t>đồ</a:t>
            </a:r>
            <a:r>
              <a:rPr lang="en-US" dirty="0"/>
              <a:t> </a:t>
            </a:r>
            <a:r>
              <a:rPr lang="en-US" dirty="0" err="1"/>
              <a:t>chơi</a:t>
            </a:r>
            <a:r>
              <a:rPr lang="en-US" dirty="0"/>
              <a:t> </a:t>
            </a:r>
            <a:r>
              <a:rPr lang="en-US" dirty="0" err="1"/>
              <a:t>chạy</a:t>
            </a:r>
            <a:r>
              <a:rPr lang="en-US" dirty="0"/>
              <a:t> </a:t>
            </a:r>
            <a:r>
              <a:rPr lang="en-US" dirty="0" err="1"/>
              <a:t>trên</a:t>
            </a:r>
            <a:r>
              <a:rPr lang="en-US" dirty="0"/>
              <a:t> </a:t>
            </a:r>
            <a:r>
              <a:rPr lang="en-US" dirty="0" err="1"/>
              <a:t>một</a:t>
            </a:r>
            <a:r>
              <a:rPr lang="en-US" dirty="0"/>
              <a:t> </a:t>
            </a:r>
            <a:r>
              <a:rPr lang="en-US" dirty="0" err="1"/>
              <a:t>mặt</a:t>
            </a:r>
            <a:r>
              <a:rPr lang="en-US" dirty="0"/>
              <a:t> </a:t>
            </a:r>
            <a:r>
              <a:rPr lang="en-US" dirty="0" err="1"/>
              <a:t>phẳng</a:t>
            </a:r>
            <a:r>
              <a:rPr lang="en-US" dirty="0"/>
              <a:t> </a:t>
            </a:r>
            <a:r>
              <a:rPr lang="en-US" dirty="0" err="1"/>
              <a:t>dốc</a:t>
            </a:r>
            <a:endParaRPr lang="en-US" dirty="0"/>
          </a:p>
        </p:txBody>
      </p:sp>
      <p:grpSp>
        <p:nvGrpSpPr>
          <p:cNvPr id="6" name="Group 5">
            <a:extLst>
              <a:ext uri="{FF2B5EF4-FFF2-40B4-BE49-F238E27FC236}">
                <a16:creationId xmlns:a16="http://schemas.microsoft.com/office/drawing/2014/main" id="{4297E11F-4EE3-484F-B224-7C708790F1C5}"/>
              </a:ext>
            </a:extLst>
          </p:cNvPr>
          <p:cNvGrpSpPr/>
          <p:nvPr/>
        </p:nvGrpSpPr>
        <p:grpSpPr>
          <a:xfrm>
            <a:off x="3391391" y="1427060"/>
            <a:ext cx="1498325" cy="461664"/>
            <a:chOff x="814235" y="3090674"/>
            <a:chExt cx="1498325" cy="580253"/>
          </a:xfrm>
        </p:grpSpPr>
        <p:sp>
          <p:nvSpPr>
            <p:cNvPr id="11" name="Google Shape;2346;p40">
              <a:extLst>
                <a:ext uri="{FF2B5EF4-FFF2-40B4-BE49-F238E27FC236}">
                  <a16:creationId xmlns:a16="http://schemas.microsoft.com/office/drawing/2014/main" id="{5DAD4D92-EB8D-4A29-8817-76B65571B570}"/>
                </a:ext>
              </a:extLst>
            </p:cNvPr>
            <p:cNvSpPr/>
            <p:nvPr/>
          </p:nvSpPr>
          <p:spPr>
            <a:xfrm>
              <a:off x="814235" y="3125026"/>
              <a:ext cx="1498325" cy="545901"/>
            </a:xfrm>
            <a:prstGeom prst="roundRect">
              <a:avLst>
                <a:gd name="adj" fmla="val 50000"/>
              </a:avLst>
            </a:prstGeom>
            <a:solidFill>
              <a:srgbClr val="F2E7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Box 11">
              <a:extLst>
                <a:ext uri="{FF2B5EF4-FFF2-40B4-BE49-F238E27FC236}">
                  <a16:creationId xmlns:a16="http://schemas.microsoft.com/office/drawing/2014/main" id="{3DC134C9-2AE7-415D-A5BE-3428E39277D8}"/>
                </a:ext>
              </a:extLst>
            </p:cNvPr>
            <p:cNvSpPr txBox="1"/>
            <p:nvPr/>
          </p:nvSpPr>
          <p:spPr>
            <a:xfrm>
              <a:off x="1072975" y="3090674"/>
              <a:ext cx="1089595" cy="580253"/>
            </a:xfrm>
            <a:prstGeom prst="rect">
              <a:avLst/>
            </a:prstGeom>
            <a:noFill/>
          </p:spPr>
          <p:txBody>
            <a:bodyPr wrap="square" rtlCol="0">
              <a:spAutoFit/>
            </a:bodyPr>
            <a:lstStyle/>
            <a:p>
              <a:r>
                <a:rPr lang="en-US" sz="2400" dirty="0" err="1">
                  <a:solidFill>
                    <a:srgbClr val="3B5748"/>
                  </a:solidFill>
                  <a:latin typeface="#9Slide07 IcielBaliho Script" pitchFamily="2" charset="0"/>
                  <a:cs typeface="#9Slide03 Arima Madurai Black" panose="00000A00000000000000" pitchFamily="2" charset="0"/>
                </a:rPr>
                <a:t>Dụng</a:t>
              </a:r>
              <a:r>
                <a:rPr lang="en-US" sz="2400" dirty="0">
                  <a:solidFill>
                    <a:srgbClr val="3B5748"/>
                  </a:solidFill>
                  <a:latin typeface="#9Slide07 IcielBaliho Script" pitchFamily="2" charset="0"/>
                  <a:cs typeface="#9Slide03 Arima Madurai Black" panose="00000A00000000000000" pitchFamily="2" charset="0"/>
                </a:rPr>
                <a:t> </a:t>
              </a:r>
              <a:r>
                <a:rPr lang="en-US" sz="2400" dirty="0" err="1">
                  <a:solidFill>
                    <a:srgbClr val="3B5748"/>
                  </a:solidFill>
                  <a:latin typeface="#9Slide07 IcielBaliho Script" pitchFamily="2" charset="0"/>
                  <a:cs typeface="#9Slide03 Arima Madurai Black" panose="00000A00000000000000" pitchFamily="2" charset="0"/>
                </a:rPr>
                <a:t>cụ</a:t>
              </a:r>
              <a:endParaRPr lang="en-US" sz="2400" dirty="0">
                <a:solidFill>
                  <a:srgbClr val="3B5748"/>
                </a:solidFill>
                <a:latin typeface="#9Slide07 IcielBaliho Script" pitchFamily="2" charset="0"/>
                <a:cs typeface="#9Slide03 Arima Madurai Black" panose="00000A00000000000000" pitchFamily="2" charset="0"/>
              </a:endParaRPr>
            </a:p>
          </p:txBody>
        </p:sp>
      </p:grpSp>
      <p:sp>
        <p:nvSpPr>
          <p:cNvPr id="13" name="TextBox 12">
            <a:extLst>
              <a:ext uri="{FF2B5EF4-FFF2-40B4-BE49-F238E27FC236}">
                <a16:creationId xmlns:a16="http://schemas.microsoft.com/office/drawing/2014/main" id="{429C6CCC-C64C-495D-8C3F-9611D1933A99}"/>
              </a:ext>
            </a:extLst>
          </p:cNvPr>
          <p:cNvSpPr txBox="1"/>
          <p:nvPr/>
        </p:nvSpPr>
        <p:spPr>
          <a:xfrm>
            <a:off x="553597" y="3726329"/>
            <a:ext cx="1588866" cy="683264"/>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sz="1600" dirty="0"/>
              <a:t>Ô </a:t>
            </a:r>
            <a:r>
              <a:rPr lang="en-US" sz="1600" dirty="0" err="1"/>
              <a:t>tô</a:t>
            </a:r>
            <a:r>
              <a:rPr lang="en-US" sz="1600" dirty="0"/>
              <a:t> </a:t>
            </a:r>
            <a:r>
              <a:rPr lang="en-US" sz="1600" dirty="0" err="1"/>
              <a:t>đồ</a:t>
            </a:r>
            <a:r>
              <a:rPr lang="en-US" sz="1600" dirty="0"/>
              <a:t> </a:t>
            </a:r>
            <a:r>
              <a:rPr lang="en-US" sz="1600" dirty="0" err="1"/>
              <a:t>chơi</a:t>
            </a:r>
            <a:r>
              <a:rPr lang="en-US" sz="1600" dirty="0"/>
              <a:t> – </a:t>
            </a:r>
            <a:r>
              <a:rPr lang="en-US" sz="1600" dirty="0" err="1"/>
              <a:t>không</a:t>
            </a:r>
            <a:r>
              <a:rPr lang="en-US" sz="1600" dirty="0"/>
              <a:t> </a:t>
            </a:r>
            <a:r>
              <a:rPr lang="en-US" sz="1600" dirty="0" err="1"/>
              <a:t>động</a:t>
            </a:r>
            <a:r>
              <a:rPr lang="en-US" sz="1600" dirty="0"/>
              <a:t> </a:t>
            </a:r>
            <a:r>
              <a:rPr lang="en-US" sz="1600" dirty="0" err="1"/>
              <a:t>cơ</a:t>
            </a:r>
            <a:endParaRPr lang="en-US" sz="1600" dirty="0"/>
          </a:p>
        </p:txBody>
      </p:sp>
      <p:sp>
        <p:nvSpPr>
          <p:cNvPr id="14" name="TextBox 13">
            <a:extLst>
              <a:ext uri="{FF2B5EF4-FFF2-40B4-BE49-F238E27FC236}">
                <a16:creationId xmlns:a16="http://schemas.microsoft.com/office/drawing/2014/main" id="{DE98A14B-309E-4B78-B5D2-545B3B706B1B}"/>
              </a:ext>
            </a:extLst>
          </p:cNvPr>
          <p:cNvSpPr txBox="1"/>
          <p:nvPr/>
        </p:nvSpPr>
        <p:spPr>
          <a:xfrm>
            <a:off x="2128955" y="3735939"/>
            <a:ext cx="1588866" cy="683264"/>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sz="1600" dirty="0" err="1"/>
              <a:t>Tấm</a:t>
            </a:r>
            <a:r>
              <a:rPr lang="en-US" sz="1600" dirty="0"/>
              <a:t> </a:t>
            </a:r>
            <a:r>
              <a:rPr lang="en-US" sz="1600" dirty="0" err="1"/>
              <a:t>gỗ</a:t>
            </a:r>
            <a:r>
              <a:rPr lang="en-US" sz="1600" dirty="0"/>
              <a:t> </a:t>
            </a:r>
            <a:r>
              <a:rPr lang="en-US" sz="1600" dirty="0" err="1"/>
              <a:t>phẳng</a:t>
            </a:r>
            <a:r>
              <a:rPr lang="en-US" sz="1600" dirty="0"/>
              <a:t> – 80 cm</a:t>
            </a:r>
          </a:p>
        </p:txBody>
      </p:sp>
      <p:sp>
        <p:nvSpPr>
          <p:cNvPr id="15" name="TextBox 14">
            <a:extLst>
              <a:ext uri="{FF2B5EF4-FFF2-40B4-BE49-F238E27FC236}">
                <a16:creationId xmlns:a16="http://schemas.microsoft.com/office/drawing/2014/main" id="{B7328310-09C5-4130-B5F4-B029B5D14FD0}"/>
              </a:ext>
            </a:extLst>
          </p:cNvPr>
          <p:cNvSpPr txBox="1"/>
          <p:nvPr/>
        </p:nvSpPr>
        <p:spPr>
          <a:xfrm>
            <a:off x="3719800" y="3735939"/>
            <a:ext cx="1089595" cy="3877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sz="1600" dirty="0" err="1"/>
              <a:t>Thước</a:t>
            </a:r>
            <a:r>
              <a:rPr lang="en-US" sz="1600" dirty="0"/>
              <a:t> </a:t>
            </a:r>
            <a:r>
              <a:rPr lang="en-US" sz="1600" dirty="0" err="1"/>
              <a:t>dài</a:t>
            </a:r>
            <a:endParaRPr lang="en-US" sz="1600" dirty="0"/>
          </a:p>
        </p:txBody>
      </p:sp>
      <p:sp>
        <p:nvSpPr>
          <p:cNvPr id="16" name="TextBox 15">
            <a:extLst>
              <a:ext uri="{FF2B5EF4-FFF2-40B4-BE49-F238E27FC236}">
                <a16:creationId xmlns:a16="http://schemas.microsoft.com/office/drawing/2014/main" id="{9EBB571E-8BA2-4F26-A9A3-2F5E49FE0EAD}"/>
              </a:ext>
            </a:extLst>
          </p:cNvPr>
          <p:cNvSpPr txBox="1"/>
          <p:nvPr/>
        </p:nvSpPr>
        <p:spPr>
          <a:xfrm>
            <a:off x="4905097" y="3726329"/>
            <a:ext cx="888408" cy="3877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sz="1600" dirty="0" err="1"/>
              <a:t>Phấn</a:t>
            </a:r>
            <a:endParaRPr lang="en-US" sz="1600" dirty="0"/>
          </a:p>
        </p:txBody>
      </p:sp>
      <p:pic>
        <p:nvPicPr>
          <p:cNvPr id="1030" name="Picture 6" descr="Cái thước kẻ">
            <a:extLst>
              <a:ext uri="{FF2B5EF4-FFF2-40B4-BE49-F238E27FC236}">
                <a16:creationId xmlns:a16="http://schemas.microsoft.com/office/drawing/2014/main" id="{5734A492-6AE0-4621-9CC5-A1198759F2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0147" y="2758517"/>
            <a:ext cx="888408" cy="88840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29874BE6-AA0B-4C1D-AE07-0D15F6AB42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3372" y="2938890"/>
            <a:ext cx="762428" cy="76242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Theo dõi thời gian">
            <a:extLst>
              <a:ext uri="{FF2B5EF4-FFF2-40B4-BE49-F238E27FC236}">
                <a16:creationId xmlns:a16="http://schemas.microsoft.com/office/drawing/2014/main" id="{6C5AD927-1FAF-430A-827F-EE67D514C7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6024" y="2869025"/>
            <a:ext cx="798042" cy="798042"/>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8D0F5543-30CD-4385-BFF2-2EC423B999BC}"/>
              </a:ext>
            </a:extLst>
          </p:cNvPr>
          <p:cNvSpPr txBox="1"/>
          <p:nvPr/>
        </p:nvSpPr>
        <p:spPr>
          <a:xfrm>
            <a:off x="6180248" y="3721762"/>
            <a:ext cx="1089594" cy="683264"/>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sz="1600" dirty="0" err="1"/>
              <a:t>Đồng</a:t>
            </a:r>
            <a:r>
              <a:rPr lang="en-US" sz="1600" dirty="0"/>
              <a:t> </a:t>
            </a:r>
            <a:r>
              <a:rPr lang="en-US" sz="1600" dirty="0" err="1"/>
              <a:t>hồ</a:t>
            </a:r>
            <a:r>
              <a:rPr lang="en-US" sz="1600" dirty="0"/>
              <a:t> </a:t>
            </a:r>
            <a:r>
              <a:rPr lang="en-US" sz="1600" dirty="0" err="1"/>
              <a:t>bấm</a:t>
            </a:r>
            <a:r>
              <a:rPr lang="en-US" sz="1600" dirty="0"/>
              <a:t> </a:t>
            </a:r>
            <a:r>
              <a:rPr lang="en-US" sz="1600" dirty="0" err="1"/>
              <a:t>giây</a:t>
            </a:r>
            <a:endParaRPr lang="en-US" sz="1600" dirty="0"/>
          </a:p>
        </p:txBody>
      </p:sp>
      <p:sp>
        <p:nvSpPr>
          <p:cNvPr id="25" name="TextBox 24">
            <a:extLst>
              <a:ext uri="{FF2B5EF4-FFF2-40B4-BE49-F238E27FC236}">
                <a16:creationId xmlns:a16="http://schemas.microsoft.com/office/drawing/2014/main" id="{CC781A1E-21DC-45D1-8497-0B521F171E8A}"/>
              </a:ext>
            </a:extLst>
          </p:cNvPr>
          <p:cNvSpPr txBox="1"/>
          <p:nvPr/>
        </p:nvSpPr>
        <p:spPr>
          <a:xfrm>
            <a:off x="7646585" y="3735939"/>
            <a:ext cx="1089594" cy="683264"/>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sz="1600" dirty="0" err="1"/>
              <a:t>Vài</a:t>
            </a:r>
            <a:r>
              <a:rPr lang="en-US" sz="1600" dirty="0"/>
              <a:t> </a:t>
            </a:r>
            <a:r>
              <a:rPr lang="en-US" sz="1600" dirty="0" err="1"/>
              <a:t>cuốn</a:t>
            </a:r>
            <a:r>
              <a:rPr lang="en-US" sz="1600" dirty="0"/>
              <a:t> </a:t>
            </a:r>
            <a:r>
              <a:rPr lang="en-US" sz="1600" dirty="0" err="1"/>
              <a:t>sách</a:t>
            </a:r>
            <a:endParaRPr lang="en-US" sz="1600" dirty="0"/>
          </a:p>
        </p:txBody>
      </p:sp>
      <p:pic>
        <p:nvPicPr>
          <p:cNvPr id="26" name="Picture 14">
            <a:extLst>
              <a:ext uri="{FF2B5EF4-FFF2-40B4-BE49-F238E27FC236}">
                <a16:creationId xmlns:a16="http://schemas.microsoft.com/office/drawing/2014/main" id="{7C518053-00E0-45C8-9D3D-A532DDAEFC7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6260" b="29432"/>
          <a:stretch/>
        </p:blipFill>
        <p:spPr bwMode="auto">
          <a:xfrm>
            <a:off x="421154" y="2877132"/>
            <a:ext cx="1542072" cy="683264"/>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26">
            <a:extLst>
              <a:ext uri="{FF2B5EF4-FFF2-40B4-BE49-F238E27FC236}">
                <a16:creationId xmlns:a16="http://schemas.microsoft.com/office/drawing/2014/main" id="{6ACAF0F2-2378-4D3D-BEA7-98F1AE754E6E}"/>
              </a:ext>
            </a:extLst>
          </p:cNvPr>
          <p:cNvGrpSpPr/>
          <p:nvPr/>
        </p:nvGrpSpPr>
        <p:grpSpPr>
          <a:xfrm rot="407526">
            <a:off x="7514648" y="2859639"/>
            <a:ext cx="1204001" cy="920932"/>
            <a:chOff x="6206075" y="2966746"/>
            <a:chExt cx="2211436" cy="1802736"/>
          </a:xfrm>
        </p:grpSpPr>
        <p:grpSp>
          <p:nvGrpSpPr>
            <p:cNvPr id="28" name="Group 27">
              <a:extLst>
                <a:ext uri="{FF2B5EF4-FFF2-40B4-BE49-F238E27FC236}">
                  <a16:creationId xmlns:a16="http://schemas.microsoft.com/office/drawing/2014/main" id="{973DD6CD-B263-46C5-A89C-ED1758DF4AF2}"/>
                </a:ext>
              </a:extLst>
            </p:cNvPr>
            <p:cNvGrpSpPr/>
            <p:nvPr/>
          </p:nvGrpSpPr>
          <p:grpSpPr>
            <a:xfrm>
              <a:off x="6275745" y="3157681"/>
              <a:ext cx="2141766" cy="1611801"/>
              <a:chOff x="6275745" y="3157681"/>
              <a:chExt cx="2141766" cy="1611801"/>
            </a:xfrm>
          </p:grpSpPr>
          <p:pic>
            <p:nvPicPr>
              <p:cNvPr id="30" name="Picture 12">
                <a:extLst>
                  <a:ext uri="{FF2B5EF4-FFF2-40B4-BE49-F238E27FC236}">
                    <a16:creationId xmlns:a16="http://schemas.microsoft.com/office/drawing/2014/main" id="{CF94E1C9-73A8-4819-981D-F476C97936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793454">
                <a:off x="6345415" y="3348616"/>
                <a:ext cx="2072096" cy="142086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2">
                <a:extLst>
                  <a:ext uri="{FF2B5EF4-FFF2-40B4-BE49-F238E27FC236}">
                    <a16:creationId xmlns:a16="http://schemas.microsoft.com/office/drawing/2014/main" id="{54818B8F-4EA8-4557-BEC0-4A3D244045D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793454">
                <a:off x="6275745" y="3157681"/>
                <a:ext cx="2072096" cy="1420866"/>
              </a:xfrm>
              <a:prstGeom prst="rect">
                <a:avLst/>
              </a:prstGeom>
              <a:noFill/>
              <a:extLst>
                <a:ext uri="{909E8E84-426E-40DD-AFC4-6F175D3DCCD1}">
                  <a14:hiddenFill xmlns:a14="http://schemas.microsoft.com/office/drawing/2010/main">
                    <a:solidFill>
                      <a:srgbClr val="FFFFFF"/>
                    </a:solidFill>
                  </a14:hiddenFill>
                </a:ext>
              </a:extLst>
            </p:spPr>
          </p:pic>
        </p:grpSp>
        <p:pic>
          <p:nvPicPr>
            <p:cNvPr id="29" name="Picture 12">
              <a:extLst>
                <a:ext uri="{FF2B5EF4-FFF2-40B4-BE49-F238E27FC236}">
                  <a16:creationId xmlns:a16="http://schemas.microsoft.com/office/drawing/2014/main" id="{EF27247F-B73C-40D0-9C0A-5B3E207B37F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793454">
              <a:off x="6206075" y="2966746"/>
              <a:ext cx="2072096" cy="1420866"/>
            </a:xfrm>
            <a:prstGeom prst="rect">
              <a:avLst/>
            </a:prstGeom>
            <a:noFill/>
            <a:extLst>
              <a:ext uri="{909E8E84-426E-40DD-AFC4-6F175D3DCCD1}">
                <a14:hiddenFill xmlns:a14="http://schemas.microsoft.com/office/drawing/2010/main">
                  <a:solidFill>
                    <a:srgbClr val="FFFFFF"/>
                  </a:solidFill>
                </a14:hiddenFill>
              </a:ext>
            </a:extLst>
          </p:spPr>
        </p:pic>
      </p:grpSp>
      <p:pic>
        <p:nvPicPr>
          <p:cNvPr id="32" name="Picture 31">
            <a:extLst>
              <a:ext uri="{FF2B5EF4-FFF2-40B4-BE49-F238E27FC236}">
                <a16:creationId xmlns:a16="http://schemas.microsoft.com/office/drawing/2014/main" id="{B7ABDFD0-3547-4093-8365-CE26A31A1BB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193" t="48701" r="1569" b="25367"/>
          <a:stretch/>
        </p:blipFill>
        <p:spPr bwMode="auto">
          <a:xfrm rot="17286927" flipV="1">
            <a:off x="1659282" y="3336299"/>
            <a:ext cx="1332619" cy="113327"/>
          </a:xfrm>
          <a:custGeom>
            <a:avLst/>
            <a:gdLst>
              <a:gd name="connsiteX0" fmla="*/ 6580529 w 6584475"/>
              <a:gd name="connsiteY0" fmla="*/ 632550 h 675895"/>
              <a:gd name="connsiteX1" fmla="*/ 6584475 w 6584475"/>
              <a:gd name="connsiteY1" fmla="*/ 675895 h 675895"/>
              <a:gd name="connsiteX2" fmla="*/ 6560597 w 6584475"/>
              <a:gd name="connsiteY2" fmla="*/ 675895 h 675895"/>
              <a:gd name="connsiteX3" fmla="*/ 5901819 w 6584475"/>
              <a:gd name="connsiteY3" fmla="*/ 0 h 675895"/>
              <a:gd name="connsiteX4" fmla="*/ 5590999 w 6584475"/>
              <a:gd name="connsiteY4" fmla="*/ 675895 h 675895"/>
              <a:gd name="connsiteX5" fmla="*/ 0 w 6584475"/>
              <a:gd name="connsiteY5" fmla="*/ 675895 h 675895"/>
              <a:gd name="connsiteX6" fmla="*/ 0 w 6584475"/>
              <a:gd name="connsiteY6" fmla="*/ 0 h 675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84475" h="675895">
                <a:moveTo>
                  <a:pt x="6580529" y="632550"/>
                </a:moveTo>
                <a:lnTo>
                  <a:pt x="6584475" y="675895"/>
                </a:lnTo>
                <a:lnTo>
                  <a:pt x="6560597" y="675895"/>
                </a:lnTo>
                <a:close/>
                <a:moveTo>
                  <a:pt x="5901819" y="0"/>
                </a:moveTo>
                <a:lnTo>
                  <a:pt x="5590999" y="675895"/>
                </a:lnTo>
                <a:lnTo>
                  <a:pt x="0" y="675895"/>
                </a:lnTo>
                <a:lnTo>
                  <a:pt x="0" y="0"/>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86668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500"/>
                            </p:stCondLst>
                            <p:childTnLst>
                              <p:par>
                                <p:cTn id="23" presetID="22" presetClass="entr" presetSubtype="8" fill="hold" grpId="0" nodeType="afterEffect">
                                  <p:stCondLst>
                                    <p:cond delay="0"/>
                                  </p:stCondLst>
                                  <p:iterate type="lt">
                                    <p:tmPct val="6000"/>
                                  </p:iterate>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ppt_w</p:attrName>
                                        </p:attrNameLst>
                                      </p:cBhvr>
                                      <p:tavLst>
                                        <p:tav tm="0">
                                          <p:val>
                                            <p:fltVal val="0"/>
                                          </p:val>
                                        </p:tav>
                                        <p:tav tm="100000">
                                          <p:val>
                                            <p:strVal val="#ppt_w"/>
                                          </p:val>
                                        </p:tav>
                                      </p:tavLst>
                                    </p:anim>
                                    <p:anim calcmode="lin" valueType="num">
                                      <p:cBhvr>
                                        <p:cTn id="31" dur="500" fill="hold"/>
                                        <p:tgtEl>
                                          <p:spTgt spid="32"/>
                                        </p:tgtEl>
                                        <p:attrNameLst>
                                          <p:attrName>ppt_h</p:attrName>
                                        </p:attrNameLst>
                                      </p:cBhvr>
                                      <p:tavLst>
                                        <p:tav tm="0">
                                          <p:val>
                                            <p:fltVal val="0"/>
                                          </p:val>
                                        </p:tav>
                                        <p:tav tm="100000">
                                          <p:val>
                                            <p:strVal val="#ppt_h"/>
                                          </p:val>
                                        </p:tav>
                                      </p:tavLst>
                                    </p:anim>
                                    <p:animEffect transition="in" filter="fade">
                                      <p:cBhvr>
                                        <p:cTn id="32" dur="500"/>
                                        <p:tgtEl>
                                          <p:spTgt spid="32"/>
                                        </p:tgtEl>
                                      </p:cBhvr>
                                    </p:animEffect>
                                  </p:childTnLst>
                                </p:cTn>
                              </p:par>
                            </p:childTnLst>
                          </p:cTn>
                        </p:par>
                        <p:par>
                          <p:cTn id="33" fill="hold">
                            <p:stCondLst>
                              <p:cond delay="500"/>
                            </p:stCondLst>
                            <p:childTnLst>
                              <p:par>
                                <p:cTn id="34" presetID="22" presetClass="entr" presetSubtype="8" fill="hold" grpId="0" nodeType="afterEffect">
                                  <p:stCondLst>
                                    <p:cond delay="0"/>
                                  </p:stCondLst>
                                  <p:iterate type="lt">
                                    <p:tmPct val="6000"/>
                                  </p:iterate>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030"/>
                                        </p:tgtEl>
                                        <p:attrNameLst>
                                          <p:attrName>style.visibility</p:attrName>
                                        </p:attrNameLst>
                                      </p:cBhvr>
                                      <p:to>
                                        <p:strVal val="visible"/>
                                      </p:to>
                                    </p:set>
                                    <p:anim calcmode="lin" valueType="num">
                                      <p:cBhvr>
                                        <p:cTn id="41" dur="500" fill="hold"/>
                                        <p:tgtEl>
                                          <p:spTgt spid="1030"/>
                                        </p:tgtEl>
                                        <p:attrNameLst>
                                          <p:attrName>ppt_w</p:attrName>
                                        </p:attrNameLst>
                                      </p:cBhvr>
                                      <p:tavLst>
                                        <p:tav tm="0">
                                          <p:val>
                                            <p:fltVal val="0"/>
                                          </p:val>
                                        </p:tav>
                                        <p:tav tm="100000">
                                          <p:val>
                                            <p:strVal val="#ppt_w"/>
                                          </p:val>
                                        </p:tav>
                                      </p:tavLst>
                                    </p:anim>
                                    <p:anim calcmode="lin" valueType="num">
                                      <p:cBhvr>
                                        <p:cTn id="42" dur="500" fill="hold"/>
                                        <p:tgtEl>
                                          <p:spTgt spid="1030"/>
                                        </p:tgtEl>
                                        <p:attrNameLst>
                                          <p:attrName>ppt_h</p:attrName>
                                        </p:attrNameLst>
                                      </p:cBhvr>
                                      <p:tavLst>
                                        <p:tav tm="0">
                                          <p:val>
                                            <p:fltVal val="0"/>
                                          </p:val>
                                        </p:tav>
                                        <p:tav tm="100000">
                                          <p:val>
                                            <p:strVal val="#ppt_h"/>
                                          </p:val>
                                        </p:tav>
                                      </p:tavLst>
                                    </p:anim>
                                    <p:animEffect transition="in" filter="fade">
                                      <p:cBhvr>
                                        <p:cTn id="43" dur="500"/>
                                        <p:tgtEl>
                                          <p:spTgt spid="1030"/>
                                        </p:tgtEl>
                                      </p:cBhvr>
                                    </p:animEffect>
                                  </p:childTnLst>
                                </p:cTn>
                              </p:par>
                            </p:childTnLst>
                          </p:cTn>
                        </p:par>
                        <p:par>
                          <p:cTn id="44" fill="hold">
                            <p:stCondLst>
                              <p:cond delay="500"/>
                            </p:stCondLst>
                            <p:childTnLst>
                              <p:par>
                                <p:cTn id="45" presetID="22" presetClass="entr" presetSubtype="8" fill="hold" grpId="0" nodeType="afterEffect">
                                  <p:stCondLst>
                                    <p:cond delay="0"/>
                                  </p:stCondLst>
                                  <p:iterate type="lt">
                                    <p:tmPct val="6000"/>
                                  </p:iterate>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032"/>
                                        </p:tgtEl>
                                        <p:attrNameLst>
                                          <p:attrName>style.visibility</p:attrName>
                                        </p:attrNameLst>
                                      </p:cBhvr>
                                      <p:to>
                                        <p:strVal val="visible"/>
                                      </p:to>
                                    </p:set>
                                    <p:anim calcmode="lin" valueType="num">
                                      <p:cBhvr>
                                        <p:cTn id="52" dur="500" fill="hold"/>
                                        <p:tgtEl>
                                          <p:spTgt spid="1032"/>
                                        </p:tgtEl>
                                        <p:attrNameLst>
                                          <p:attrName>ppt_w</p:attrName>
                                        </p:attrNameLst>
                                      </p:cBhvr>
                                      <p:tavLst>
                                        <p:tav tm="0">
                                          <p:val>
                                            <p:fltVal val="0"/>
                                          </p:val>
                                        </p:tav>
                                        <p:tav tm="100000">
                                          <p:val>
                                            <p:strVal val="#ppt_w"/>
                                          </p:val>
                                        </p:tav>
                                      </p:tavLst>
                                    </p:anim>
                                    <p:anim calcmode="lin" valueType="num">
                                      <p:cBhvr>
                                        <p:cTn id="53" dur="500" fill="hold"/>
                                        <p:tgtEl>
                                          <p:spTgt spid="1032"/>
                                        </p:tgtEl>
                                        <p:attrNameLst>
                                          <p:attrName>ppt_h</p:attrName>
                                        </p:attrNameLst>
                                      </p:cBhvr>
                                      <p:tavLst>
                                        <p:tav tm="0">
                                          <p:val>
                                            <p:fltVal val="0"/>
                                          </p:val>
                                        </p:tav>
                                        <p:tav tm="100000">
                                          <p:val>
                                            <p:strVal val="#ppt_h"/>
                                          </p:val>
                                        </p:tav>
                                      </p:tavLst>
                                    </p:anim>
                                    <p:animEffect transition="in" filter="fade">
                                      <p:cBhvr>
                                        <p:cTn id="54" dur="500"/>
                                        <p:tgtEl>
                                          <p:spTgt spid="1032"/>
                                        </p:tgtEl>
                                      </p:cBhvr>
                                    </p:animEffect>
                                  </p:childTnLst>
                                </p:cTn>
                              </p:par>
                            </p:childTnLst>
                          </p:cTn>
                        </p:par>
                        <p:par>
                          <p:cTn id="55" fill="hold">
                            <p:stCondLst>
                              <p:cond delay="500"/>
                            </p:stCondLst>
                            <p:childTnLst>
                              <p:par>
                                <p:cTn id="56" presetID="22" presetClass="entr" presetSubtype="8" fill="hold" grpId="0" nodeType="afterEffect">
                                  <p:stCondLst>
                                    <p:cond delay="0"/>
                                  </p:stCondLst>
                                  <p:iterate type="lt">
                                    <p:tmPct val="6000"/>
                                  </p:iterate>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1034"/>
                                        </p:tgtEl>
                                        <p:attrNameLst>
                                          <p:attrName>style.visibility</p:attrName>
                                        </p:attrNameLst>
                                      </p:cBhvr>
                                      <p:to>
                                        <p:strVal val="visible"/>
                                      </p:to>
                                    </p:set>
                                    <p:anim calcmode="lin" valueType="num">
                                      <p:cBhvr>
                                        <p:cTn id="63" dur="500" fill="hold"/>
                                        <p:tgtEl>
                                          <p:spTgt spid="1034"/>
                                        </p:tgtEl>
                                        <p:attrNameLst>
                                          <p:attrName>ppt_w</p:attrName>
                                        </p:attrNameLst>
                                      </p:cBhvr>
                                      <p:tavLst>
                                        <p:tav tm="0">
                                          <p:val>
                                            <p:fltVal val="0"/>
                                          </p:val>
                                        </p:tav>
                                        <p:tav tm="100000">
                                          <p:val>
                                            <p:strVal val="#ppt_w"/>
                                          </p:val>
                                        </p:tav>
                                      </p:tavLst>
                                    </p:anim>
                                    <p:anim calcmode="lin" valueType="num">
                                      <p:cBhvr>
                                        <p:cTn id="64" dur="500" fill="hold"/>
                                        <p:tgtEl>
                                          <p:spTgt spid="1034"/>
                                        </p:tgtEl>
                                        <p:attrNameLst>
                                          <p:attrName>ppt_h</p:attrName>
                                        </p:attrNameLst>
                                      </p:cBhvr>
                                      <p:tavLst>
                                        <p:tav tm="0">
                                          <p:val>
                                            <p:fltVal val="0"/>
                                          </p:val>
                                        </p:tav>
                                        <p:tav tm="100000">
                                          <p:val>
                                            <p:strVal val="#ppt_h"/>
                                          </p:val>
                                        </p:tav>
                                      </p:tavLst>
                                    </p:anim>
                                    <p:animEffect transition="in" filter="fade">
                                      <p:cBhvr>
                                        <p:cTn id="65" dur="500"/>
                                        <p:tgtEl>
                                          <p:spTgt spid="1034"/>
                                        </p:tgtEl>
                                      </p:cBhvr>
                                    </p:animEffect>
                                  </p:childTnLst>
                                </p:cTn>
                              </p:par>
                            </p:childTnLst>
                          </p:cTn>
                        </p:par>
                        <p:par>
                          <p:cTn id="66" fill="hold">
                            <p:stCondLst>
                              <p:cond delay="500"/>
                            </p:stCondLst>
                            <p:childTnLst>
                              <p:par>
                                <p:cTn id="67" presetID="22" presetClass="entr" presetSubtype="8" fill="hold" grpId="0" nodeType="afterEffect">
                                  <p:stCondLst>
                                    <p:cond delay="0"/>
                                  </p:stCondLst>
                                  <p:iterate type="lt">
                                    <p:tmPct val="6000"/>
                                  </p:iterate>
                                  <p:childTnLst>
                                    <p:set>
                                      <p:cBhvr>
                                        <p:cTn id="68" dur="1" fill="hold">
                                          <p:stCondLst>
                                            <p:cond delay="0"/>
                                          </p:stCondLst>
                                        </p:cTn>
                                        <p:tgtEl>
                                          <p:spTgt spid="24"/>
                                        </p:tgtEl>
                                        <p:attrNameLst>
                                          <p:attrName>style.visibility</p:attrName>
                                        </p:attrNameLst>
                                      </p:cBhvr>
                                      <p:to>
                                        <p:strVal val="visible"/>
                                      </p:to>
                                    </p:set>
                                    <p:animEffect transition="in" filter="wipe(left)">
                                      <p:cBhvr>
                                        <p:cTn id="69" dur="500"/>
                                        <p:tgtEl>
                                          <p:spTgt spid="24"/>
                                        </p:tgtEl>
                                      </p:cBhvr>
                                    </p:animEffect>
                                  </p:childTnLst>
                                </p:cTn>
                              </p:par>
                            </p:childTnLst>
                          </p:cTn>
                        </p:par>
                        <p:par>
                          <p:cTn id="70" fill="hold">
                            <p:stCondLst>
                              <p:cond delay="1360"/>
                            </p:stCondLst>
                            <p:childTnLst>
                              <p:par>
                                <p:cTn id="71" presetID="22" presetClass="entr" presetSubtype="8" fill="hold" grpId="0" nodeType="afterEffect">
                                  <p:stCondLst>
                                    <p:cond delay="0"/>
                                  </p:stCondLst>
                                  <p:iterate type="lt">
                                    <p:tmPct val="6000"/>
                                  </p:iterate>
                                  <p:childTnLst>
                                    <p:set>
                                      <p:cBhvr>
                                        <p:cTn id="72" dur="1" fill="hold">
                                          <p:stCondLst>
                                            <p:cond delay="0"/>
                                          </p:stCondLst>
                                        </p:cTn>
                                        <p:tgtEl>
                                          <p:spTgt spid="25"/>
                                        </p:tgtEl>
                                        <p:attrNameLst>
                                          <p:attrName>style.visibility</p:attrName>
                                        </p:attrNameLst>
                                      </p:cBhvr>
                                      <p:to>
                                        <p:strVal val="visible"/>
                                      </p:to>
                                    </p:set>
                                    <p:animEffect transition="in" filter="wipe(left)">
                                      <p:cBhvr>
                                        <p:cTn id="73" dur="500"/>
                                        <p:tgtEl>
                                          <p:spTgt spid="25"/>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nodeType="click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p:cTn id="78" dur="500" fill="hold"/>
                                        <p:tgtEl>
                                          <p:spTgt spid="27"/>
                                        </p:tgtEl>
                                        <p:attrNameLst>
                                          <p:attrName>ppt_w</p:attrName>
                                        </p:attrNameLst>
                                      </p:cBhvr>
                                      <p:tavLst>
                                        <p:tav tm="0">
                                          <p:val>
                                            <p:fltVal val="0"/>
                                          </p:val>
                                        </p:tav>
                                        <p:tav tm="100000">
                                          <p:val>
                                            <p:strVal val="#ppt_w"/>
                                          </p:val>
                                        </p:tav>
                                      </p:tavLst>
                                    </p:anim>
                                    <p:anim calcmode="lin" valueType="num">
                                      <p:cBhvr>
                                        <p:cTn id="79" dur="500" fill="hold"/>
                                        <p:tgtEl>
                                          <p:spTgt spid="27"/>
                                        </p:tgtEl>
                                        <p:attrNameLst>
                                          <p:attrName>ppt_h</p:attrName>
                                        </p:attrNameLst>
                                      </p:cBhvr>
                                      <p:tavLst>
                                        <p:tav tm="0">
                                          <p:val>
                                            <p:fltVal val="0"/>
                                          </p:val>
                                        </p:tav>
                                        <p:tav tm="100000">
                                          <p:val>
                                            <p:strVal val="#ppt_h"/>
                                          </p:val>
                                        </p:tav>
                                      </p:tavLst>
                                    </p:anim>
                                    <p:animEffect transition="in" filter="fade">
                                      <p:cBhvr>
                                        <p:cTn id="8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P spid="16"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2E7D8"/>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1D5D24D-EFCD-4546-AEAF-5D8F0D3047C6}"/>
              </a:ext>
            </a:extLst>
          </p:cNvPr>
          <p:cNvGrpSpPr/>
          <p:nvPr/>
        </p:nvGrpSpPr>
        <p:grpSpPr>
          <a:xfrm rot="264757">
            <a:off x="6219665" y="3365904"/>
            <a:ext cx="2079938" cy="1700102"/>
            <a:chOff x="6138907" y="2784528"/>
            <a:chExt cx="2278604" cy="1984954"/>
          </a:xfrm>
        </p:grpSpPr>
        <p:grpSp>
          <p:nvGrpSpPr>
            <p:cNvPr id="11" name="Group 10">
              <a:extLst>
                <a:ext uri="{FF2B5EF4-FFF2-40B4-BE49-F238E27FC236}">
                  <a16:creationId xmlns:a16="http://schemas.microsoft.com/office/drawing/2014/main" id="{AB41D67E-7884-4223-9ABA-561A03EF071B}"/>
                </a:ext>
              </a:extLst>
            </p:cNvPr>
            <p:cNvGrpSpPr/>
            <p:nvPr/>
          </p:nvGrpSpPr>
          <p:grpSpPr>
            <a:xfrm>
              <a:off x="6275745" y="3157681"/>
              <a:ext cx="2141766" cy="1611801"/>
              <a:chOff x="6275745" y="3157681"/>
              <a:chExt cx="2141766" cy="1611801"/>
            </a:xfrm>
          </p:grpSpPr>
          <p:pic>
            <p:nvPicPr>
              <p:cNvPr id="2060" name="Picture 12">
                <a:extLst>
                  <a:ext uri="{FF2B5EF4-FFF2-40B4-BE49-F238E27FC236}">
                    <a16:creationId xmlns:a16="http://schemas.microsoft.com/office/drawing/2014/main" id="{BB8BB803-75CC-4DEE-BE96-024614E46F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93454">
                <a:off x="6345415" y="3348616"/>
                <a:ext cx="2072096" cy="142086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a:extLst>
                  <a:ext uri="{FF2B5EF4-FFF2-40B4-BE49-F238E27FC236}">
                    <a16:creationId xmlns:a16="http://schemas.microsoft.com/office/drawing/2014/main" id="{66DDE231-2C1D-434B-92FA-E2AAFEC6F5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93454">
                <a:off x="6275745" y="3157681"/>
                <a:ext cx="2072096" cy="1420866"/>
              </a:xfrm>
              <a:prstGeom prst="rect">
                <a:avLst/>
              </a:prstGeom>
              <a:noFill/>
              <a:extLst>
                <a:ext uri="{909E8E84-426E-40DD-AFC4-6F175D3DCCD1}">
                  <a14:hiddenFill xmlns:a14="http://schemas.microsoft.com/office/drawing/2010/main">
                    <a:solidFill>
                      <a:srgbClr val="FFFFFF"/>
                    </a:solidFill>
                  </a14:hiddenFill>
                </a:ext>
              </a:extLst>
            </p:spPr>
          </p:pic>
        </p:grpSp>
        <p:pic>
          <p:nvPicPr>
            <p:cNvPr id="18" name="Picture 12">
              <a:extLst>
                <a:ext uri="{FF2B5EF4-FFF2-40B4-BE49-F238E27FC236}">
                  <a16:creationId xmlns:a16="http://schemas.microsoft.com/office/drawing/2014/main" id="{83666E26-F4A1-49DA-986B-B0BA458C15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93454">
              <a:off x="6206075" y="2966746"/>
              <a:ext cx="2072096" cy="142086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2">
              <a:extLst>
                <a:ext uri="{FF2B5EF4-FFF2-40B4-BE49-F238E27FC236}">
                  <a16:creationId xmlns:a16="http://schemas.microsoft.com/office/drawing/2014/main" id="{77D2CE2D-5539-437A-80D4-B03A002D4B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93454">
              <a:off x="6138907" y="2784528"/>
              <a:ext cx="2072096" cy="1420867"/>
            </a:xfrm>
            <a:prstGeom prst="rect">
              <a:avLst/>
            </a:prstGeom>
            <a:noFill/>
            <a:extLst>
              <a:ext uri="{909E8E84-426E-40DD-AFC4-6F175D3DCCD1}">
                <a14:hiddenFill xmlns:a14="http://schemas.microsoft.com/office/drawing/2010/main">
                  <a:solidFill>
                    <a:srgbClr val="FFFFFF"/>
                  </a:solidFill>
                </a14:hiddenFill>
              </a:ext>
            </a:extLst>
          </p:spPr>
        </p:pic>
      </p:grpSp>
      <p:pic>
        <p:nvPicPr>
          <p:cNvPr id="47" name="Picture 46">
            <a:extLst>
              <a:ext uri="{FF2B5EF4-FFF2-40B4-BE49-F238E27FC236}">
                <a16:creationId xmlns:a16="http://schemas.microsoft.com/office/drawing/2014/main" id="{0D9FF88E-3DF5-42BB-B50C-7F9C13A6AA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468" t="-31765" r="23629" b="100000"/>
          <a:stretch>
            <a:fillRect/>
          </a:stretch>
        </p:blipFill>
        <p:spPr bwMode="auto">
          <a:xfrm>
            <a:off x="4226214" y="-167682"/>
            <a:ext cx="1387552" cy="723708"/>
          </a:xfrm>
          <a:custGeom>
            <a:avLst/>
            <a:gdLst>
              <a:gd name="connsiteX0" fmla="*/ 666081 w 1387552"/>
              <a:gd name="connsiteY0" fmla="*/ 0 h 723708"/>
              <a:gd name="connsiteX1" fmla="*/ 1387552 w 1387552"/>
              <a:gd name="connsiteY1" fmla="*/ 723708 h 723708"/>
              <a:gd name="connsiteX2" fmla="*/ 59503 w 1387552"/>
              <a:gd name="connsiteY2" fmla="*/ 723708 h 723708"/>
              <a:gd name="connsiteX3" fmla="*/ 0 w 1387552"/>
              <a:gd name="connsiteY3" fmla="*/ 664021 h 723708"/>
              <a:gd name="connsiteX4" fmla="*/ 666081 w 1387552"/>
              <a:gd name="connsiteY4" fmla="*/ 0 h 723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52" h="723708">
                <a:moveTo>
                  <a:pt x="666081" y="0"/>
                </a:moveTo>
                <a:lnTo>
                  <a:pt x="1387552" y="723708"/>
                </a:lnTo>
                <a:lnTo>
                  <a:pt x="59503" y="723708"/>
                </a:lnTo>
                <a:lnTo>
                  <a:pt x="0" y="664021"/>
                </a:lnTo>
                <a:lnTo>
                  <a:pt x="666081" y="0"/>
                </a:lnTo>
                <a:close/>
              </a:path>
            </a:pathLst>
          </a:cu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115BA038-B47B-4F9E-A495-E05FCEAFDA8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193" t="48701" r="1569" b="25367"/>
          <a:stretch/>
        </p:blipFill>
        <p:spPr bwMode="auto">
          <a:xfrm rot="21154321">
            <a:off x="642477" y="3772218"/>
            <a:ext cx="7947881" cy="675895"/>
          </a:xfrm>
          <a:custGeom>
            <a:avLst/>
            <a:gdLst>
              <a:gd name="connsiteX0" fmla="*/ 6580529 w 6584475"/>
              <a:gd name="connsiteY0" fmla="*/ 632550 h 675895"/>
              <a:gd name="connsiteX1" fmla="*/ 6584475 w 6584475"/>
              <a:gd name="connsiteY1" fmla="*/ 675895 h 675895"/>
              <a:gd name="connsiteX2" fmla="*/ 6560597 w 6584475"/>
              <a:gd name="connsiteY2" fmla="*/ 675895 h 675895"/>
              <a:gd name="connsiteX3" fmla="*/ 5901819 w 6584475"/>
              <a:gd name="connsiteY3" fmla="*/ 0 h 675895"/>
              <a:gd name="connsiteX4" fmla="*/ 5590999 w 6584475"/>
              <a:gd name="connsiteY4" fmla="*/ 675895 h 675895"/>
              <a:gd name="connsiteX5" fmla="*/ 0 w 6584475"/>
              <a:gd name="connsiteY5" fmla="*/ 675895 h 675895"/>
              <a:gd name="connsiteX6" fmla="*/ 0 w 6584475"/>
              <a:gd name="connsiteY6" fmla="*/ 0 h 675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84475" h="675895">
                <a:moveTo>
                  <a:pt x="6580529" y="632550"/>
                </a:moveTo>
                <a:lnTo>
                  <a:pt x="6584475" y="675895"/>
                </a:lnTo>
                <a:lnTo>
                  <a:pt x="6560597" y="675895"/>
                </a:lnTo>
                <a:close/>
                <a:moveTo>
                  <a:pt x="5901819" y="0"/>
                </a:moveTo>
                <a:lnTo>
                  <a:pt x="5590999" y="675895"/>
                </a:lnTo>
                <a:lnTo>
                  <a:pt x="0" y="675895"/>
                </a:lnTo>
                <a:lnTo>
                  <a:pt x="0" y="0"/>
                </a:lnTo>
                <a:close/>
              </a:path>
            </a:pathLst>
          </a:custGeom>
          <a:noFill/>
          <a:extLst>
            <a:ext uri="{909E8E84-426E-40DD-AFC4-6F175D3DCCD1}">
              <a14:hiddenFill xmlns:a14="http://schemas.microsoft.com/office/drawing/2010/main">
                <a:solidFill>
                  <a:srgbClr val="FFFFFF"/>
                </a:solidFill>
              </a14:hiddenFill>
            </a:ext>
          </a:extLst>
        </p:spPr>
      </p:pic>
      <p:cxnSp>
        <p:nvCxnSpPr>
          <p:cNvPr id="15" name="Straight Connector 14">
            <a:extLst>
              <a:ext uri="{FF2B5EF4-FFF2-40B4-BE49-F238E27FC236}">
                <a16:creationId xmlns:a16="http://schemas.microsoft.com/office/drawing/2014/main" id="{E4D4E76A-7CAA-4274-9C9C-4ECCB79649A5}"/>
              </a:ext>
            </a:extLst>
          </p:cNvPr>
          <p:cNvCxnSpPr>
            <a:cxnSpLocks/>
          </p:cNvCxnSpPr>
          <p:nvPr/>
        </p:nvCxnSpPr>
        <p:spPr>
          <a:xfrm rot="190163" flipH="1">
            <a:off x="6508957" y="3505610"/>
            <a:ext cx="229624" cy="560059"/>
          </a:xfrm>
          <a:prstGeom prst="line">
            <a:avLst/>
          </a:prstGeom>
          <a:ln w="381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870C13A7-104C-4E60-813F-FBA128A72769}"/>
              </a:ext>
            </a:extLst>
          </p:cNvPr>
          <p:cNvCxnSpPr>
            <a:cxnSpLocks/>
          </p:cNvCxnSpPr>
          <p:nvPr/>
        </p:nvCxnSpPr>
        <p:spPr>
          <a:xfrm rot="190163" flipH="1">
            <a:off x="1506528" y="4135850"/>
            <a:ext cx="341947" cy="579543"/>
          </a:xfrm>
          <a:prstGeom prst="line">
            <a:avLst/>
          </a:prstGeom>
          <a:ln w="381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2C81E18-3548-4D40-A3BE-5B39BE9E2E21}"/>
              </a:ext>
            </a:extLst>
          </p:cNvPr>
          <p:cNvCxnSpPr>
            <a:cxnSpLocks/>
          </p:cNvCxnSpPr>
          <p:nvPr/>
        </p:nvCxnSpPr>
        <p:spPr>
          <a:xfrm>
            <a:off x="-478172" y="4959028"/>
            <a:ext cx="10232811" cy="0"/>
          </a:xfrm>
          <a:prstGeom prst="line">
            <a:avLst/>
          </a:prstGeom>
          <a:ln w="57150">
            <a:solidFill>
              <a:srgbClr val="000000"/>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B6FA9410-78B5-478D-9929-319181D5D480}"/>
              </a:ext>
            </a:extLst>
          </p:cNvPr>
          <p:cNvSpPr txBox="1"/>
          <p:nvPr/>
        </p:nvSpPr>
        <p:spPr>
          <a:xfrm>
            <a:off x="422119" y="1545356"/>
            <a:ext cx="7480099" cy="461665"/>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sz="2000" dirty="0" err="1"/>
              <a:t>Tạo</a:t>
            </a:r>
            <a:r>
              <a:rPr lang="en-US" sz="2000" dirty="0"/>
              <a:t> </a:t>
            </a:r>
            <a:r>
              <a:rPr lang="en-US" sz="2000" dirty="0" err="1"/>
              <a:t>mặt</a:t>
            </a:r>
            <a:r>
              <a:rPr lang="en-US" sz="2000" dirty="0"/>
              <a:t> </a:t>
            </a:r>
            <a:r>
              <a:rPr lang="en-US" sz="2000" dirty="0" err="1"/>
              <a:t>dốc</a:t>
            </a:r>
            <a:r>
              <a:rPr lang="en-US" sz="2000" dirty="0"/>
              <a:t> </a:t>
            </a:r>
            <a:r>
              <a:rPr lang="en-US" sz="2000" dirty="0" err="1"/>
              <a:t>từ</a:t>
            </a:r>
            <a:r>
              <a:rPr lang="en-US" sz="2000" dirty="0"/>
              <a:t> </a:t>
            </a:r>
            <a:r>
              <a:rPr lang="en-US" sz="2000" dirty="0" err="1"/>
              <a:t>tấm</a:t>
            </a:r>
            <a:r>
              <a:rPr lang="en-US" sz="2000" dirty="0"/>
              <a:t> </a:t>
            </a:r>
            <a:r>
              <a:rPr lang="en-US" sz="2000" dirty="0" err="1"/>
              <a:t>gỗ</a:t>
            </a:r>
            <a:r>
              <a:rPr lang="en-US" sz="2000" dirty="0"/>
              <a:t> </a:t>
            </a:r>
            <a:r>
              <a:rPr lang="en-US" sz="2000" dirty="0" err="1"/>
              <a:t>phẳng</a:t>
            </a:r>
            <a:r>
              <a:rPr lang="en-US" sz="2000" dirty="0"/>
              <a:t> </a:t>
            </a:r>
            <a:r>
              <a:rPr lang="en-US" sz="2000" dirty="0" err="1"/>
              <a:t>và</a:t>
            </a:r>
            <a:r>
              <a:rPr lang="en-US" sz="2000" dirty="0"/>
              <a:t> </a:t>
            </a:r>
            <a:r>
              <a:rPr lang="en-US" sz="2000" dirty="0" err="1"/>
              <a:t>những</a:t>
            </a:r>
            <a:r>
              <a:rPr lang="en-US" sz="2000" dirty="0"/>
              <a:t> </a:t>
            </a:r>
            <a:r>
              <a:rPr lang="en-US" sz="2000" dirty="0" err="1"/>
              <a:t>cuốn</a:t>
            </a:r>
            <a:r>
              <a:rPr lang="en-US" sz="2000" dirty="0"/>
              <a:t> </a:t>
            </a:r>
            <a:r>
              <a:rPr lang="en-US" sz="2000" dirty="0" err="1"/>
              <a:t>sách</a:t>
            </a:r>
            <a:endParaRPr lang="en-US" sz="2000" dirty="0"/>
          </a:p>
        </p:txBody>
      </p:sp>
      <p:pic>
        <p:nvPicPr>
          <p:cNvPr id="5" name="Picture 6" descr="Cái thước kẻ">
            <a:extLst>
              <a:ext uri="{FF2B5EF4-FFF2-40B4-BE49-F238E27FC236}">
                <a16:creationId xmlns:a16="http://schemas.microsoft.com/office/drawing/2014/main" id="{6D43799D-6B28-4865-8BD9-3CE45AE40C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222733">
            <a:off x="6035358" y="3284338"/>
            <a:ext cx="888408" cy="88840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Theo dõi thời gian">
            <a:extLst>
              <a:ext uri="{FF2B5EF4-FFF2-40B4-BE49-F238E27FC236}">
                <a16:creationId xmlns:a16="http://schemas.microsoft.com/office/drawing/2014/main" id="{A8C47532-1D9B-4E55-9FDF-0F6DEE56D3C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3107" y="2436118"/>
            <a:ext cx="733185" cy="733185"/>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a:extLst>
              <a:ext uri="{FF2B5EF4-FFF2-40B4-BE49-F238E27FC236}">
                <a16:creationId xmlns:a16="http://schemas.microsoft.com/office/drawing/2014/main" id="{6BCEC409-D91F-4250-909D-C6F23AEA2AF0}"/>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6260" b="29432"/>
          <a:stretch/>
        </p:blipFill>
        <p:spPr bwMode="auto">
          <a:xfrm rot="20980375" flipH="1">
            <a:off x="6654939" y="3377931"/>
            <a:ext cx="985904" cy="436836"/>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AE2FDEBC-D75A-4B67-B234-1A725BAE5F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0515" y="3032611"/>
            <a:ext cx="464859" cy="464859"/>
          </a:xfrm>
          <a:custGeom>
            <a:avLst/>
            <a:gdLst>
              <a:gd name="connsiteX0" fmla="*/ 0 w 2278286"/>
              <a:gd name="connsiteY0" fmla="*/ 0 h 2278286"/>
              <a:gd name="connsiteX1" fmla="*/ 411907 w 2278286"/>
              <a:gd name="connsiteY1" fmla="*/ 0 h 2278286"/>
              <a:gd name="connsiteX2" fmla="*/ 2278286 w 2278286"/>
              <a:gd name="connsiteY2" fmla="*/ 1872169 h 2278286"/>
              <a:gd name="connsiteX3" fmla="*/ 2278286 w 2278286"/>
              <a:gd name="connsiteY3" fmla="*/ 2278286 h 2278286"/>
              <a:gd name="connsiteX4" fmla="*/ 1847534 w 2278286"/>
              <a:gd name="connsiteY4" fmla="*/ 2278286 h 2278286"/>
              <a:gd name="connsiteX5" fmla="*/ 0 w 2278286"/>
              <a:gd name="connsiteY5" fmla="*/ 425022 h 2278286"/>
              <a:gd name="connsiteX6" fmla="*/ 0 w 2278286"/>
              <a:gd name="connsiteY6" fmla="*/ 0 h 227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8286" h="2278286">
                <a:moveTo>
                  <a:pt x="0" y="0"/>
                </a:moveTo>
                <a:lnTo>
                  <a:pt x="411907" y="0"/>
                </a:lnTo>
                <a:lnTo>
                  <a:pt x="2278286" y="1872169"/>
                </a:lnTo>
                <a:lnTo>
                  <a:pt x="2278286" y="2278286"/>
                </a:lnTo>
                <a:lnTo>
                  <a:pt x="1847534" y="2278286"/>
                </a:lnTo>
                <a:lnTo>
                  <a:pt x="0" y="425022"/>
                </a:lnTo>
                <a:lnTo>
                  <a:pt x="0" y="0"/>
                </a:lnTo>
                <a:close/>
              </a:path>
            </a:pathLst>
          </a:cu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5884961C-B893-4B76-9022-D99A622F483D}"/>
              </a:ext>
            </a:extLst>
          </p:cNvPr>
          <p:cNvSpPr txBox="1"/>
          <p:nvPr/>
        </p:nvSpPr>
        <p:spPr>
          <a:xfrm>
            <a:off x="5486144" y="2404162"/>
            <a:ext cx="2275250" cy="461665"/>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sz="2000" dirty="0" err="1"/>
              <a:t>Vẽ</a:t>
            </a:r>
            <a:r>
              <a:rPr lang="en-US" sz="2000" dirty="0"/>
              <a:t> </a:t>
            </a:r>
            <a:r>
              <a:rPr lang="en-US" sz="2000" dirty="0" err="1"/>
              <a:t>vạch</a:t>
            </a:r>
            <a:r>
              <a:rPr lang="en-US" sz="2000" dirty="0"/>
              <a:t> </a:t>
            </a:r>
            <a:r>
              <a:rPr lang="en-US" sz="2000" dirty="0" err="1"/>
              <a:t>xuất</a:t>
            </a:r>
            <a:r>
              <a:rPr lang="en-US" sz="2000" dirty="0"/>
              <a:t> </a:t>
            </a:r>
            <a:r>
              <a:rPr lang="en-US" sz="2000" dirty="0" err="1"/>
              <a:t>phát</a:t>
            </a:r>
            <a:endParaRPr lang="en-US" sz="2000" dirty="0"/>
          </a:p>
        </p:txBody>
      </p:sp>
      <p:pic>
        <p:nvPicPr>
          <p:cNvPr id="21" name="Picture 6" descr="Cái thước kẻ">
            <a:extLst>
              <a:ext uri="{FF2B5EF4-FFF2-40B4-BE49-F238E27FC236}">
                <a16:creationId xmlns:a16="http://schemas.microsoft.com/office/drawing/2014/main" id="{0CB28D15-C0BF-4E87-B3F7-6C853FBF31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711302">
            <a:off x="1126753" y="3871543"/>
            <a:ext cx="888408" cy="8884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4879F301-FADE-4C55-88E2-61FE3C08D7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0768" y="3714688"/>
            <a:ext cx="464859" cy="464859"/>
          </a:xfrm>
          <a:custGeom>
            <a:avLst/>
            <a:gdLst>
              <a:gd name="connsiteX0" fmla="*/ 0 w 2278286"/>
              <a:gd name="connsiteY0" fmla="*/ 0 h 2278286"/>
              <a:gd name="connsiteX1" fmla="*/ 411907 w 2278286"/>
              <a:gd name="connsiteY1" fmla="*/ 0 h 2278286"/>
              <a:gd name="connsiteX2" fmla="*/ 2278286 w 2278286"/>
              <a:gd name="connsiteY2" fmla="*/ 1872169 h 2278286"/>
              <a:gd name="connsiteX3" fmla="*/ 2278286 w 2278286"/>
              <a:gd name="connsiteY3" fmla="*/ 2278286 h 2278286"/>
              <a:gd name="connsiteX4" fmla="*/ 1847534 w 2278286"/>
              <a:gd name="connsiteY4" fmla="*/ 2278286 h 2278286"/>
              <a:gd name="connsiteX5" fmla="*/ 0 w 2278286"/>
              <a:gd name="connsiteY5" fmla="*/ 425022 h 2278286"/>
              <a:gd name="connsiteX6" fmla="*/ 0 w 2278286"/>
              <a:gd name="connsiteY6" fmla="*/ 0 h 227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8286" h="2278286">
                <a:moveTo>
                  <a:pt x="0" y="0"/>
                </a:moveTo>
                <a:lnTo>
                  <a:pt x="411907" y="0"/>
                </a:lnTo>
                <a:lnTo>
                  <a:pt x="2278286" y="1872169"/>
                </a:lnTo>
                <a:lnTo>
                  <a:pt x="2278286" y="2278286"/>
                </a:lnTo>
                <a:lnTo>
                  <a:pt x="1847534" y="2278286"/>
                </a:lnTo>
                <a:lnTo>
                  <a:pt x="0" y="425022"/>
                </a:lnTo>
                <a:lnTo>
                  <a:pt x="0" y="0"/>
                </a:lnTo>
                <a:close/>
              </a:path>
            </a:pathLst>
          </a:cu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2B4D03F1-6AFF-469F-B229-F1BD9D4C431E}"/>
              </a:ext>
            </a:extLst>
          </p:cNvPr>
          <p:cNvSpPr txBox="1"/>
          <p:nvPr/>
        </p:nvSpPr>
        <p:spPr>
          <a:xfrm>
            <a:off x="422119" y="3147971"/>
            <a:ext cx="2946762" cy="461665"/>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sz="2000" dirty="0" err="1"/>
              <a:t>Vẽ</a:t>
            </a:r>
            <a:r>
              <a:rPr lang="en-US" sz="2000" dirty="0"/>
              <a:t> </a:t>
            </a:r>
            <a:r>
              <a:rPr lang="en-US" sz="2000" dirty="0" err="1"/>
              <a:t>vạch</a:t>
            </a:r>
            <a:r>
              <a:rPr lang="en-US" sz="2000" dirty="0"/>
              <a:t> </a:t>
            </a:r>
            <a:r>
              <a:rPr lang="en-US" sz="2000" dirty="0" err="1"/>
              <a:t>đích</a:t>
            </a:r>
            <a:r>
              <a:rPr lang="en-US" sz="2000" dirty="0"/>
              <a:t> </a:t>
            </a:r>
            <a:r>
              <a:rPr lang="en-US" sz="2000" dirty="0" err="1"/>
              <a:t>cách</a:t>
            </a:r>
            <a:r>
              <a:rPr lang="en-US" sz="2000" dirty="0"/>
              <a:t> 50 m</a:t>
            </a:r>
          </a:p>
        </p:txBody>
      </p:sp>
      <p:sp>
        <p:nvSpPr>
          <p:cNvPr id="25" name="TextBox 24">
            <a:extLst>
              <a:ext uri="{FF2B5EF4-FFF2-40B4-BE49-F238E27FC236}">
                <a16:creationId xmlns:a16="http://schemas.microsoft.com/office/drawing/2014/main" id="{D0F7A0D9-4190-4E86-947E-43344DA748A4}"/>
              </a:ext>
            </a:extLst>
          </p:cNvPr>
          <p:cNvSpPr txBox="1"/>
          <p:nvPr/>
        </p:nvSpPr>
        <p:spPr>
          <a:xfrm>
            <a:off x="-69485" y="271926"/>
            <a:ext cx="2484463" cy="461665"/>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sz="2000" dirty="0" err="1"/>
              <a:t>Lập</a:t>
            </a:r>
            <a:r>
              <a:rPr lang="en-US" sz="2000" dirty="0"/>
              <a:t> </a:t>
            </a:r>
            <a:r>
              <a:rPr lang="en-US" sz="2000" dirty="0" err="1"/>
              <a:t>bảng</a:t>
            </a:r>
            <a:r>
              <a:rPr lang="en-US" sz="2000" dirty="0"/>
              <a:t> </a:t>
            </a:r>
            <a:r>
              <a:rPr lang="en-US" sz="2000" dirty="0" err="1"/>
              <a:t>kết</a:t>
            </a:r>
            <a:r>
              <a:rPr lang="en-US" sz="2000" dirty="0"/>
              <a:t> </a:t>
            </a:r>
            <a:r>
              <a:rPr lang="en-US" sz="2000" dirty="0" err="1"/>
              <a:t>quả</a:t>
            </a:r>
            <a:r>
              <a:rPr lang="en-US" sz="2000" dirty="0"/>
              <a:t>:</a:t>
            </a:r>
          </a:p>
        </p:txBody>
      </p:sp>
      <mc:AlternateContent xmlns:mc="http://schemas.openxmlformats.org/markup-compatibility/2006" xmlns:a14="http://schemas.microsoft.com/office/drawing/2010/main">
        <mc:Choice Requires="a14">
          <p:graphicFrame>
            <p:nvGraphicFramePr>
              <p:cNvPr id="3" name="Table 3">
                <a:extLst>
                  <a:ext uri="{FF2B5EF4-FFF2-40B4-BE49-F238E27FC236}">
                    <a16:creationId xmlns:a16="http://schemas.microsoft.com/office/drawing/2014/main" id="{5EA5FDAB-BC68-485F-992E-1F9C27F8ECD2}"/>
                  </a:ext>
                </a:extLst>
              </p:cNvPr>
              <p:cNvGraphicFramePr>
                <a:graphicFrameLocks noGrp="1"/>
              </p:cNvGraphicFramePr>
              <p:nvPr>
                <p:extLst>
                  <p:ext uri="{D42A27DB-BD31-4B8C-83A1-F6EECF244321}">
                    <p14:modId xmlns:p14="http://schemas.microsoft.com/office/powerpoint/2010/main" val="1927194966"/>
                  </p:ext>
                </p:extLst>
              </p:nvPr>
            </p:nvGraphicFramePr>
            <p:xfrm>
              <a:off x="2352064" y="40708"/>
              <a:ext cx="6702698" cy="1878395"/>
            </p:xfrm>
            <a:graphic>
              <a:graphicData uri="http://schemas.openxmlformats.org/drawingml/2006/table">
                <a:tbl>
                  <a:tblPr firstRow="1" bandRow="1">
                    <a:tableStyleId>{8799B23B-EC83-4686-B30A-512413B5E67A}</a:tableStyleId>
                  </a:tblPr>
                  <a:tblGrid>
                    <a:gridCol w="1763146">
                      <a:extLst>
                        <a:ext uri="{9D8B030D-6E8A-4147-A177-3AD203B41FA5}">
                          <a16:colId xmlns:a16="http://schemas.microsoft.com/office/drawing/2014/main" val="1509499166"/>
                        </a:ext>
                      </a:extLst>
                    </a:gridCol>
                    <a:gridCol w="986117">
                      <a:extLst>
                        <a:ext uri="{9D8B030D-6E8A-4147-A177-3AD203B41FA5}">
                          <a16:colId xmlns:a16="http://schemas.microsoft.com/office/drawing/2014/main" val="2530274474"/>
                        </a:ext>
                      </a:extLst>
                    </a:gridCol>
                    <a:gridCol w="1048871">
                      <a:extLst>
                        <a:ext uri="{9D8B030D-6E8A-4147-A177-3AD203B41FA5}">
                          <a16:colId xmlns:a16="http://schemas.microsoft.com/office/drawing/2014/main" val="3026847826"/>
                        </a:ext>
                      </a:extLst>
                    </a:gridCol>
                    <a:gridCol w="1013012">
                      <a:extLst>
                        <a:ext uri="{9D8B030D-6E8A-4147-A177-3AD203B41FA5}">
                          <a16:colId xmlns:a16="http://schemas.microsoft.com/office/drawing/2014/main" val="1291679738"/>
                        </a:ext>
                      </a:extLst>
                    </a:gridCol>
                    <a:gridCol w="1891552">
                      <a:extLst>
                        <a:ext uri="{9D8B030D-6E8A-4147-A177-3AD203B41FA5}">
                          <a16:colId xmlns:a16="http://schemas.microsoft.com/office/drawing/2014/main" val="4147747148"/>
                        </a:ext>
                      </a:extLst>
                    </a:gridCol>
                  </a:tblGrid>
                  <a:tr h="346197">
                    <a:tc>
                      <a:txBody>
                        <a:bodyPr/>
                        <a:lstStyle/>
                        <a:p>
                          <a:pPr algn="ctr"/>
                          <a:r>
                            <a:rPr lang="en-US" sz="1800" b="1" dirty="0" err="1">
                              <a:solidFill>
                                <a:srgbClr val="FFFFFF"/>
                              </a:solidFill>
                              <a:latin typeface="#9Slide03 Arima Madurai Black" panose="00000A00000000000000" pitchFamily="2" charset="0"/>
                              <a:cs typeface="#9Slide03 Arima Madurai Black" panose="00000A00000000000000" pitchFamily="2" charset="0"/>
                            </a:rPr>
                            <a:t>Lần</a:t>
                          </a:r>
                          <a:r>
                            <a:rPr lang="en-US" sz="1800" b="1" dirty="0">
                              <a:solidFill>
                                <a:srgbClr val="FFFFFF"/>
                              </a:solidFill>
                              <a:latin typeface="#9Slide03 Arima Madurai Black" panose="00000A00000000000000" pitchFamily="2" charset="0"/>
                              <a:cs typeface="#9Slide03 Arima Madurai Black" panose="00000A00000000000000" pitchFamily="2" charset="0"/>
                            </a:rPr>
                            <a:t> </a:t>
                          </a:r>
                          <a:r>
                            <a:rPr lang="en-US" sz="1800" b="1" dirty="0" err="1">
                              <a:solidFill>
                                <a:srgbClr val="FFFFFF"/>
                              </a:solidFill>
                              <a:latin typeface="#9Slide03 Arima Madurai Black" panose="00000A00000000000000" pitchFamily="2" charset="0"/>
                              <a:cs typeface="#9Slide03 Arima Madurai Black" panose="00000A00000000000000" pitchFamily="2" charset="0"/>
                            </a:rPr>
                            <a:t>đo</a:t>
                          </a:r>
                          <a:endParaRPr lang="en-US" sz="1800" b="1" dirty="0">
                            <a:solidFill>
                              <a:srgbClr val="FFFFFF"/>
                            </a:solidFill>
                            <a:latin typeface="#9Slide03 Arima Madurai Black" panose="00000A00000000000000" pitchFamily="2" charset="0"/>
                            <a:cs typeface="#9Slide03 Arima Madurai Black" panose="00000A00000000000000" pitchFamily="2" charset="0"/>
                          </a:endParaRPr>
                        </a:p>
                      </a:txBody>
                      <a:tcPr anchor="ctr">
                        <a:solidFill>
                          <a:srgbClr val="3B5748"/>
                        </a:solidFill>
                      </a:tcPr>
                    </a:tc>
                    <a:tc>
                      <a:txBody>
                        <a:bodyPr/>
                        <a:lstStyle/>
                        <a:p>
                          <a:pPr algn="ctr"/>
                          <a:r>
                            <a:rPr lang="en-US" sz="1800" dirty="0">
                              <a:solidFill>
                                <a:srgbClr val="FFFFFF"/>
                              </a:solidFill>
                              <a:latin typeface="#9Slide03 Arima Madurai Black" panose="00000A00000000000000" pitchFamily="2" charset="0"/>
                              <a:cs typeface="#9Slide03 Arima Madurai Black" panose="00000A00000000000000" pitchFamily="2" charset="0"/>
                            </a:rPr>
                            <a:t>1</a:t>
                          </a:r>
                        </a:p>
                      </a:txBody>
                      <a:tcPr anchor="ctr">
                        <a:solidFill>
                          <a:srgbClr val="3B5748"/>
                        </a:solidFill>
                      </a:tcPr>
                    </a:tc>
                    <a:tc>
                      <a:txBody>
                        <a:bodyPr/>
                        <a:lstStyle/>
                        <a:p>
                          <a:pPr algn="ctr"/>
                          <a:r>
                            <a:rPr lang="en-US" sz="1800" dirty="0">
                              <a:solidFill>
                                <a:srgbClr val="FFFFFF"/>
                              </a:solidFill>
                              <a:latin typeface="#9Slide03 Arima Madurai Black" panose="00000A00000000000000" pitchFamily="2" charset="0"/>
                              <a:cs typeface="#9Slide03 Arima Madurai Black" panose="00000A00000000000000" pitchFamily="2" charset="0"/>
                            </a:rPr>
                            <a:t>2</a:t>
                          </a:r>
                        </a:p>
                      </a:txBody>
                      <a:tcPr anchor="ctr">
                        <a:solidFill>
                          <a:srgbClr val="3B5748"/>
                        </a:solidFill>
                      </a:tcPr>
                    </a:tc>
                    <a:tc>
                      <a:txBody>
                        <a:bodyPr/>
                        <a:lstStyle/>
                        <a:p>
                          <a:pPr algn="ctr"/>
                          <a:r>
                            <a:rPr lang="en-US" sz="1800" dirty="0">
                              <a:solidFill>
                                <a:srgbClr val="FFFFFF"/>
                              </a:solidFill>
                              <a:latin typeface="#9Slide03 Arima Madurai Black" panose="00000A00000000000000" pitchFamily="2" charset="0"/>
                              <a:cs typeface="#9Slide03 Arima Madurai Black" panose="00000A00000000000000" pitchFamily="2" charset="0"/>
                            </a:rPr>
                            <a:t>3</a:t>
                          </a:r>
                        </a:p>
                      </a:txBody>
                      <a:tcPr anchor="ctr">
                        <a:solidFill>
                          <a:srgbClr val="3B5748"/>
                        </a:solidFill>
                      </a:tcPr>
                    </a:tc>
                    <a:tc>
                      <a:txBody>
                        <a:bodyPr/>
                        <a:lstStyle/>
                        <a:p>
                          <a:pPr algn="ctr"/>
                          <a:endParaRPr lang="en-US" sz="1800" dirty="0">
                            <a:solidFill>
                              <a:srgbClr val="FFFFFF"/>
                            </a:solidFill>
                            <a:latin typeface="#9Slide03 Arima Madurai Black" panose="00000A00000000000000" pitchFamily="2" charset="0"/>
                            <a:cs typeface="#9Slide03 Arima Madurai Black" panose="00000A00000000000000" pitchFamily="2" charset="0"/>
                          </a:endParaRPr>
                        </a:p>
                      </a:txBody>
                      <a:tcPr anchor="ctr">
                        <a:solidFill>
                          <a:srgbClr val="3B5748"/>
                        </a:solidFill>
                      </a:tcPr>
                    </a:tc>
                    <a:extLst>
                      <a:ext uri="{0D108BD9-81ED-4DB2-BD59-A6C34878D82A}">
                        <a16:rowId xmlns:a16="http://schemas.microsoft.com/office/drawing/2014/main" val="572667067"/>
                      </a:ext>
                    </a:extLst>
                  </a:tr>
                  <a:tr h="453498">
                    <a:tc>
                      <a:txBody>
                        <a:bodyPr/>
                        <a:lstStyle/>
                        <a:p>
                          <a:pPr algn="ctr"/>
                          <a:r>
                            <a:rPr lang="en-US" sz="1800" b="1" dirty="0" err="1">
                              <a:solidFill>
                                <a:srgbClr val="FFFFFF"/>
                              </a:solidFill>
                              <a:latin typeface="#9Slide03 Arima Madurai Black" panose="00000A00000000000000" pitchFamily="2" charset="0"/>
                              <a:cs typeface="#9Slide03 Arima Madurai Black" panose="00000A00000000000000" pitchFamily="2" charset="0"/>
                            </a:rPr>
                            <a:t>Quãng</a:t>
                          </a:r>
                          <a:r>
                            <a:rPr lang="en-US" sz="1800" b="1" dirty="0">
                              <a:solidFill>
                                <a:srgbClr val="FFFFFF"/>
                              </a:solidFill>
                              <a:latin typeface="#9Slide03 Arima Madurai Black" panose="00000A00000000000000" pitchFamily="2" charset="0"/>
                              <a:cs typeface="#9Slide03 Arima Madurai Black" panose="00000A00000000000000" pitchFamily="2" charset="0"/>
                            </a:rPr>
                            <a:t> </a:t>
                          </a:r>
                          <a:r>
                            <a:rPr lang="en-US" sz="1800" b="1" dirty="0" err="1">
                              <a:solidFill>
                                <a:srgbClr val="FFFFFF"/>
                              </a:solidFill>
                              <a:latin typeface="#9Slide03 Arima Madurai Black" panose="00000A00000000000000" pitchFamily="2" charset="0"/>
                              <a:cs typeface="#9Slide03 Arima Madurai Black" panose="00000A00000000000000" pitchFamily="2" charset="0"/>
                            </a:rPr>
                            <a:t>đường</a:t>
                          </a:r>
                          <a:endParaRPr lang="en-US" sz="1800" b="1" dirty="0">
                            <a:solidFill>
                              <a:srgbClr val="FFFFFF"/>
                            </a:solidFill>
                            <a:latin typeface="#9Slide03 Arima Madurai Black" panose="00000A00000000000000" pitchFamily="2" charset="0"/>
                            <a:cs typeface="#9Slide03 Arima Madurai Black" panose="00000A00000000000000" pitchFamily="2" charset="0"/>
                          </a:endParaRPr>
                        </a:p>
                      </a:txBody>
                      <a:tcPr anchor="ctr">
                        <a:solidFill>
                          <a:srgbClr val="3B5748"/>
                        </a:solidFill>
                      </a:tcPr>
                    </a:tc>
                    <a:tc>
                      <a:txBody>
                        <a:bodyPr/>
                        <a:lstStyle/>
                        <a:p>
                          <a:pPr algn="ctr"/>
                          <a:r>
                            <a:rPr lang="en-US" sz="1800" dirty="0">
                              <a:solidFill>
                                <a:srgbClr val="FFFFFF"/>
                              </a:solidFill>
                              <a:latin typeface="#9Slide03 Arima Madurai Black" panose="00000A00000000000000" pitchFamily="2" charset="0"/>
                              <a:cs typeface="#9Slide03 Arima Madurai Black" panose="00000A00000000000000" pitchFamily="2" charset="0"/>
                            </a:rPr>
                            <a:t>s</a:t>
                          </a:r>
                          <a:r>
                            <a:rPr lang="en-US" sz="1800" baseline="-25000" dirty="0">
                              <a:solidFill>
                                <a:srgbClr val="FFFFFF"/>
                              </a:solidFill>
                              <a:latin typeface="#9Slide03 Arima Madurai Black" panose="00000A00000000000000" pitchFamily="2" charset="0"/>
                              <a:cs typeface="#9Slide03 Arima Madurai Black" panose="00000A00000000000000" pitchFamily="2" charset="0"/>
                            </a:rPr>
                            <a:t>1</a:t>
                          </a:r>
                        </a:p>
                      </a:txBody>
                      <a:tcPr anchor="ctr">
                        <a:solidFill>
                          <a:srgbClr val="3B5748"/>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solidFill>
                                <a:srgbClr val="FFFFFF"/>
                              </a:solidFill>
                              <a:latin typeface="#9Slide03 Arima Madurai Black" panose="00000A00000000000000" pitchFamily="2" charset="0"/>
                              <a:cs typeface="#9Slide03 Arima Madurai Black" panose="00000A00000000000000" pitchFamily="2" charset="0"/>
                            </a:rPr>
                            <a:t>s</a:t>
                          </a:r>
                          <a:r>
                            <a:rPr lang="en-US" sz="1800" baseline="-25000" dirty="0">
                              <a:solidFill>
                                <a:srgbClr val="FFFFFF"/>
                              </a:solidFill>
                              <a:latin typeface="#9Slide03 Arima Madurai Black" panose="00000A00000000000000" pitchFamily="2" charset="0"/>
                              <a:cs typeface="#9Slide03 Arima Madurai Black" panose="00000A00000000000000" pitchFamily="2" charset="0"/>
                            </a:rPr>
                            <a:t>2</a:t>
                          </a:r>
                        </a:p>
                      </a:txBody>
                      <a:tcPr anchor="ctr">
                        <a:solidFill>
                          <a:srgbClr val="3B5748"/>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solidFill>
                                <a:srgbClr val="FFFFFF"/>
                              </a:solidFill>
                              <a:latin typeface="#9Slide03 Arima Madurai Black" panose="00000A00000000000000" pitchFamily="2" charset="0"/>
                              <a:cs typeface="#9Slide03 Arima Madurai Black" panose="00000A00000000000000" pitchFamily="2" charset="0"/>
                            </a:rPr>
                            <a:t>s</a:t>
                          </a:r>
                          <a:r>
                            <a:rPr lang="en-US" sz="1800" baseline="-25000" dirty="0">
                              <a:solidFill>
                                <a:srgbClr val="FFFFFF"/>
                              </a:solidFill>
                              <a:latin typeface="#9Slide03 Arima Madurai Black" panose="00000A00000000000000" pitchFamily="2" charset="0"/>
                              <a:cs typeface="#9Slide03 Arima Madurai Black" panose="00000A00000000000000" pitchFamily="2" charset="0"/>
                            </a:rPr>
                            <a:t>3</a:t>
                          </a:r>
                        </a:p>
                      </a:txBody>
                      <a:tcPr anchor="ctr">
                        <a:solidFill>
                          <a:srgbClr val="3B5748"/>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vi-VN" sz="1800" dirty="0">
                              <a:solidFill>
                                <a:srgbClr val="FFFFFF"/>
                              </a:solidFill>
                              <a:latin typeface="#9Slide03 Arima Madurai Black" panose="00000A00000000000000" pitchFamily="2" charset="0"/>
                              <a:cs typeface="#9Slide03 Arima Madurai Black" panose="00000A00000000000000" pitchFamily="2" charset="0"/>
                            </a:rPr>
                            <a:t>s = </a:t>
                          </a:r>
                          <a14:m>
                            <m:oMath xmlns:m="http://schemas.openxmlformats.org/officeDocument/2006/math">
                              <m:f>
                                <m:fPr>
                                  <m:ctrlPr>
                                    <a:rPr lang="vi-VN" sz="1800" i="1" smtClean="0">
                                      <a:solidFill>
                                        <a:srgbClr val="FFFFFF"/>
                                      </a:solidFill>
                                      <a:latin typeface="Cambria Math" panose="02040503050406030204" pitchFamily="18" charset="0"/>
                                      <a:cs typeface="#9Slide03 Arima Madurai Black" panose="00000A00000000000000" pitchFamily="2" charset="0"/>
                                    </a:rPr>
                                  </m:ctrlPr>
                                </m:fPr>
                                <m:num>
                                  <m:r>
                                    <m:rPr>
                                      <m:nor/>
                                    </m:rPr>
                                    <a:rPr lang="en-US" sz="1800" b="0" i="0" u="none" strike="noStrike" cap="none" dirty="0" smtClean="0">
                                      <a:solidFill>
                                        <a:srgbClr val="FFFFFF"/>
                                      </a:solidFill>
                                      <a:effectLst/>
                                      <a:latin typeface="#9Slide03 Arima Madurai Black" panose="00000A00000000000000" pitchFamily="2" charset="0"/>
                                      <a:ea typeface="+mn-ea"/>
                                      <a:cs typeface="#9Slide03 Arima Madurai Black" panose="00000A00000000000000" pitchFamily="2" charset="0"/>
                                      <a:sym typeface="Arial"/>
                                    </a:rPr>
                                    <m:t>s</m:t>
                                  </m:r>
                                  <m:r>
                                    <m:rPr>
                                      <m:nor/>
                                    </m:rPr>
                                    <a:rPr lang="en-US" sz="1800" b="0" i="0" u="none" strike="noStrike" cap="none" baseline="-25000" dirty="0" smtClean="0">
                                      <a:solidFill>
                                        <a:srgbClr val="FFFFFF"/>
                                      </a:solidFill>
                                      <a:effectLst/>
                                      <a:latin typeface="#9Slide03 Arima Madurai Black" panose="00000A00000000000000" pitchFamily="2" charset="0"/>
                                      <a:ea typeface="+mn-ea"/>
                                      <a:cs typeface="#9Slide03 Arima Madurai Black" panose="00000A00000000000000" pitchFamily="2" charset="0"/>
                                      <a:sym typeface="Arial"/>
                                    </a:rPr>
                                    <m:t>1</m:t>
                                  </m:r>
                                  <m:r>
                                    <m:rPr>
                                      <m:nor/>
                                    </m:rPr>
                                    <a:rPr lang="vi-VN" sz="1800" b="0" i="0" u="none" strike="noStrike" cap="none" baseline="0" dirty="0" smtClean="0">
                                      <a:solidFill>
                                        <a:srgbClr val="FFFFFF"/>
                                      </a:solidFill>
                                      <a:effectLst/>
                                      <a:latin typeface="#9Slide03 Arima Madurai Black" panose="00000A00000000000000" pitchFamily="2" charset="0"/>
                                      <a:ea typeface="+mn-ea"/>
                                      <a:cs typeface="#9Slide03 Arima Madurai Black" panose="00000A00000000000000" pitchFamily="2" charset="0"/>
                                      <a:sym typeface="Arial"/>
                                    </a:rPr>
                                    <m:t> + </m:t>
                                  </m:r>
                                  <m:r>
                                    <m:rPr>
                                      <m:nor/>
                                    </m:rPr>
                                    <a:rPr lang="en-US" sz="1800" b="0" i="0" u="none" strike="noStrike" cap="none" dirty="0" smtClean="0">
                                      <a:solidFill>
                                        <a:srgbClr val="FFFFFF"/>
                                      </a:solidFill>
                                      <a:effectLst/>
                                      <a:latin typeface="#9Slide03 Arima Madurai Black" panose="00000A00000000000000" pitchFamily="2" charset="0"/>
                                      <a:ea typeface="+mn-ea"/>
                                      <a:cs typeface="#9Slide03 Arima Madurai Black" panose="00000A00000000000000" pitchFamily="2" charset="0"/>
                                      <a:sym typeface="Arial"/>
                                    </a:rPr>
                                    <m:t>s</m:t>
                                  </m:r>
                                  <m:r>
                                    <m:rPr>
                                      <m:nor/>
                                    </m:rPr>
                                    <a:rPr lang="en-US" sz="1800" b="0" i="0" u="none" strike="noStrike" cap="none" baseline="-25000" dirty="0" smtClean="0">
                                      <a:solidFill>
                                        <a:srgbClr val="FFFFFF"/>
                                      </a:solidFill>
                                      <a:effectLst/>
                                      <a:latin typeface="#9Slide03 Arima Madurai Black" panose="00000A00000000000000" pitchFamily="2" charset="0"/>
                                      <a:ea typeface="+mn-ea"/>
                                      <a:cs typeface="#9Slide03 Arima Madurai Black" panose="00000A00000000000000" pitchFamily="2" charset="0"/>
                                      <a:sym typeface="Arial"/>
                                    </a:rPr>
                                    <m:t>2</m:t>
                                  </m:r>
                                  <m:r>
                                    <m:rPr>
                                      <m:nor/>
                                    </m:rPr>
                                    <a:rPr lang="vi-VN" sz="1800" b="0" i="0" u="none" strike="noStrike" cap="none" baseline="-25000" dirty="0" smtClean="0">
                                      <a:solidFill>
                                        <a:srgbClr val="FFFFFF"/>
                                      </a:solidFill>
                                      <a:effectLst/>
                                      <a:latin typeface="#9Slide03 Arima Madurai Black" panose="00000A00000000000000" pitchFamily="2" charset="0"/>
                                      <a:ea typeface="+mn-ea"/>
                                      <a:cs typeface="#9Slide03 Arima Madurai Black" panose="00000A00000000000000" pitchFamily="2" charset="0"/>
                                      <a:sym typeface="Arial"/>
                                    </a:rPr>
                                    <m:t> </m:t>
                                  </m:r>
                                  <m:r>
                                    <m:rPr>
                                      <m:nor/>
                                    </m:rPr>
                                    <a:rPr lang="vi-VN" sz="1800" dirty="0" smtClean="0">
                                      <a:solidFill>
                                        <a:srgbClr val="FFFFFF"/>
                                      </a:solidFill>
                                      <a:latin typeface="#9Slide03 Arima Madurai Black" panose="00000A00000000000000" pitchFamily="2" charset="0"/>
                                      <a:cs typeface="#9Slide03 Arima Madurai Black" panose="00000A00000000000000" pitchFamily="2" charset="0"/>
                                    </a:rPr>
                                    <m:t>+ </m:t>
                                  </m:r>
                                  <m:r>
                                    <m:rPr>
                                      <m:nor/>
                                    </m:rPr>
                                    <a:rPr lang="en-US" sz="1800" b="0" i="0" u="none" strike="noStrike" cap="none" dirty="0" smtClean="0">
                                      <a:solidFill>
                                        <a:srgbClr val="FFFFFF"/>
                                      </a:solidFill>
                                      <a:effectLst/>
                                      <a:latin typeface="#9Slide03 Arima Madurai Black" panose="00000A00000000000000" pitchFamily="2" charset="0"/>
                                      <a:ea typeface="+mn-ea"/>
                                      <a:cs typeface="#9Slide03 Arima Madurai Black" panose="00000A00000000000000" pitchFamily="2" charset="0"/>
                                      <a:sym typeface="Arial"/>
                                    </a:rPr>
                                    <m:t>s</m:t>
                                  </m:r>
                                  <m:r>
                                    <m:rPr>
                                      <m:nor/>
                                    </m:rPr>
                                    <a:rPr lang="en-US" sz="1800" b="0" i="0" u="none" strike="noStrike" cap="none" baseline="-25000" dirty="0" smtClean="0">
                                      <a:solidFill>
                                        <a:srgbClr val="FFFFFF"/>
                                      </a:solidFill>
                                      <a:effectLst/>
                                      <a:latin typeface="#9Slide03 Arima Madurai Black" panose="00000A00000000000000" pitchFamily="2" charset="0"/>
                                      <a:ea typeface="+mn-ea"/>
                                      <a:cs typeface="#9Slide03 Arima Madurai Black" panose="00000A00000000000000" pitchFamily="2" charset="0"/>
                                      <a:sym typeface="Arial"/>
                                    </a:rPr>
                                    <m:t>3</m:t>
                                  </m:r>
                                </m:num>
                                <m:den>
                                  <m:r>
                                    <m:rPr>
                                      <m:nor/>
                                    </m:rPr>
                                    <a:rPr lang="vi-VN" sz="1800" dirty="0" smtClean="0">
                                      <a:solidFill>
                                        <a:srgbClr val="FFFFFF"/>
                                      </a:solidFill>
                                      <a:latin typeface="#9Slide03 Arima Madurai Black" panose="00000A00000000000000" pitchFamily="2" charset="0"/>
                                      <a:cs typeface="#9Slide03 Arima Madurai Black" panose="00000A00000000000000" pitchFamily="2" charset="0"/>
                                    </a:rPr>
                                    <m:t>3</m:t>
                                  </m:r>
                                </m:den>
                              </m:f>
                            </m:oMath>
                          </a14:m>
                          <a:r>
                            <a:rPr lang="vi-VN" sz="1800" dirty="0">
                              <a:solidFill>
                                <a:srgbClr val="FFFFFF"/>
                              </a:solidFill>
                              <a:latin typeface="#9Slide03 Arima Madurai Black" panose="00000A00000000000000" pitchFamily="2" charset="0"/>
                              <a:cs typeface="#9Slide03 Arima Madurai Black" panose="00000A00000000000000" pitchFamily="2" charset="0"/>
                            </a:rPr>
                            <a:t>  </a:t>
                          </a:r>
                          <a:endParaRPr lang="en-US" sz="1800" dirty="0">
                            <a:solidFill>
                              <a:srgbClr val="FFFFFF"/>
                            </a:solidFill>
                            <a:effectLst/>
                            <a:latin typeface="#9Slide03 Arima Madurai Black" panose="00000A00000000000000" pitchFamily="2" charset="0"/>
                            <a:cs typeface="#9Slide03 Arima Madurai Black" panose="00000A00000000000000" pitchFamily="2" charset="0"/>
                          </a:endParaRPr>
                        </a:p>
                      </a:txBody>
                      <a:tcPr anchor="ctr">
                        <a:solidFill>
                          <a:srgbClr val="3B5748"/>
                        </a:solidFill>
                      </a:tcPr>
                    </a:tc>
                    <a:extLst>
                      <a:ext uri="{0D108BD9-81ED-4DB2-BD59-A6C34878D82A}">
                        <a16:rowId xmlns:a16="http://schemas.microsoft.com/office/drawing/2014/main" val="2505816710"/>
                      </a:ext>
                    </a:extLst>
                  </a:tr>
                  <a:tr h="453498">
                    <a:tc>
                      <a:txBody>
                        <a:bodyPr/>
                        <a:lstStyle/>
                        <a:p>
                          <a:pPr algn="ctr"/>
                          <a:r>
                            <a:rPr lang="en-US" sz="1800" b="1" dirty="0" err="1">
                              <a:solidFill>
                                <a:srgbClr val="FFFFFF"/>
                              </a:solidFill>
                              <a:latin typeface="#9Slide03 Arima Madurai Black" panose="00000A00000000000000" pitchFamily="2" charset="0"/>
                              <a:cs typeface="#9Slide03 Arima Madurai Black" panose="00000A00000000000000" pitchFamily="2" charset="0"/>
                            </a:rPr>
                            <a:t>Thời</a:t>
                          </a:r>
                          <a:r>
                            <a:rPr lang="en-US" sz="1800" b="1" dirty="0">
                              <a:solidFill>
                                <a:srgbClr val="FFFFFF"/>
                              </a:solidFill>
                              <a:latin typeface="#9Slide03 Arima Madurai Black" panose="00000A00000000000000" pitchFamily="2" charset="0"/>
                              <a:cs typeface="#9Slide03 Arima Madurai Black" panose="00000A00000000000000" pitchFamily="2" charset="0"/>
                            </a:rPr>
                            <a:t> </a:t>
                          </a:r>
                          <a:r>
                            <a:rPr lang="en-US" sz="1800" b="1" dirty="0" err="1">
                              <a:solidFill>
                                <a:srgbClr val="FFFFFF"/>
                              </a:solidFill>
                              <a:latin typeface="#9Slide03 Arima Madurai Black" panose="00000A00000000000000" pitchFamily="2" charset="0"/>
                              <a:cs typeface="#9Slide03 Arima Madurai Black" panose="00000A00000000000000" pitchFamily="2" charset="0"/>
                            </a:rPr>
                            <a:t>gian</a:t>
                          </a:r>
                          <a:endParaRPr lang="en-US" sz="1800" b="1" dirty="0">
                            <a:solidFill>
                              <a:srgbClr val="FFFFFF"/>
                            </a:solidFill>
                            <a:latin typeface="#9Slide03 Arima Madurai Black" panose="00000A00000000000000" pitchFamily="2" charset="0"/>
                            <a:cs typeface="#9Slide03 Arima Madurai Black" panose="00000A00000000000000" pitchFamily="2" charset="0"/>
                          </a:endParaRPr>
                        </a:p>
                      </a:txBody>
                      <a:tcPr anchor="ctr">
                        <a:solidFill>
                          <a:srgbClr val="3B5748"/>
                        </a:solidFill>
                      </a:tcPr>
                    </a:tc>
                    <a:tc>
                      <a:txBody>
                        <a:bodyPr/>
                        <a:lstStyle/>
                        <a:p>
                          <a:pPr algn="ctr"/>
                          <a:r>
                            <a:rPr lang="en-US" sz="1800" dirty="0">
                              <a:solidFill>
                                <a:srgbClr val="FFFFFF"/>
                              </a:solidFill>
                              <a:latin typeface="#9Slide03 Arima Madurai Black" panose="00000A00000000000000" pitchFamily="2" charset="0"/>
                              <a:cs typeface="#9Slide03 Arima Madurai Black" panose="00000A00000000000000" pitchFamily="2" charset="0"/>
                            </a:rPr>
                            <a:t>t</a:t>
                          </a:r>
                          <a:r>
                            <a:rPr lang="en-US" sz="1800" baseline="-25000" dirty="0">
                              <a:solidFill>
                                <a:srgbClr val="FFFFFF"/>
                              </a:solidFill>
                              <a:latin typeface="#9Slide03 Arima Madurai Black" panose="00000A00000000000000" pitchFamily="2" charset="0"/>
                              <a:cs typeface="#9Slide03 Arima Madurai Black" panose="00000A00000000000000" pitchFamily="2" charset="0"/>
                            </a:rPr>
                            <a:t>1</a:t>
                          </a:r>
                        </a:p>
                      </a:txBody>
                      <a:tcPr anchor="ctr">
                        <a:solidFill>
                          <a:srgbClr val="3B5748"/>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solidFill>
                                <a:srgbClr val="FFFFFF"/>
                              </a:solidFill>
                              <a:latin typeface="#9Slide03 Arima Madurai Black" panose="00000A00000000000000" pitchFamily="2" charset="0"/>
                              <a:cs typeface="#9Slide03 Arima Madurai Black" panose="00000A00000000000000" pitchFamily="2" charset="0"/>
                            </a:rPr>
                            <a:t>t</a:t>
                          </a:r>
                          <a:r>
                            <a:rPr lang="en-US" sz="1800" baseline="-25000" dirty="0">
                              <a:solidFill>
                                <a:srgbClr val="FFFFFF"/>
                              </a:solidFill>
                              <a:latin typeface="#9Slide03 Arima Madurai Black" panose="00000A00000000000000" pitchFamily="2" charset="0"/>
                              <a:cs typeface="#9Slide03 Arima Madurai Black" panose="00000A00000000000000" pitchFamily="2" charset="0"/>
                            </a:rPr>
                            <a:t>2</a:t>
                          </a:r>
                        </a:p>
                      </a:txBody>
                      <a:tcPr anchor="ctr">
                        <a:solidFill>
                          <a:srgbClr val="3B5748"/>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solidFill>
                                <a:srgbClr val="FFFFFF"/>
                              </a:solidFill>
                              <a:latin typeface="#9Slide03 Arima Madurai Black" panose="00000A00000000000000" pitchFamily="2" charset="0"/>
                              <a:cs typeface="#9Slide03 Arima Madurai Black" panose="00000A00000000000000" pitchFamily="2" charset="0"/>
                            </a:rPr>
                            <a:t>t</a:t>
                          </a:r>
                          <a:r>
                            <a:rPr lang="en-US" sz="1800" baseline="-25000" dirty="0">
                              <a:solidFill>
                                <a:srgbClr val="FFFFFF"/>
                              </a:solidFill>
                              <a:latin typeface="#9Slide03 Arima Madurai Black" panose="00000A00000000000000" pitchFamily="2" charset="0"/>
                              <a:cs typeface="#9Slide03 Arima Madurai Black" panose="00000A00000000000000" pitchFamily="2" charset="0"/>
                            </a:rPr>
                            <a:t>3</a:t>
                          </a:r>
                        </a:p>
                      </a:txBody>
                      <a:tcPr anchor="ctr">
                        <a:solidFill>
                          <a:srgbClr val="3B5748"/>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vi-VN" sz="1800" dirty="0">
                              <a:solidFill>
                                <a:srgbClr val="FFFFFF"/>
                              </a:solidFill>
                              <a:latin typeface="#9Slide03 Arima Madurai Black" panose="00000A00000000000000" pitchFamily="2" charset="0"/>
                              <a:cs typeface="#9Slide03 Arima Madurai Black" panose="00000A00000000000000" pitchFamily="2" charset="0"/>
                            </a:rPr>
                            <a:t>t = </a:t>
                          </a:r>
                          <a14:m>
                            <m:oMath xmlns:m="http://schemas.openxmlformats.org/officeDocument/2006/math">
                              <m:f>
                                <m:fPr>
                                  <m:ctrlPr>
                                    <a:rPr lang="vi-VN" sz="1800" i="1" smtClean="0">
                                      <a:solidFill>
                                        <a:srgbClr val="FFFFFF"/>
                                      </a:solidFill>
                                      <a:latin typeface="Cambria Math" panose="02040503050406030204" pitchFamily="18" charset="0"/>
                                      <a:cs typeface="#9Slide03 Arima Madurai Black" panose="00000A00000000000000" pitchFamily="2" charset="0"/>
                                    </a:rPr>
                                  </m:ctrlPr>
                                </m:fPr>
                                <m:num>
                                  <m:r>
                                    <m:rPr>
                                      <m:sty m:val="p"/>
                                    </m:rPr>
                                    <a:rPr lang="vi-VN" sz="1800" i="1" smtClean="0">
                                      <a:solidFill>
                                        <a:srgbClr val="FFFFFF"/>
                                      </a:solidFill>
                                      <a:latin typeface="Cambria Math" panose="02040503050406030204" pitchFamily="18" charset="0"/>
                                      <a:cs typeface="#9Slide03 Arima Madurai Black" panose="00000A00000000000000" pitchFamily="2" charset="0"/>
                                    </a:rPr>
                                    <m:t>t</m:t>
                                  </m:r>
                                  <m:r>
                                    <m:rPr>
                                      <m:nor/>
                                    </m:rPr>
                                    <a:rPr lang="en-US" sz="1800" b="0" i="0" u="none" strike="noStrike" cap="none" baseline="-25000" dirty="0" smtClean="0">
                                      <a:solidFill>
                                        <a:srgbClr val="FFFFFF"/>
                                      </a:solidFill>
                                      <a:effectLst/>
                                      <a:latin typeface="#9Slide03 Arima Madurai Black" panose="00000A00000000000000" pitchFamily="2" charset="0"/>
                                      <a:ea typeface="+mn-ea"/>
                                      <a:cs typeface="#9Slide03 Arima Madurai Black" panose="00000A00000000000000" pitchFamily="2" charset="0"/>
                                      <a:sym typeface="Arial"/>
                                    </a:rPr>
                                    <m:t>1</m:t>
                                  </m:r>
                                  <m:r>
                                    <m:rPr>
                                      <m:nor/>
                                    </m:rPr>
                                    <a:rPr lang="vi-VN" sz="1800" b="0" i="0" u="none" strike="noStrike" cap="none" baseline="0" dirty="0" smtClean="0">
                                      <a:solidFill>
                                        <a:srgbClr val="FFFFFF"/>
                                      </a:solidFill>
                                      <a:effectLst/>
                                      <a:latin typeface="#9Slide03 Arima Madurai Black" panose="00000A00000000000000" pitchFamily="2" charset="0"/>
                                      <a:ea typeface="+mn-ea"/>
                                      <a:cs typeface="#9Slide03 Arima Madurai Black" panose="00000A00000000000000" pitchFamily="2" charset="0"/>
                                      <a:sym typeface="Arial"/>
                                    </a:rPr>
                                    <m:t> + </m:t>
                                  </m:r>
                                  <m:r>
                                    <m:rPr>
                                      <m:sty m:val="p"/>
                                    </m:rPr>
                                    <a:rPr lang="vi-VN" sz="1800" b="0" i="1" u="none" strike="noStrike" cap="none" baseline="0" dirty="0" smtClean="0">
                                      <a:solidFill>
                                        <a:srgbClr val="FFFFFF"/>
                                      </a:solidFill>
                                      <a:effectLst/>
                                      <a:latin typeface="Cambria Math" panose="02040503050406030204" pitchFamily="18" charset="0"/>
                                      <a:ea typeface="+mn-ea"/>
                                      <a:cs typeface="#9Slide03 Arima Madurai Black" panose="00000A00000000000000" pitchFamily="2" charset="0"/>
                                      <a:sym typeface="Arial"/>
                                    </a:rPr>
                                    <m:t>t</m:t>
                                  </m:r>
                                  <m:r>
                                    <m:rPr>
                                      <m:nor/>
                                    </m:rPr>
                                    <a:rPr lang="en-US" sz="1800" b="0" i="0" u="none" strike="noStrike" cap="none" baseline="-25000" dirty="0" smtClean="0">
                                      <a:solidFill>
                                        <a:srgbClr val="FFFFFF"/>
                                      </a:solidFill>
                                      <a:effectLst/>
                                      <a:latin typeface="#9Slide03 Arima Madurai Black" panose="00000A00000000000000" pitchFamily="2" charset="0"/>
                                      <a:ea typeface="+mn-ea"/>
                                      <a:cs typeface="#9Slide03 Arima Madurai Black" panose="00000A00000000000000" pitchFamily="2" charset="0"/>
                                      <a:sym typeface="Arial"/>
                                    </a:rPr>
                                    <m:t>2</m:t>
                                  </m:r>
                                  <m:r>
                                    <m:rPr>
                                      <m:nor/>
                                    </m:rPr>
                                    <a:rPr lang="vi-VN" sz="1800" b="0" i="0" u="none" strike="noStrike" cap="none" baseline="-25000" dirty="0" smtClean="0">
                                      <a:solidFill>
                                        <a:srgbClr val="FFFFFF"/>
                                      </a:solidFill>
                                      <a:effectLst/>
                                      <a:latin typeface="#9Slide03 Arima Madurai Black" panose="00000A00000000000000" pitchFamily="2" charset="0"/>
                                      <a:ea typeface="+mn-ea"/>
                                      <a:cs typeface="#9Slide03 Arima Madurai Black" panose="00000A00000000000000" pitchFamily="2" charset="0"/>
                                      <a:sym typeface="Arial"/>
                                    </a:rPr>
                                    <m:t> </m:t>
                                  </m:r>
                                  <m:r>
                                    <m:rPr>
                                      <m:nor/>
                                    </m:rPr>
                                    <a:rPr lang="vi-VN" sz="1800" dirty="0" smtClean="0">
                                      <a:solidFill>
                                        <a:srgbClr val="FFFFFF"/>
                                      </a:solidFill>
                                      <a:latin typeface="#9Slide03 Arima Madurai Black" panose="00000A00000000000000" pitchFamily="2" charset="0"/>
                                      <a:cs typeface="#9Slide03 Arima Madurai Black" panose="00000A00000000000000" pitchFamily="2" charset="0"/>
                                    </a:rPr>
                                    <m:t>+ </m:t>
                                  </m:r>
                                  <m:r>
                                    <m:rPr>
                                      <m:sty m:val="p"/>
                                    </m:rPr>
                                    <a:rPr lang="vi-VN" sz="1800" i="1" dirty="0" smtClean="0">
                                      <a:solidFill>
                                        <a:srgbClr val="FFFFFF"/>
                                      </a:solidFill>
                                      <a:latin typeface="Cambria Math" panose="02040503050406030204" pitchFamily="18" charset="0"/>
                                      <a:cs typeface="#9Slide03 Arima Madurai Black" panose="00000A00000000000000" pitchFamily="2" charset="0"/>
                                    </a:rPr>
                                    <m:t>t</m:t>
                                  </m:r>
                                  <m:r>
                                    <m:rPr>
                                      <m:nor/>
                                    </m:rPr>
                                    <a:rPr lang="en-US" sz="1800" b="0" i="0" u="none" strike="noStrike" cap="none" baseline="-25000" dirty="0" smtClean="0">
                                      <a:solidFill>
                                        <a:srgbClr val="FFFFFF"/>
                                      </a:solidFill>
                                      <a:effectLst/>
                                      <a:latin typeface="#9Slide03 Arima Madurai Black" panose="00000A00000000000000" pitchFamily="2" charset="0"/>
                                      <a:ea typeface="+mn-ea"/>
                                      <a:cs typeface="#9Slide03 Arima Madurai Black" panose="00000A00000000000000" pitchFamily="2" charset="0"/>
                                      <a:sym typeface="Arial"/>
                                    </a:rPr>
                                    <m:t>3</m:t>
                                  </m:r>
                                </m:num>
                                <m:den>
                                  <m:r>
                                    <m:rPr>
                                      <m:nor/>
                                    </m:rPr>
                                    <a:rPr lang="vi-VN" sz="1800" dirty="0" smtClean="0">
                                      <a:solidFill>
                                        <a:srgbClr val="FFFFFF"/>
                                      </a:solidFill>
                                      <a:latin typeface="#9Slide03 Arima Madurai Black" panose="00000A00000000000000" pitchFamily="2" charset="0"/>
                                      <a:cs typeface="#9Slide03 Arima Madurai Black" panose="00000A00000000000000" pitchFamily="2" charset="0"/>
                                    </a:rPr>
                                    <m:t>3</m:t>
                                  </m:r>
                                </m:den>
                              </m:f>
                            </m:oMath>
                          </a14:m>
                          <a:r>
                            <a:rPr lang="vi-VN" sz="1800" dirty="0">
                              <a:solidFill>
                                <a:srgbClr val="FFFFFF"/>
                              </a:solidFill>
                              <a:latin typeface="#9Slide03 Arima Madurai Black" panose="00000A00000000000000" pitchFamily="2" charset="0"/>
                              <a:cs typeface="#9Slide03 Arima Madurai Black" panose="00000A00000000000000" pitchFamily="2" charset="0"/>
                            </a:rPr>
                            <a:t>  </a:t>
                          </a:r>
                          <a:endParaRPr lang="en-US" sz="1800" dirty="0">
                            <a:solidFill>
                              <a:srgbClr val="FFFFFF"/>
                            </a:solidFill>
                            <a:effectLst/>
                            <a:latin typeface="#9Slide03 Arima Madurai Black" panose="00000A00000000000000" pitchFamily="2" charset="0"/>
                            <a:cs typeface="#9Slide03 Arima Madurai Black" panose="00000A00000000000000" pitchFamily="2" charset="0"/>
                          </a:endParaRPr>
                        </a:p>
                      </a:txBody>
                      <a:tcPr anchor="ctr">
                        <a:solidFill>
                          <a:srgbClr val="3B5748"/>
                        </a:solidFill>
                      </a:tcPr>
                    </a:tc>
                    <a:extLst>
                      <a:ext uri="{0D108BD9-81ED-4DB2-BD59-A6C34878D82A}">
                        <a16:rowId xmlns:a16="http://schemas.microsoft.com/office/drawing/2014/main" val="1417436292"/>
                      </a:ext>
                    </a:extLst>
                  </a:tr>
                  <a:tr h="444534">
                    <a:tc gridSpan="5">
                      <a:txBody>
                        <a:bodyPr/>
                        <a:lstStyle/>
                        <a:p>
                          <a:pPr algn="ctr"/>
                          <a:r>
                            <a:rPr kumimoji="0" lang="en-US" sz="1800" b="0" i="0" u="none" strike="noStrike" kern="0" cap="none" spc="0" normalizeH="0" baseline="0" noProof="0" dirty="0">
                              <a:ln>
                                <a:noFill/>
                              </a:ln>
                              <a:solidFill>
                                <a:srgbClr val="FFFFFF"/>
                              </a:solidFill>
                              <a:effectLst/>
                              <a:uLnTx/>
                              <a:uFillTx/>
                              <a:latin typeface="#9Slide03 Arima Madurai Black" panose="00000A00000000000000" pitchFamily="2" charset="-93"/>
                              <a:cs typeface="#9Slide03 Arima Madurai Black" panose="00000A00000000000000" pitchFamily="2" charset="-93"/>
                              <a:sym typeface="Arial"/>
                            </a:rPr>
                            <a:t>v = </a:t>
                          </a:r>
                          <a14:m>
                            <m:oMath xmlns:m="http://schemas.openxmlformats.org/officeDocument/2006/math">
                              <m:f>
                                <m:fPr>
                                  <m:ctrlPr>
                                    <a:rPr kumimoji="0" lang="en-US" sz="1800" b="0" i="1" u="none" strike="noStrike" kern="0" cap="none" spc="0" normalizeH="0" baseline="0" noProof="0" smtClean="0">
                                      <a:ln>
                                        <a:noFill/>
                                      </a:ln>
                                      <a:solidFill>
                                        <a:srgbClr val="FFFFFF"/>
                                      </a:solidFill>
                                      <a:effectLst/>
                                      <a:uLnTx/>
                                      <a:uFillTx/>
                                      <a:latin typeface="Cambria Math" panose="02040503050406030204" pitchFamily="18" charset="0"/>
                                      <a:cs typeface="#9Slide03 Arima Madurai Black" panose="00000A00000000000000" pitchFamily="2" charset="-93"/>
                                      <a:sym typeface="Arial"/>
                                    </a:rPr>
                                  </m:ctrlPr>
                                </m:fPr>
                                <m:num>
                                  <m:r>
                                    <m:rPr>
                                      <m:nor/>
                                    </m:rPr>
                                    <a:rPr kumimoji="0" lang="en-US" sz="1800" b="0" i="0" u="none" strike="noStrike" kern="0" cap="none" spc="0" normalizeH="0" baseline="0" noProof="0" dirty="0">
                                      <a:ln>
                                        <a:noFill/>
                                      </a:ln>
                                      <a:solidFill>
                                        <a:srgbClr val="FFFFFF"/>
                                      </a:solidFill>
                                      <a:effectLst/>
                                      <a:uLnTx/>
                                      <a:uFillTx/>
                                      <a:latin typeface="#9Slide03 Arima Madurai Black" panose="00000A00000000000000" pitchFamily="2" charset="-93"/>
                                      <a:cs typeface="#9Slide03 Arima Madurai Black" panose="00000A00000000000000" pitchFamily="2" charset="-93"/>
                                      <a:sym typeface="Arial"/>
                                    </a:rPr>
                                    <m:t>s</m:t>
                                  </m:r>
                                </m:num>
                                <m:den>
                                  <m:r>
                                    <m:rPr>
                                      <m:nor/>
                                    </m:rPr>
                                    <a:rPr kumimoji="0" lang="en-US" sz="1800" b="0" i="0" u="none" strike="noStrike" kern="0" cap="none" spc="0" normalizeH="0" baseline="0" noProof="0" dirty="0">
                                      <a:ln>
                                        <a:noFill/>
                                      </a:ln>
                                      <a:solidFill>
                                        <a:srgbClr val="FFFFFF"/>
                                      </a:solidFill>
                                      <a:effectLst/>
                                      <a:uLnTx/>
                                      <a:uFillTx/>
                                      <a:latin typeface="#9Slide03 Arima Madurai Black" panose="00000A00000000000000" pitchFamily="2" charset="-93"/>
                                      <a:cs typeface="#9Slide03 Arima Madurai Black" panose="00000A00000000000000" pitchFamily="2" charset="-93"/>
                                      <a:sym typeface="Arial"/>
                                    </a:rPr>
                                    <m:t>t</m:t>
                                  </m:r>
                                </m:den>
                              </m:f>
                            </m:oMath>
                          </a14:m>
                          <a:endParaRPr lang="en-US" sz="1800" dirty="0">
                            <a:solidFill>
                              <a:srgbClr val="FFFFFF"/>
                            </a:solidFill>
                            <a:latin typeface="#9Slide03 Arima Madurai Black" panose="00000A00000000000000" pitchFamily="2" charset="0"/>
                            <a:cs typeface="#9Slide03 Arima Madurai Black" panose="00000A00000000000000" pitchFamily="2" charset="0"/>
                          </a:endParaRPr>
                        </a:p>
                      </a:txBody>
                      <a:tcPr anchor="ctr">
                        <a:solidFill>
                          <a:srgbClr val="3B5748"/>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918353998"/>
                      </a:ext>
                    </a:extLst>
                  </a:tr>
                </a:tbl>
              </a:graphicData>
            </a:graphic>
          </p:graphicFrame>
        </mc:Choice>
        <mc:Fallback xmlns="">
          <p:graphicFrame>
            <p:nvGraphicFramePr>
              <p:cNvPr id="3" name="Table 3">
                <a:extLst>
                  <a:ext uri="{FF2B5EF4-FFF2-40B4-BE49-F238E27FC236}">
                    <a16:creationId xmlns:a16="http://schemas.microsoft.com/office/drawing/2014/main" id="{5EA5FDAB-BC68-485F-992E-1F9C27F8ECD2}"/>
                  </a:ext>
                </a:extLst>
              </p:cNvPr>
              <p:cNvGraphicFramePr>
                <a:graphicFrameLocks noGrp="1"/>
              </p:cNvGraphicFramePr>
              <p:nvPr>
                <p:extLst>
                  <p:ext uri="{D42A27DB-BD31-4B8C-83A1-F6EECF244321}">
                    <p14:modId xmlns:p14="http://schemas.microsoft.com/office/powerpoint/2010/main" val="1927194966"/>
                  </p:ext>
                </p:extLst>
              </p:nvPr>
            </p:nvGraphicFramePr>
            <p:xfrm>
              <a:off x="2352064" y="40708"/>
              <a:ext cx="6702698" cy="1878395"/>
            </p:xfrm>
            <a:graphic>
              <a:graphicData uri="http://schemas.openxmlformats.org/drawingml/2006/table">
                <a:tbl>
                  <a:tblPr firstRow="1" bandRow="1">
                    <a:tableStyleId>{8799B23B-EC83-4686-B30A-512413B5E67A}</a:tableStyleId>
                  </a:tblPr>
                  <a:tblGrid>
                    <a:gridCol w="1763146">
                      <a:extLst>
                        <a:ext uri="{9D8B030D-6E8A-4147-A177-3AD203B41FA5}">
                          <a16:colId xmlns:a16="http://schemas.microsoft.com/office/drawing/2014/main" val="1509499166"/>
                        </a:ext>
                      </a:extLst>
                    </a:gridCol>
                    <a:gridCol w="986117">
                      <a:extLst>
                        <a:ext uri="{9D8B030D-6E8A-4147-A177-3AD203B41FA5}">
                          <a16:colId xmlns:a16="http://schemas.microsoft.com/office/drawing/2014/main" val="2530274474"/>
                        </a:ext>
                      </a:extLst>
                    </a:gridCol>
                    <a:gridCol w="1048871">
                      <a:extLst>
                        <a:ext uri="{9D8B030D-6E8A-4147-A177-3AD203B41FA5}">
                          <a16:colId xmlns:a16="http://schemas.microsoft.com/office/drawing/2014/main" val="3026847826"/>
                        </a:ext>
                      </a:extLst>
                    </a:gridCol>
                    <a:gridCol w="1013012">
                      <a:extLst>
                        <a:ext uri="{9D8B030D-6E8A-4147-A177-3AD203B41FA5}">
                          <a16:colId xmlns:a16="http://schemas.microsoft.com/office/drawing/2014/main" val="1291679738"/>
                        </a:ext>
                      </a:extLst>
                    </a:gridCol>
                    <a:gridCol w="1891552">
                      <a:extLst>
                        <a:ext uri="{9D8B030D-6E8A-4147-A177-3AD203B41FA5}">
                          <a16:colId xmlns:a16="http://schemas.microsoft.com/office/drawing/2014/main" val="4147747148"/>
                        </a:ext>
                      </a:extLst>
                    </a:gridCol>
                  </a:tblGrid>
                  <a:tr h="365760">
                    <a:tc>
                      <a:txBody>
                        <a:bodyPr/>
                        <a:lstStyle/>
                        <a:p>
                          <a:pPr algn="ctr"/>
                          <a:r>
                            <a:rPr lang="en-US" sz="1800" b="1" dirty="0" err="1">
                              <a:solidFill>
                                <a:srgbClr val="FFFFFF"/>
                              </a:solidFill>
                              <a:latin typeface="#9Slide03 Arima Madurai Black" panose="00000A00000000000000" pitchFamily="2" charset="0"/>
                              <a:cs typeface="#9Slide03 Arima Madurai Black" panose="00000A00000000000000" pitchFamily="2" charset="0"/>
                            </a:rPr>
                            <a:t>Lần</a:t>
                          </a:r>
                          <a:r>
                            <a:rPr lang="en-US" sz="1800" b="1" dirty="0">
                              <a:solidFill>
                                <a:srgbClr val="FFFFFF"/>
                              </a:solidFill>
                              <a:latin typeface="#9Slide03 Arima Madurai Black" panose="00000A00000000000000" pitchFamily="2" charset="0"/>
                              <a:cs typeface="#9Slide03 Arima Madurai Black" panose="00000A00000000000000" pitchFamily="2" charset="0"/>
                            </a:rPr>
                            <a:t> </a:t>
                          </a:r>
                          <a:r>
                            <a:rPr lang="en-US" sz="1800" b="1" dirty="0" err="1">
                              <a:solidFill>
                                <a:srgbClr val="FFFFFF"/>
                              </a:solidFill>
                              <a:latin typeface="#9Slide03 Arima Madurai Black" panose="00000A00000000000000" pitchFamily="2" charset="0"/>
                              <a:cs typeface="#9Slide03 Arima Madurai Black" panose="00000A00000000000000" pitchFamily="2" charset="0"/>
                            </a:rPr>
                            <a:t>đo</a:t>
                          </a:r>
                          <a:endParaRPr lang="en-US" sz="1800" b="1" dirty="0">
                            <a:solidFill>
                              <a:srgbClr val="FFFFFF"/>
                            </a:solidFill>
                            <a:latin typeface="#9Slide03 Arima Madurai Black" panose="00000A00000000000000" pitchFamily="2" charset="0"/>
                            <a:cs typeface="#9Slide03 Arima Madurai Black" panose="00000A00000000000000" pitchFamily="2" charset="0"/>
                          </a:endParaRPr>
                        </a:p>
                      </a:txBody>
                      <a:tcPr anchor="ctr">
                        <a:solidFill>
                          <a:srgbClr val="3B5748"/>
                        </a:solidFill>
                      </a:tcPr>
                    </a:tc>
                    <a:tc>
                      <a:txBody>
                        <a:bodyPr/>
                        <a:lstStyle/>
                        <a:p>
                          <a:pPr algn="ctr"/>
                          <a:r>
                            <a:rPr lang="en-US" sz="1800" dirty="0">
                              <a:solidFill>
                                <a:srgbClr val="FFFFFF"/>
                              </a:solidFill>
                              <a:latin typeface="#9Slide03 Arima Madurai Black" panose="00000A00000000000000" pitchFamily="2" charset="0"/>
                              <a:cs typeface="#9Slide03 Arima Madurai Black" panose="00000A00000000000000" pitchFamily="2" charset="0"/>
                            </a:rPr>
                            <a:t>1</a:t>
                          </a:r>
                        </a:p>
                      </a:txBody>
                      <a:tcPr anchor="ctr">
                        <a:solidFill>
                          <a:srgbClr val="3B5748"/>
                        </a:solidFill>
                      </a:tcPr>
                    </a:tc>
                    <a:tc>
                      <a:txBody>
                        <a:bodyPr/>
                        <a:lstStyle/>
                        <a:p>
                          <a:pPr algn="ctr"/>
                          <a:r>
                            <a:rPr lang="en-US" sz="1800" dirty="0">
                              <a:solidFill>
                                <a:srgbClr val="FFFFFF"/>
                              </a:solidFill>
                              <a:latin typeface="#9Slide03 Arima Madurai Black" panose="00000A00000000000000" pitchFamily="2" charset="0"/>
                              <a:cs typeface="#9Slide03 Arima Madurai Black" panose="00000A00000000000000" pitchFamily="2" charset="0"/>
                            </a:rPr>
                            <a:t>2</a:t>
                          </a:r>
                        </a:p>
                      </a:txBody>
                      <a:tcPr anchor="ctr">
                        <a:solidFill>
                          <a:srgbClr val="3B5748"/>
                        </a:solidFill>
                      </a:tcPr>
                    </a:tc>
                    <a:tc>
                      <a:txBody>
                        <a:bodyPr/>
                        <a:lstStyle/>
                        <a:p>
                          <a:pPr algn="ctr"/>
                          <a:r>
                            <a:rPr lang="en-US" sz="1800" dirty="0">
                              <a:solidFill>
                                <a:srgbClr val="FFFFFF"/>
                              </a:solidFill>
                              <a:latin typeface="#9Slide03 Arima Madurai Black" panose="00000A00000000000000" pitchFamily="2" charset="0"/>
                              <a:cs typeface="#9Slide03 Arima Madurai Black" panose="00000A00000000000000" pitchFamily="2" charset="0"/>
                            </a:rPr>
                            <a:t>3</a:t>
                          </a:r>
                        </a:p>
                      </a:txBody>
                      <a:tcPr anchor="ctr">
                        <a:solidFill>
                          <a:srgbClr val="3B5748"/>
                        </a:solidFill>
                      </a:tcPr>
                    </a:tc>
                    <a:tc>
                      <a:txBody>
                        <a:bodyPr/>
                        <a:lstStyle/>
                        <a:p>
                          <a:pPr algn="ctr"/>
                          <a:endParaRPr lang="en-US" sz="1800" dirty="0">
                            <a:solidFill>
                              <a:srgbClr val="FFFFFF"/>
                            </a:solidFill>
                            <a:latin typeface="#9Slide03 Arima Madurai Black" panose="00000A00000000000000" pitchFamily="2" charset="0"/>
                            <a:cs typeface="#9Slide03 Arima Madurai Black" panose="00000A00000000000000" pitchFamily="2" charset="0"/>
                          </a:endParaRPr>
                        </a:p>
                      </a:txBody>
                      <a:tcPr anchor="ctr">
                        <a:solidFill>
                          <a:srgbClr val="3B5748"/>
                        </a:solidFill>
                      </a:tcPr>
                    </a:tc>
                    <a:extLst>
                      <a:ext uri="{0D108BD9-81ED-4DB2-BD59-A6C34878D82A}">
                        <a16:rowId xmlns:a16="http://schemas.microsoft.com/office/drawing/2014/main" val="572667067"/>
                      </a:ext>
                    </a:extLst>
                  </a:tr>
                  <a:tr h="507556">
                    <a:tc>
                      <a:txBody>
                        <a:bodyPr/>
                        <a:lstStyle/>
                        <a:p>
                          <a:pPr algn="ctr"/>
                          <a:r>
                            <a:rPr lang="en-US" sz="1800" b="1" dirty="0" err="1">
                              <a:solidFill>
                                <a:srgbClr val="FFFFFF"/>
                              </a:solidFill>
                              <a:latin typeface="#9Slide03 Arima Madurai Black" panose="00000A00000000000000" pitchFamily="2" charset="0"/>
                              <a:cs typeface="#9Slide03 Arima Madurai Black" panose="00000A00000000000000" pitchFamily="2" charset="0"/>
                            </a:rPr>
                            <a:t>Quãng</a:t>
                          </a:r>
                          <a:r>
                            <a:rPr lang="en-US" sz="1800" b="1" dirty="0">
                              <a:solidFill>
                                <a:srgbClr val="FFFFFF"/>
                              </a:solidFill>
                              <a:latin typeface="#9Slide03 Arima Madurai Black" panose="00000A00000000000000" pitchFamily="2" charset="0"/>
                              <a:cs typeface="#9Slide03 Arima Madurai Black" panose="00000A00000000000000" pitchFamily="2" charset="0"/>
                            </a:rPr>
                            <a:t> </a:t>
                          </a:r>
                          <a:r>
                            <a:rPr lang="en-US" sz="1800" b="1" dirty="0" err="1">
                              <a:solidFill>
                                <a:srgbClr val="FFFFFF"/>
                              </a:solidFill>
                              <a:latin typeface="#9Slide03 Arima Madurai Black" panose="00000A00000000000000" pitchFamily="2" charset="0"/>
                              <a:cs typeface="#9Slide03 Arima Madurai Black" panose="00000A00000000000000" pitchFamily="2" charset="0"/>
                            </a:rPr>
                            <a:t>đường</a:t>
                          </a:r>
                          <a:endParaRPr lang="en-US" sz="1800" b="1" dirty="0">
                            <a:solidFill>
                              <a:srgbClr val="FFFFFF"/>
                            </a:solidFill>
                            <a:latin typeface="#9Slide03 Arima Madurai Black" panose="00000A00000000000000" pitchFamily="2" charset="0"/>
                            <a:cs typeface="#9Slide03 Arima Madurai Black" panose="00000A00000000000000" pitchFamily="2" charset="0"/>
                          </a:endParaRPr>
                        </a:p>
                      </a:txBody>
                      <a:tcPr anchor="ctr">
                        <a:solidFill>
                          <a:srgbClr val="3B5748"/>
                        </a:solidFill>
                      </a:tcPr>
                    </a:tc>
                    <a:tc>
                      <a:txBody>
                        <a:bodyPr/>
                        <a:lstStyle/>
                        <a:p>
                          <a:pPr algn="ctr"/>
                          <a:r>
                            <a:rPr lang="en-US" sz="1800" dirty="0">
                              <a:solidFill>
                                <a:srgbClr val="FFFFFF"/>
                              </a:solidFill>
                              <a:latin typeface="#9Slide03 Arima Madurai Black" panose="00000A00000000000000" pitchFamily="2" charset="0"/>
                              <a:cs typeface="#9Slide03 Arima Madurai Black" panose="00000A00000000000000" pitchFamily="2" charset="0"/>
                            </a:rPr>
                            <a:t>s</a:t>
                          </a:r>
                          <a:r>
                            <a:rPr lang="en-US" sz="1800" baseline="-25000" dirty="0">
                              <a:solidFill>
                                <a:srgbClr val="FFFFFF"/>
                              </a:solidFill>
                              <a:latin typeface="#9Slide03 Arima Madurai Black" panose="00000A00000000000000" pitchFamily="2" charset="0"/>
                              <a:cs typeface="#9Slide03 Arima Madurai Black" panose="00000A00000000000000" pitchFamily="2" charset="0"/>
                            </a:rPr>
                            <a:t>1</a:t>
                          </a:r>
                        </a:p>
                      </a:txBody>
                      <a:tcPr anchor="ctr">
                        <a:solidFill>
                          <a:srgbClr val="3B5748"/>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solidFill>
                                <a:srgbClr val="FFFFFF"/>
                              </a:solidFill>
                              <a:latin typeface="#9Slide03 Arima Madurai Black" panose="00000A00000000000000" pitchFamily="2" charset="0"/>
                              <a:cs typeface="#9Slide03 Arima Madurai Black" panose="00000A00000000000000" pitchFamily="2" charset="0"/>
                            </a:rPr>
                            <a:t>s</a:t>
                          </a:r>
                          <a:r>
                            <a:rPr lang="en-US" sz="1800" baseline="-25000" dirty="0">
                              <a:solidFill>
                                <a:srgbClr val="FFFFFF"/>
                              </a:solidFill>
                              <a:latin typeface="#9Slide03 Arima Madurai Black" panose="00000A00000000000000" pitchFamily="2" charset="0"/>
                              <a:cs typeface="#9Slide03 Arima Madurai Black" panose="00000A00000000000000" pitchFamily="2" charset="0"/>
                            </a:rPr>
                            <a:t>2</a:t>
                          </a:r>
                        </a:p>
                      </a:txBody>
                      <a:tcPr anchor="ctr">
                        <a:solidFill>
                          <a:srgbClr val="3B5748"/>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solidFill>
                                <a:srgbClr val="FFFFFF"/>
                              </a:solidFill>
                              <a:latin typeface="#9Slide03 Arima Madurai Black" panose="00000A00000000000000" pitchFamily="2" charset="0"/>
                              <a:cs typeface="#9Slide03 Arima Madurai Black" panose="00000A00000000000000" pitchFamily="2" charset="0"/>
                            </a:rPr>
                            <a:t>s</a:t>
                          </a:r>
                          <a:r>
                            <a:rPr lang="en-US" sz="1800" baseline="-25000" dirty="0">
                              <a:solidFill>
                                <a:srgbClr val="FFFFFF"/>
                              </a:solidFill>
                              <a:latin typeface="#9Slide03 Arima Madurai Black" panose="00000A00000000000000" pitchFamily="2" charset="0"/>
                              <a:cs typeface="#9Slide03 Arima Madurai Black" panose="00000A00000000000000" pitchFamily="2" charset="0"/>
                            </a:rPr>
                            <a:t>3</a:t>
                          </a:r>
                        </a:p>
                      </a:txBody>
                      <a:tcPr anchor="ctr">
                        <a:solidFill>
                          <a:srgbClr val="3B5748"/>
                        </a:solidFill>
                      </a:tcPr>
                    </a:tc>
                    <a:tc>
                      <a:txBody>
                        <a:bodyPr/>
                        <a:lstStyle/>
                        <a:p>
                          <a:endParaRPr lang="en-US"/>
                        </a:p>
                      </a:txBody>
                      <a:tcPr anchor="ctr">
                        <a:blipFill>
                          <a:blip r:embed="rId8"/>
                          <a:stretch>
                            <a:fillRect l="-254341" t="-76190" r="-965" b="-210714"/>
                          </a:stretch>
                        </a:blipFill>
                      </a:tcPr>
                    </a:tc>
                    <a:extLst>
                      <a:ext uri="{0D108BD9-81ED-4DB2-BD59-A6C34878D82A}">
                        <a16:rowId xmlns:a16="http://schemas.microsoft.com/office/drawing/2014/main" val="2505816710"/>
                      </a:ext>
                    </a:extLst>
                  </a:tr>
                  <a:tr h="507556">
                    <a:tc>
                      <a:txBody>
                        <a:bodyPr/>
                        <a:lstStyle/>
                        <a:p>
                          <a:pPr algn="ctr"/>
                          <a:r>
                            <a:rPr lang="en-US" sz="1800" b="1" dirty="0" err="1">
                              <a:solidFill>
                                <a:srgbClr val="FFFFFF"/>
                              </a:solidFill>
                              <a:latin typeface="#9Slide03 Arima Madurai Black" panose="00000A00000000000000" pitchFamily="2" charset="0"/>
                              <a:cs typeface="#9Slide03 Arima Madurai Black" panose="00000A00000000000000" pitchFamily="2" charset="0"/>
                            </a:rPr>
                            <a:t>Thời</a:t>
                          </a:r>
                          <a:r>
                            <a:rPr lang="en-US" sz="1800" b="1" dirty="0">
                              <a:solidFill>
                                <a:srgbClr val="FFFFFF"/>
                              </a:solidFill>
                              <a:latin typeface="#9Slide03 Arima Madurai Black" panose="00000A00000000000000" pitchFamily="2" charset="0"/>
                              <a:cs typeface="#9Slide03 Arima Madurai Black" panose="00000A00000000000000" pitchFamily="2" charset="0"/>
                            </a:rPr>
                            <a:t> </a:t>
                          </a:r>
                          <a:r>
                            <a:rPr lang="en-US" sz="1800" b="1" dirty="0" err="1">
                              <a:solidFill>
                                <a:srgbClr val="FFFFFF"/>
                              </a:solidFill>
                              <a:latin typeface="#9Slide03 Arima Madurai Black" panose="00000A00000000000000" pitchFamily="2" charset="0"/>
                              <a:cs typeface="#9Slide03 Arima Madurai Black" panose="00000A00000000000000" pitchFamily="2" charset="0"/>
                            </a:rPr>
                            <a:t>gian</a:t>
                          </a:r>
                          <a:endParaRPr lang="en-US" sz="1800" b="1" dirty="0">
                            <a:solidFill>
                              <a:srgbClr val="FFFFFF"/>
                            </a:solidFill>
                            <a:latin typeface="#9Slide03 Arima Madurai Black" panose="00000A00000000000000" pitchFamily="2" charset="0"/>
                            <a:cs typeface="#9Slide03 Arima Madurai Black" panose="00000A00000000000000" pitchFamily="2" charset="0"/>
                          </a:endParaRPr>
                        </a:p>
                      </a:txBody>
                      <a:tcPr anchor="ctr">
                        <a:solidFill>
                          <a:srgbClr val="3B5748"/>
                        </a:solidFill>
                      </a:tcPr>
                    </a:tc>
                    <a:tc>
                      <a:txBody>
                        <a:bodyPr/>
                        <a:lstStyle/>
                        <a:p>
                          <a:pPr algn="ctr"/>
                          <a:r>
                            <a:rPr lang="en-US" sz="1800" dirty="0">
                              <a:solidFill>
                                <a:srgbClr val="FFFFFF"/>
                              </a:solidFill>
                              <a:latin typeface="#9Slide03 Arima Madurai Black" panose="00000A00000000000000" pitchFamily="2" charset="0"/>
                              <a:cs typeface="#9Slide03 Arima Madurai Black" panose="00000A00000000000000" pitchFamily="2" charset="0"/>
                            </a:rPr>
                            <a:t>t</a:t>
                          </a:r>
                          <a:r>
                            <a:rPr lang="en-US" sz="1800" baseline="-25000" dirty="0">
                              <a:solidFill>
                                <a:srgbClr val="FFFFFF"/>
                              </a:solidFill>
                              <a:latin typeface="#9Slide03 Arima Madurai Black" panose="00000A00000000000000" pitchFamily="2" charset="0"/>
                              <a:cs typeface="#9Slide03 Arima Madurai Black" panose="00000A00000000000000" pitchFamily="2" charset="0"/>
                            </a:rPr>
                            <a:t>1</a:t>
                          </a:r>
                        </a:p>
                      </a:txBody>
                      <a:tcPr anchor="ctr">
                        <a:solidFill>
                          <a:srgbClr val="3B5748"/>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solidFill>
                                <a:srgbClr val="FFFFFF"/>
                              </a:solidFill>
                              <a:latin typeface="#9Slide03 Arima Madurai Black" panose="00000A00000000000000" pitchFamily="2" charset="0"/>
                              <a:cs typeface="#9Slide03 Arima Madurai Black" panose="00000A00000000000000" pitchFamily="2" charset="0"/>
                            </a:rPr>
                            <a:t>t</a:t>
                          </a:r>
                          <a:r>
                            <a:rPr lang="en-US" sz="1800" baseline="-25000" dirty="0">
                              <a:solidFill>
                                <a:srgbClr val="FFFFFF"/>
                              </a:solidFill>
                              <a:latin typeface="#9Slide03 Arima Madurai Black" panose="00000A00000000000000" pitchFamily="2" charset="0"/>
                              <a:cs typeface="#9Slide03 Arima Madurai Black" panose="00000A00000000000000" pitchFamily="2" charset="0"/>
                            </a:rPr>
                            <a:t>2</a:t>
                          </a:r>
                        </a:p>
                      </a:txBody>
                      <a:tcPr anchor="ctr">
                        <a:solidFill>
                          <a:srgbClr val="3B5748"/>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solidFill>
                                <a:srgbClr val="FFFFFF"/>
                              </a:solidFill>
                              <a:latin typeface="#9Slide03 Arima Madurai Black" panose="00000A00000000000000" pitchFamily="2" charset="0"/>
                              <a:cs typeface="#9Slide03 Arima Madurai Black" panose="00000A00000000000000" pitchFamily="2" charset="0"/>
                            </a:rPr>
                            <a:t>t</a:t>
                          </a:r>
                          <a:r>
                            <a:rPr lang="en-US" sz="1800" baseline="-25000" dirty="0">
                              <a:solidFill>
                                <a:srgbClr val="FFFFFF"/>
                              </a:solidFill>
                              <a:latin typeface="#9Slide03 Arima Madurai Black" panose="00000A00000000000000" pitchFamily="2" charset="0"/>
                              <a:cs typeface="#9Slide03 Arima Madurai Black" panose="00000A00000000000000" pitchFamily="2" charset="0"/>
                            </a:rPr>
                            <a:t>3</a:t>
                          </a:r>
                        </a:p>
                      </a:txBody>
                      <a:tcPr anchor="ctr">
                        <a:solidFill>
                          <a:srgbClr val="3B5748"/>
                        </a:solidFill>
                      </a:tcPr>
                    </a:tc>
                    <a:tc>
                      <a:txBody>
                        <a:bodyPr/>
                        <a:lstStyle/>
                        <a:p>
                          <a:endParaRPr lang="en-US"/>
                        </a:p>
                      </a:txBody>
                      <a:tcPr anchor="ctr">
                        <a:blipFill>
                          <a:blip r:embed="rId8"/>
                          <a:stretch>
                            <a:fillRect l="-254341" t="-178313" r="-965" b="-113253"/>
                          </a:stretch>
                        </a:blipFill>
                      </a:tcPr>
                    </a:tc>
                    <a:extLst>
                      <a:ext uri="{0D108BD9-81ED-4DB2-BD59-A6C34878D82A}">
                        <a16:rowId xmlns:a16="http://schemas.microsoft.com/office/drawing/2014/main" val="1417436292"/>
                      </a:ext>
                    </a:extLst>
                  </a:tr>
                  <a:tr h="497523">
                    <a:tc gridSpan="5">
                      <a:txBody>
                        <a:bodyPr/>
                        <a:lstStyle/>
                        <a:p>
                          <a:endParaRPr lang="en-US"/>
                        </a:p>
                      </a:txBody>
                      <a:tcPr anchor="ctr">
                        <a:blipFill>
                          <a:blip r:embed="rId8"/>
                          <a:stretch>
                            <a:fillRect l="-91" t="-281707" r="-272" b="-14634"/>
                          </a:stretch>
                        </a:blip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918353998"/>
                      </a:ext>
                    </a:extLst>
                  </a:tr>
                </a:tbl>
              </a:graphicData>
            </a:graphic>
          </p:graphicFrame>
        </mc:Fallback>
      </mc:AlternateContent>
      <p:sp>
        <p:nvSpPr>
          <p:cNvPr id="29" name="TextBox 28">
            <a:extLst>
              <a:ext uri="{FF2B5EF4-FFF2-40B4-BE49-F238E27FC236}">
                <a16:creationId xmlns:a16="http://schemas.microsoft.com/office/drawing/2014/main" id="{1CE3FBB2-A36F-5D13-F73E-6BB8CAD25B5B}"/>
              </a:ext>
            </a:extLst>
          </p:cNvPr>
          <p:cNvSpPr txBox="1"/>
          <p:nvPr/>
        </p:nvSpPr>
        <p:spPr>
          <a:xfrm>
            <a:off x="7242312" y="2709622"/>
            <a:ext cx="1904634" cy="707886"/>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lnSpc>
                <a:spcPct val="100000"/>
              </a:lnSpc>
            </a:pPr>
            <a:r>
              <a:rPr lang="vi-VN" sz="2000" dirty="0"/>
              <a:t>Giữ ô tô ở</a:t>
            </a:r>
            <a:r>
              <a:rPr lang="en-US" sz="2000" dirty="0"/>
              <a:t> </a:t>
            </a:r>
            <a:r>
              <a:rPr lang="en-US" sz="2000" dirty="0" err="1"/>
              <a:t>vạch</a:t>
            </a:r>
            <a:r>
              <a:rPr lang="en-US" sz="2000" dirty="0"/>
              <a:t> </a:t>
            </a:r>
            <a:r>
              <a:rPr lang="en-US" sz="2000" dirty="0" err="1"/>
              <a:t>xuất</a:t>
            </a:r>
            <a:r>
              <a:rPr lang="en-US" sz="2000" dirty="0"/>
              <a:t> </a:t>
            </a:r>
            <a:r>
              <a:rPr lang="en-US" sz="2000" dirty="0" err="1"/>
              <a:t>phát</a:t>
            </a:r>
            <a:endParaRPr lang="en-US" sz="2000" dirty="0"/>
          </a:p>
        </p:txBody>
      </p:sp>
      <p:sp>
        <p:nvSpPr>
          <p:cNvPr id="30" name="TextBox 29">
            <a:extLst>
              <a:ext uri="{FF2B5EF4-FFF2-40B4-BE49-F238E27FC236}">
                <a16:creationId xmlns:a16="http://schemas.microsoft.com/office/drawing/2014/main" id="{D4D3CBE8-B2CE-0B48-4580-C4AA60E11C46}"/>
              </a:ext>
            </a:extLst>
          </p:cNvPr>
          <p:cNvSpPr txBox="1"/>
          <p:nvPr/>
        </p:nvSpPr>
        <p:spPr>
          <a:xfrm>
            <a:off x="7563481" y="2792513"/>
            <a:ext cx="1302181" cy="400110"/>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lnSpc>
                <a:spcPct val="100000"/>
              </a:lnSpc>
            </a:pPr>
            <a:r>
              <a:rPr lang="vi-VN" sz="2000" dirty="0"/>
              <a:t>Thả ô tô</a:t>
            </a:r>
            <a:endParaRPr lang="en-US" sz="2000" dirty="0"/>
          </a:p>
        </p:txBody>
      </p:sp>
      <p:sp>
        <p:nvSpPr>
          <p:cNvPr id="31" name="TextBox 30">
            <a:extLst>
              <a:ext uri="{FF2B5EF4-FFF2-40B4-BE49-F238E27FC236}">
                <a16:creationId xmlns:a16="http://schemas.microsoft.com/office/drawing/2014/main" id="{2C0CA400-B6D7-0B17-9BF2-3E48A4C2B64E}"/>
              </a:ext>
            </a:extLst>
          </p:cNvPr>
          <p:cNvSpPr txBox="1"/>
          <p:nvPr/>
        </p:nvSpPr>
        <p:spPr>
          <a:xfrm>
            <a:off x="4919990" y="2714020"/>
            <a:ext cx="1879151" cy="400110"/>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lnSpc>
                <a:spcPct val="100000"/>
              </a:lnSpc>
            </a:pPr>
            <a:r>
              <a:rPr lang="vi-VN" sz="2000" dirty="0"/>
              <a:t>Bấm đồng hồ</a:t>
            </a:r>
            <a:endParaRPr lang="en-US" sz="2000" dirty="0"/>
          </a:p>
        </p:txBody>
      </p:sp>
      <p:sp>
        <p:nvSpPr>
          <p:cNvPr id="32" name="TextBox 31">
            <a:extLst>
              <a:ext uri="{FF2B5EF4-FFF2-40B4-BE49-F238E27FC236}">
                <a16:creationId xmlns:a16="http://schemas.microsoft.com/office/drawing/2014/main" id="{312A0BC7-0971-0DD2-00A5-8C8A2292CF4D}"/>
              </a:ext>
            </a:extLst>
          </p:cNvPr>
          <p:cNvSpPr txBox="1"/>
          <p:nvPr/>
        </p:nvSpPr>
        <p:spPr>
          <a:xfrm>
            <a:off x="2332166" y="2596147"/>
            <a:ext cx="1879151" cy="707886"/>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lnSpc>
                <a:spcPct val="100000"/>
              </a:lnSpc>
            </a:pPr>
            <a:r>
              <a:rPr lang="vi-VN" sz="2000" dirty="0"/>
              <a:t>Bấm dừng đồng hồ</a:t>
            </a:r>
            <a:endParaRPr lang="en-US" sz="2000" dirty="0"/>
          </a:p>
        </p:txBody>
      </p:sp>
    </p:spTree>
    <p:extLst>
      <p:ext uri="{BB962C8B-B14F-4D97-AF65-F5344CB8AC3E}">
        <p14:creationId xmlns:p14="http://schemas.microsoft.com/office/powerpoint/2010/main" val="14119284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lt">
                                    <p:tmPct val="6000"/>
                                  </p:iterate>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22" presetClass="entr" presetSubtype="1"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par>
                                <p:cTn id="18" presetID="10" presetClass="exit" presetSubtype="0" fill="hold" grpId="1" nodeType="withEffect">
                                  <p:stCondLst>
                                    <p:cond delay="0"/>
                                  </p:stCondLst>
                                  <p:iterate type="lt">
                                    <p:tmPct val="0"/>
                                  </p:iterate>
                                  <p:childTnLst>
                                    <p:animEffect transition="out" filter="fade">
                                      <p:cBhvr>
                                        <p:cTn id="19" dur="500"/>
                                        <p:tgtEl>
                                          <p:spTgt spid="50"/>
                                        </p:tgtEl>
                                      </p:cBhvr>
                                    </p:animEffect>
                                    <p:set>
                                      <p:cBhvr>
                                        <p:cTn id="20" dur="1" fill="hold">
                                          <p:stCondLst>
                                            <p:cond delay="499"/>
                                          </p:stCondLst>
                                        </p:cTn>
                                        <p:tgtEl>
                                          <p:spTgt spid="50"/>
                                        </p:tgtEl>
                                        <p:attrNameLst>
                                          <p:attrName>style.visibility</p:attrName>
                                        </p:attrNameLst>
                                      </p:cBhvr>
                                      <p:to>
                                        <p:strVal val="hidden"/>
                                      </p:to>
                                    </p:set>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1500"/>
                                        <p:tgtEl>
                                          <p:spTgt spid="15"/>
                                        </p:tgtEl>
                                      </p:cBhvr>
                                    </p:animEffect>
                                  </p:childTnLst>
                                </p:cTn>
                              </p:par>
                              <p:par>
                                <p:cTn id="25" presetID="42" presetClass="path" presetSubtype="0" accel="50000" decel="50000" fill="hold" nodeType="withEffect">
                                  <p:stCondLst>
                                    <p:cond delay="0"/>
                                  </p:stCondLst>
                                  <p:childTnLst>
                                    <p:animMotion origin="layout" path="M 1.11022E-16 2.09877E-6 L -0.03125 0.13364 " pathEditMode="relative" rAng="0" ptsTypes="AA">
                                      <p:cBhvr>
                                        <p:cTn id="26" dur="1500" fill="hold"/>
                                        <p:tgtEl>
                                          <p:spTgt spid="46"/>
                                        </p:tgtEl>
                                        <p:attrNameLst>
                                          <p:attrName>ppt_x</p:attrName>
                                          <p:attrName>ppt_y</p:attrName>
                                        </p:attrNameLst>
                                      </p:cBhvr>
                                      <p:rCtr x="-1563" y="6667"/>
                                    </p:animMotion>
                                  </p:childTnLst>
                                </p:cTn>
                              </p:par>
                              <p:par>
                                <p:cTn id="27" presetID="22" presetClass="entr" presetSubtype="8" fill="hold" grpId="0" nodeType="withEffect">
                                  <p:stCondLst>
                                    <p:cond delay="0"/>
                                  </p:stCondLst>
                                  <p:iterate type="lt">
                                    <p:tmPct val="6000"/>
                                  </p:iterate>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46"/>
                                        </p:tgtEl>
                                      </p:cBhvr>
                                    </p:animEffect>
                                    <p:set>
                                      <p:cBhvr>
                                        <p:cTn id="37" dur="1" fill="hold">
                                          <p:stCondLst>
                                            <p:cond delay="499"/>
                                          </p:stCondLst>
                                        </p:cTn>
                                        <p:tgtEl>
                                          <p:spTgt spid="46"/>
                                        </p:tgtEl>
                                        <p:attrNameLst>
                                          <p:attrName>style.visibility</p:attrName>
                                        </p:attrNameLst>
                                      </p:cBhvr>
                                      <p:to>
                                        <p:strVal val="hidden"/>
                                      </p:to>
                                    </p:set>
                                  </p:childTnLst>
                                </p:cTn>
                              </p:par>
                              <p:par>
                                <p:cTn id="38" presetID="53" presetClass="entr" presetSubtype="16"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par>
                                <p:cTn id="43" presetID="22" presetClass="entr" presetSubtype="1"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up)">
                                      <p:cBhvr>
                                        <p:cTn id="45" dur="500"/>
                                        <p:tgtEl>
                                          <p:spTgt spid="23"/>
                                        </p:tgtEl>
                                      </p:cBhvr>
                                    </p:animEffect>
                                  </p:childTnLst>
                                </p:cTn>
                              </p:par>
                              <p:par>
                                <p:cTn id="46" presetID="10" presetClass="exit" presetSubtype="0" fill="hold" grpId="1" nodeType="withEffect">
                                  <p:stCondLst>
                                    <p:cond delay="0"/>
                                  </p:stCondLst>
                                  <p:iterate type="lt">
                                    <p:tmPct val="0"/>
                                  </p:iterate>
                                  <p:childTnLst>
                                    <p:animEffect transition="out" filter="fade">
                                      <p:cBhvr>
                                        <p:cTn id="47" dur="500"/>
                                        <p:tgtEl>
                                          <p:spTgt spid="20"/>
                                        </p:tgtEl>
                                      </p:cBhvr>
                                    </p:animEffect>
                                    <p:set>
                                      <p:cBhvr>
                                        <p:cTn id="48" dur="1" fill="hold">
                                          <p:stCondLst>
                                            <p:cond delay="499"/>
                                          </p:stCondLst>
                                        </p:cTn>
                                        <p:tgtEl>
                                          <p:spTgt spid="20"/>
                                        </p:tgtEl>
                                        <p:attrNameLst>
                                          <p:attrName>style.visibility</p:attrName>
                                        </p:attrNameLst>
                                      </p:cBhvr>
                                      <p:to>
                                        <p:strVal val="hidden"/>
                                      </p:to>
                                    </p:set>
                                  </p:childTnLst>
                                </p:cTn>
                              </p:par>
                            </p:childTnLst>
                          </p:cTn>
                        </p:par>
                        <p:par>
                          <p:cTn id="49" fill="hold">
                            <p:stCondLst>
                              <p:cond delay="500"/>
                            </p:stCondLst>
                            <p:childTnLst>
                              <p:par>
                                <p:cTn id="50" presetID="42" presetClass="path" presetSubtype="0" accel="50000" decel="50000" fill="hold" nodeType="afterEffect">
                                  <p:stCondLst>
                                    <p:cond delay="0"/>
                                  </p:stCondLst>
                                  <p:childTnLst>
                                    <p:animMotion origin="layout" path="M 1.94444E-6 -3.95062E-6 L -0.05122 0.12531 " pathEditMode="relative" rAng="0" ptsTypes="AA">
                                      <p:cBhvr>
                                        <p:cTn id="51" dur="1500" fill="hold"/>
                                        <p:tgtEl>
                                          <p:spTgt spid="23"/>
                                        </p:tgtEl>
                                        <p:attrNameLst>
                                          <p:attrName>ppt_x</p:attrName>
                                          <p:attrName>ppt_y</p:attrName>
                                        </p:attrNameLst>
                                      </p:cBhvr>
                                      <p:rCtr x="-2569" y="6265"/>
                                    </p:animMotion>
                                  </p:childTnLst>
                                </p:cTn>
                              </p:par>
                              <p:par>
                                <p:cTn id="52" presetID="22" presetClass="entr" presetSubtype="1" fill="hold"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up)">
                                      <p:cBhvr>
                                        <p:cTn id="54" dur="1500"/>
                                        <p:tgtEl>
                                          <p:spTgt spid="26"/>
                                        </p:tgtEl>
                                      </p:cBhvr>
                                    </p:animEffect>
                                  </p:childTnLst>
                                </p:cTn>
                              </p:par>
                              <p:par>
                                <p:cTn id="55" presetID="22" presetClass="entr" presetSubtype="8" fill="hold" grpId="0" nodeType="withEffect">
                                  <p:stCondLst>
                                    <p:cond delay="0"/>
                                  </p:stCondLst>
                                  <p:iterate type="lt">
                                    <p:tmPct val="6000"/>
                                  </p:iterate>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21"/>
                                        </p:tgtEl>
                                      </p:cBhvr>
                                    </p:animEffect>
                                    <p:set>
                                      <p:cBhvr>
                                        <p:cTn id="62" dur="1" fill="hold">
                                          <p:stCondLst>
                                            <p:cond delay="499"/>
                                          </p:stCondLst>
                                        </p:cTn>
                                        <p:tgtEl>
                                          <p:spTgt spid="21"/>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23"/>
                                        </p:tgtEl>
                                      </p:cBhvr>
                                    </p:animEffect>
                                    <p:set>
                                      <p:cBhvr>
                                        <p:cTn id="65" dur="1" fill="hold">
                                          <p:stCondLst>
                                            <p:cond delay="499"/>
                                          </p:stCondLst>
                                        </p:cTn>
                                        <p:tgtEl>
                                          <p:spTgt spid="23"/>
                                        </p:tgtEl>
                                        <p:attrNameLst>
                                          <p:attrName>style.visibility</p:attrName>
                                        </p:attrNameLst>
                                      </p:cBhvr>
                                      <p:to>
                                        <p:strVal val="hidden"/>
                                      </p:to>
                                    </p:set>
                                  </p:childTnLst>
                                </p:cTn>
                              </p:par>
                              <p:par>
                                <p:cTn id="66" presetID="10" presetClass="exit" presetSubtype="0" fill="hold" grpId="1" nodeType="withEffect">
                                  <p:stCondLst>
                                    <p:cond delay="0"/>
                                  </p:stCondLst>
                                  <p:iterate type="lt">
                                    <p:tmPct val="0"/>
                                  </p:iterate>
                                  <p:childTnLst>
                                    <p:animEffect transition="out" filter="fade">
                                      <p:cBhvr>
                                        <p:cTn id="67" dur="500"/>
                                        <p:tgtEl>
                                          <p:spTgt spid="24"/>
                                        </p:tgtEl>
                                      </p:cBhvr>
                                    </p:animEffect>
                                    <p:set>
                                      <p:cBhvr>
                                        <p:cTn id="68" dur="1" fill="hold">
                                          <p:stCondLst>
                                            <p:cond delay="499"/>
                                          </p:stCondLst>
                                        </p:cTn>
                                        <p:tgtEl>
                                          <p:spTgt spid="24"/>
                                        </p:tgtEl>
                                        <p:attrNameLst>
                                          <p:attrName>style.visibility</p:attrName>
                                        </p:attrNameLst>
                                      </p:cBhvr>
                                      <p:to>
                                        <p:strVal val="hidden"/>
                                      </p:to>
                                    </p:set>
                                  </p:childTnLst>
                                </p:cTn>
                              </p:par>
                              <p:par>
                                <p:cTn id="69" presetID="22" presetClass="entr" presetSubtype="8" fill="hold" grpId="0" nodeType="withEffect">
                                  <p:stCondLst>
                                    <p:cond delay="0"/>
                                  </p:stCondLst>
                                  <p:iterate type="lt">
                                    <p:tmPct val="6000"/>
                                  </p:iterate>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par>
                          <p:cTn id="72" fill="hold">
                            <p:stCondLst>
                              <p:cond delay="890"/>
                            </p:stCondLst>
                            <p:childTnLst>
                              <p:par>
                                <p:cTn id="73" presetID="53" presetClass="entr" presetSubtype="16"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 calcmode="lin" valueType="num">
                                      <p:cBhvr>
                                        <p:cTn id="75" dur="500" fill="hold"/>
                                        <p:tgtEl>
                                          <p:spTgt spid="3"/>
                                        </p:tgtEl>
                                        <p:attrNameLst>
                                          <p:attrName>ppt_w</p:attrName>
                                        </p:attrNameLst>
                                      </p:cBhvr>
                                      <p:tavLst>
                                        <p:tav tm="0">
                                          <p:val>
                                            <p:fltVal val="0"/>
                                          </p:val>
                                        </p:tav>
                                        <p:tav tm="100000">
                                          <p:val>
                                            <p:strVal val="#ppt_w"/>
                                          </p:val>
                                        </p:tav>
                                      </p:tavLst>
                                    </p:anim>
                                    <p:anim calcmode="lin" valueType="num">
                                      <p:cBhvr>
                                        <p:cTn id="76" dur="500" fill="hold"/>
                                        <p:tgtEl>
                                          <p:spTgt spid="3"/>
                                        </p:tgtEl>
                                        <p:attrNameLst>
                                          <p:attrName>ppt_h</p:attrName>
                                        </p:attrNameLst>
                                      </p:cBhvr>
                                      <p:tavLst>
                                        <p:tav tm="0">
                                          <p:val>
                                            <p:fltVal val="0"/>
                                          </p:val>
                                        </p:tav>
                                        <p:tav tm="100000">
                                          <p:val>
                                            <p:strVal val="#ppt_h"/>
                                          </p:val>
                                        </p:tav>
                                      </p:tavLst>
                                    </p:anim>
                                    <p:animEffect transition="in" filter="fade">
                                      <p:cBhvr>
                                        <p:cTn id="77" dur="500"/>
                                        <p:tgtEl>
                                          <p:spTgt spid="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iterate type="lt">
                                    <p:tmPct val="6000"/>
                                  </p:iterate>
                                  <p:childTnLst>
                                    <p:set>
                                      <p:cBhvr>
                                        <p:cTn id="81" dur="1" fill="hold">
                                          <p:stCondLst>
                                            <p:cond delay="0"/>
                                          </p:stCondLst>
                                        </p:cTn>
                                        <p:tgtEl>
                                          <p:spTgt spid="29"/>
                                        </p:tgtEl>
                                        <p:attrNameLst>
                                          <p:attrName>style.visibility</p:attrName>
                                        </p:attrNameLst>
                                      </p:cBhvr>
                                      <p:to>
                                        <p:strVal val="visible"/>
                                      </p:to>
                                    </p:set>
                                    <p:animEffect transition="in" filter="wipe(left)">
                                      <p:cBhvr>
                                        <p:cTn id="82" dur="500"/>
                                        <p:tgtEl>
                                          <p:spTgt spid="29"/>
                                        </p:tgtEl>
                                      </p:cBhvr>
                                    </p:animEffect>
                                  </p:childTnLst>
                                </p:cTn>
                              </p:par>
                            </p:childTnLst>
                          </p:cTn>
                        </p:par>
                        <p:par>
                          <p:cTn id="83" fill="hold">
                            <p:stCondLst>
                              <p:cond delay="1040"/>
                            </p:stCondLst>
                            <p:childTnLst>
                              <p:par>
                                <p:cTn id="84" presetID="53" presetClass="entr" presetSubtype="16" fill="hold" nodeType="afterEffect">
                                  <p:stCondLst>
                                    <p:cond delay="0"/>
                                  </p:stCondLst>
                                  <p:childTnLst>
                                    <p:set>
                                      <p:cBhvr>
                                        <p:cTn id="85" dur="1" fill="hold">
                                          <p:stCondLst>
                                            <p:cond delay="0"/>
                                          </p:stCondLst>
                                        </p:cTn>
                                        <p:tgtEl>
                                          <p:spTgt spid="7"/>
                                        </p:tgtEl>
                                        <p:attrNameLst>
                                          <p:attrName>style.visibility</p:attrName>
                                        </p:attrNameLst>
                                      </p:cBhvr>
                                      <p:to>
                                        <p:strVal val="visible"/>
                                      </p:to>
                                    </p:set>
                                    <p:anim calcmode="lin" valueType="num">
                                      <p:cBhvr>
                                        <p:cTn id="86" dur="500" fill="hold"/>
                                        <p:tgtEl>
                                          <p:spTgt spid="7"/>
                                        </p:tgtEl>
                                        <p:attrNameLst>
                                          <p:attrName>ppt_w</p:attrName>
                                        </p:attrNameLst>
                                      </p:cBhvr>
                                      <p:tavLst>
                                        <p:tav tm="0">
                                          <p:val>
                                            <p:fltVal val="0"/>
                                          </p:val>
                                        </p:tav>
                                        <p:tav tm="100000">
                                          <p:val>
                                            <p:strVal val="#ppt_w"/>
                                          </p:val>
                                        </p:tav>
                                      </p:tavLst>
                                    </p:anim>
                                    <p:anim calcmode="lin" valueType="num">
                                      <p:cBhvr>
                                        <p:cTn id="87" dur="500" fill="hold"/>
                                        <p:tgtEl>
                                          <p:spTgt spid="7"/>
                                        </p:tgtEl>
                                        <p:attrNameLst>
                                          <p:attrName>ppt_h</p:attrName>
                                        </p:attrNameLst>
                                      </p:cBhvr>
                                      <p:tavLst>
                                        <p:tav tm="0">
                                          <p:val>
                                            <p:fltVal val="0"/>
                                          </p:val>
                                        </p:tav>
                                        <p:tav tm="100000">
                                          <p:val>
                                            <p:strVal val="#ppt_h"/>
                                          </p:val>
                                        </p:tav>
                                      </p:tavLst>
                                    </p:anim>
                                    <p:animEffect transition="in" filter="fade">
                                      <p:cBhvr>
                                        <p:cTn id="88" dur="500"/>
                                        <p:tgtEl>
                                          <p:spTgt spid="7"/>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1" nodeType="clickEffect">
                                  <p:stCondLst>
                                    <p:cond delay="0"/>
                                  </p:stCondLst>
                                  <p:iterate type="lt">
                                    <p:tmPct val="0"/>
                                  </p:iterate>
                                  <p:childTnLst>
                                    <p:animEffect transition="out" filter="fade">
                                      <p:cBhvr>
                                        <p:cTn id="92" dur="500"/>
                                        <p:tgtEl>
                                          <p:spTgt spid="29"/>
                                        </p:tgtEl>
                                      </p:cBhvr>
                                    </p:animEffect>
                                    <p:set>
                                      <p:cBhvr>
                                        <p:cTn id="93" dur="1" fill="hold">
                                          <p:stCondLst>
                                            <p:cond delay="499"/>
                                          </p:stCondLst>
                                        </p:cTn>
                                        <p:tgtEl>
                                          <p:spTgt spid="29"/>
                                        </p:tgtEl>
                                        <p:attrNameLst>
                                          <p:attrName>style.visibility</p:attrName>
                                        </p:attrNameLst>
                                      </p:cBhvr>
                                      <p:to>
                                        <p:strVal val="hidden"/>
                                      </p:to>
                                    </p:set>
                                  </p:childTnLst>
                                </p:cTn>
                              </p:par>
                              <p:par>
                                <p:cTn id="94" presetID="6" presetClass="emph" presetSubtype="0" autoRev="1" fill="hold" nodeType="withEffect">
                                  <p:stCondLst>
                                    <p:cond delay="0"/>
                                  </p:stCondLst>
                                  <p:childTnLst>
                                    <p:animScale>
                                      <p:cBhvr>
                                        <p:cTn id="95" dur="1500" fill="hold"/>
                                        <p:tgtEl>
                                          <p:spTgt spid="7"/>
                                        </p:tgtEl>
                                      </p:cBhvr>
                                      <p:by x="150000" y="150000"/>
                                    </p:animScale>
                                  </p:childTnLst>
                                </p:cTn>
                              </p:par>
                              <p:par>
                                <p:cTn id="96" presetID="22" presetClass="entr" presetSubtype="8" fill="hold" grpId="0" nodeType="withEffect">
                                  <p:stCondLst>
                                    <p:cond delay="500"/>
                                  </p:stCondLst>
                                  <p:iterate type="lt">
                                    <p:tmPct val="6000"/>
                                  </p:iterate>
                                  <p:childTnLst>
                                    <p:set>
                                      <p:cBhvr>
                                        <p:cTn id="97" dur="1" fill="hold">
                                          <p:stCondLst>
                                            <p:cond delay="0"/>
                                          </p:stCondLst>
                                        </p:cTn>
                                        <p:tgtEl>
                                          <p:spTgt spid="30"/>
                                        </p:tgtEl>
                                        <p:attrNameLst>
                                          <p:attrName>style.visibility</p:attrName>
                                        </p:attrNameLst>
                                      </p:cBhvr>
                                      <p:to>
                                        <p:strVal val="visible"/>
                                      </p:to>
                                    </p:set>
                                    <p:animEffect transition="in" filter="wipe(left)">
                                      <p:cBhvr>
                                        <p:cTn id="98" dur="500"/>
                                        <p:tgtEl>
                                          <p:spTgt spid="30"/>
                                        </p:tgtEl>
                                      </p:cBhvr>
                                    </p:animEffect>
                                  </p:childTnLst>
                                </p:cTn>
                              </p:par>
                              <p:par>
                                <p:cTn id="99" presetID="22" presetClass="entr" presetSubtype="8" fill="hold" grpId="0" nodeType="withEffect">
                                  <p:stCondLst>
                                    <p:cond delay="500"/>
                                  </p:stCondLst>
                                  <p:iterate type="lt">
                                    <p:tmPct val="6000"/>
                                  </p:iterate>
                                  <p:childTnLst>
                                    <p:set>
                                      <p:cBhvr>
                                        <p:cTn id="100" dur="1" fill="hold">
                                          <p:stCondLst>
                                            <p:cond delay="0"/>
                                          </p:stCondLst>
                                        </p:cTn>
                                        <p:tgtEl>
                                          <p:spTgt spid="31"/>
                                        </p:tgtEl>
                                        <p:attrNameLst>
                                          <p:attrName>style.visibility</p:attrName>
                                        </p:attrNameLst>
                                      </p:cBhvr>
                                      <p:to>
                                        <p:strVal val="visible"/>
                                      </p:to>
                                    </p:set>
                                    <p:animEffect transition="in" filter="wipe(left)">
                                      <p:cBhvr>
                                        <p:cTn id="101" dur="500"/>
                                        <p:tgtEl>
                                          <p:spTgt spid="31"/>
                                        </p:tgtEl>
                                      </p:cBhvr>
                                    </p:animEffect>
                                  </p:childTnLst>
                                </p:cTn>
                              </p:par>
                              <p:par>
                                <p:cTn id="102" presetID="35" presetClass="path" presetSubtype="0" accel="50000" decel="50000" fill="hold" nodeType="withEffect">
                                  <p:stCondLst>
                                    <p:cond delay="750"/>
                                  </p:stCondLst>
                                  <p:childTnLst>
                                    <p:animMotion origin="layout" path="M 2.77778E-6 -4.07407E-6 L -0.65018 0.15124 " pathEditMode="relative" rAng="0" ptsTypes="AA">
                                      <p:cBhvr>
                                        <p:cTn id="103" dur="8000" fill="hold"/>
                                        <p:tgtEl>
                                          <p:spTgt spid="2062"/>
                                        </p:tgtEl>
                                        <p:attrNameLst>
                                          <p:attrName>ppt_x</p:attrName>
                                          <p:attrName>ppt_y</p:attrName>
                                        </p:attrNameLst>
                                      </p:cBhvr>
                                      <p:rCtr x="-32517" y="7562"/>
                                    </p:animMotion>
                                  </p:childTnLst>
                                </p:cTn>
                              </p:par>
                              <p:par>
                                <p:cTn id="104" presetID="10" presetClass="exit" presetSubtype="0" fill="hold" grpId="1" nodeType="withEffect">
                                  <p:stCondLst>
                                    <p:cond delay="2500"/>
                                  </p:stCondLst>
                                  <p:iterate type="lt">
                                    <p:tmPct val="0"/>
                                  </p:iterate>
                                  <p:childTnLst>
                                    <p:animEffect transition="out" filter="fade">
                                      <p:cBhvr>
                                        <p:cTn id="105" dur="500"/>
                                        <p:tgtEl>
                                          <p:spTgt spid="30"/>
                                        </p:tgtEl>
                                      </p:cBhvr>
                                    </p:animEffect>
                                    <p:set>
                                      <p:cBhvr>
                                        <p:cTn id="106" dur="1" fill="hold">
                                          <p:stCondLst>
                                            <p:cond delay="499"/>
                                          </p:stCondLst>
                                        </p:cTn>
                                        <p:tgtEl>
                                          <p:spTgt spid="30"/>
                                        </p:tgtEl>
                                        <p:attrNameLst>
                                          <p:attrName>style.visibility</p:attrName>
                                        </p:attrNameLst>
                                      </p:cBhvr>
                                      <p:to>
                                        <p:strVal val="hidden"/>
                                      </p:to>
                                    </p:set>
                                  </p:childTnLst>
                                </p:cTn>
                              </p:par>
                              <p:par>
                                <p:cTn id="107" presetID="10" presetClass="exit" presetSubtype="0" fill="hold" grpId="1" nodeType="withEffect">
                                  <p:stCondLst>
                                    <p:cond delay="2500"/>
                                  </p:stCondLst>
                                  <p:iterate type="lt">
                                    <p:tmPct val="0"/>
                                  </p:iterate>
                                  <p:childTnLst>
                                    <p:animEffect transition="out" filter="fade">
                                      <p:cBhvr>
                                        <p:cTn id="108" dur="500"/>
                                        <p:tgtEl>
                                          <p:spTgt spid="31"/>
                                        </p:tgtEl>
                                      </p:cBhvr>
                                    </p:animEffect>
                                    <p:set>
                                      <p:cBhvr>
                                        <p:cTn id="109" dur="1" fill="hold">
                                          <p:stCondLst>
                                            <p:cond delay="499"/>
                                          </p:stCondLst>
                                        </p:cTn>
                                        <p:tgtEl>
                                          <p:spTgt spid="31"/>
                                        </p:tgtEl>
                                        <p:attrNameLst>
                                          <p:attrName>style.visibility</p:attrName>
                                        </p:attrNameLst>
                                      </p:cBhvr>
                                      <p:to>
                                        <p:strVal val="hidden"/>
                                      </p:to>
                                    </p:set>
                                  </p:childTnLst>
                                </p:cTn>
                              </p:par>
                              <p:par>
                                <p:cTn id="110" presetID="6" presetClass="emph" presetSubtype="0" autoRev="1" fill="hold" nodeType="withEffect">
                                  <p:stCondLst>
                                    <p:cond delay="6000"/>
                                  </p:stCondLst>
                                  <p:childTnLst>
                                    <p:animScale>
                                      <p:cBhvr>
                                        <p:cTn id="111" dur="1000" fill="hold"/>
                                        <p:tgtEl>
                                          <p:spTgt spid="7"/>
                                        </p:tgtEl>
                                      </p:cBhvr>
                                      <p:by x="150000" y="150000"/>
                                    </p:animScale>
                                  </p:childTnLst>
                                </p:cTn>
                              </p:par>
                              <p:par>
                                <p:cTn id="112" presetID="22" presetClass="entr" presetSubtype="8" fill="hold" grpId="0" nodeType="withEffect">
                                  <p:stCondLst>
                                    <p:cond delay="6000"/>
                                  </p:stCondLst>
                                  <p:iterate type="lt">
                                    <p:tmPct val="6000"/>
                                  </p:iterate>
                                  <p:childTnLst>
                                    <p:set>
                                      <p:cBhvr>
                                        <p:cTn id="113" dur="1" fill="hold">
                                          <p:stCondLst>
                                            <p:cond delay="0"/>
                                          </p:stCondLst>
                                        </p:cTn>
                                        <p:tgtEl>
                                          <p:spTgt spid="32"/>
                                        </p:tgtEl>
                                        <p:attrNameLst>
                                          <p:attrName>style.visibility</p:attrName>
                                        </p:attrNameLst>
                                      </p:cBhvr>
                                      <p:to>
                                        <p:strVal val="visible"/>
                                      </p:to>
                                    </p:set>
                                    <p:animEffect transition="in" filter="wipe(left)">
                                      <p:cBhvr>
                                        <p:cTn id="114" dur="500"/>
                                        <p:tgtEl>
                                          <p:spTgt spid="32"/>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xit" presetSubtype="0" fill="hold" grpId="1" nodeType="clickEffect">
                                  <p:stCondLst>
                                    <p:cond delay="0"/>
                                  </p:stCondLst>
                                  <p:iterate type="lt">
                                    <p:tmPct val="0"/>
                                  </p:iterate>
                                  <p:childTnLst>
                                    <p:animEffect transition="out" filter="fade">
                                      <p:cBhvr>
                                        <p:cTn id="118" dur="500"/>
                                        <p:tgtEl>
                                          <p:spTgt spid="32"/>
                                        </p:tgtEl>
                                      </p:cBhvr>
                                    </p:animEffect>
                                    <p:set>
                                      <p:cBhvr>
                                        <p:cTn id="119"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0" grpId="1"/>
      <p:bldP spid="20" grpId="0"/>
      <p:bldP spid="20" grpId="1"/>
      <p:bldP spid="24" grpId="0"/>
      <p:bldP spid="24" grpId="1"/>
      <p:bldP spid="25" grpId="0"/>
      <p:bldP spid="29" grpId="0"/>
      <p:bldP spid="29" grpId="1"/>
      <p:bldP spid="30" grpId="0"/>
      <p:bldP spid="30" grpId="1"/>
      <p:bldP spid="31" grpId="0"/>
      <p:bldP spid="31" grpId="1"/>
      <p:bldP spid="32" grpId="0"/>
      <p:bldP spid="3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77"/>
        <p:cNvGrpSpPr/>
        <p:nvPr/>
      </p:nvGrpSpPr>
      <p:grpSpPr>
        <a:xfrm>
          <a:off x="0" y="0"/>
          <a:ext cx="0" cy="0"/>
          <a:chOff x="0" y="0"/>
          <a:chExt cx="0" cy="0"/>
        </a:xfrm>
      </p:grpSpPr>
      <p:sp>
        <p:nvSpPr>
          <p:cNvPr id="1480" name="Google Shape;1480;p36"/>
          <p:cNvSpPr txBox="1">
            <a:spLocks noGrp="1"/>
          </p:cNvSpPr>
          <p:nvPr>
            <p:ph type="subTitle" idx="2"/>
          </p:nvPr>
        </p:nvSpPr>
        <p:spPr>
          <a:xfrm>
            <a:off x="726000" y="3850725"/>
            <a:ext cx="7698000" cy="441000"/>
          </a:xfrm>
          <a:prstGeom prst="rect">
            <a:avLst/>
          </a:prstGeom>
        </p:spPr>
        <p:txBody>
          <a:bodyPr spcFirstLastPara="1" wrap="square" lIns="91425" tIns="91425" rIns="91425" bIns="91425" anchor="ctr" anchorCtr="0">
            <a:noAutofit/>
          </a:bodyPr>
          <a:lstStyle/>
          <a:p>
            <a:pPr marL="0" lvl="0" indent="0" algn="ctr" rtl="0">
              <a:spcBef>
                <a:spcPts val="0"/>
              </a:spcBef>
              <a:spcAft>
                <a:spcPts val="1200"/>
              </a:spcAft>
              <a:buNone/>
            </a:pPr>
            <a:r>
              <a:rPr lang="en">
                <a:solidFill>
                  <a:schemeClr val="lt1"/>
                </a:solidFill>
              </a:rPr>
              <a:t>—Someone famous</a:t>
            </a:r>
            <a:endParaRPr>
              <a:solidFill>
                <a:schemeClr val="lt1"/>
              </a:solidFill>
            </a:endParaRPr>
          </a:p>
        </p:txBody>
      </p:sp>
      <p:pic>
        <p:nvPicPr>
          <p:cNvPr id="12" name="Graphic 11">
            <a:extLst>
              <a:ext uri="{FF2B5EF4-FFF2-40B4-BE49-F238E27FC236}">
                <a16:creationId xmlns:a16="http://schemas.microsoft.com/office/drawing/2014/main" id="{1A430139-DF0F-440D-BF58-C48D406E5D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13107" y="659851"/>
            <a:ext cx="3961403" cy="3961403"/>
          </a:xfrm>
          <a:prstGeom prst="rect">
            <a:avLst/>
          </a:prstGeom>
        </p:spPr>
      </p:pic>
      <p:sp>
        <p:nvSpPr>
          <p:cNvPr id="13" name="TextBox 12">
            <a:extLst>
              <a:ext uri="{FF2B5EF4-FFF2-40B4-BE49-F238E27FC236}">
                <a16:creationId xmlns:a16="http://schemas.microsoft.com/office/drawing/2014/main" id="{C79EA4C3-520C-4B93-85F3-DBC2BC8A8318}"/>
              </a:ext>
            </a:extLst>
          </p:cNvPr>
          <p:cNvSpPr txBox="1"/>
          <p:nvPr/>
        </p:nvSpPr>
        <p:spPr>
          <a:xfrm>
            <a:off x="260957" y="1815647"/>
            <a:ext cx="4920693" cy="1865126"/>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sz="3200" dirty="0" err="1"/>
              <a:t>Để</a:t>
            </a:r>
            <a:r>
              <a:rPr lang="en-US" sz="3200" dirty="0"/>
              <a:t> </a:t>
            </a:r>
            <a:r>
              <a:rPr lang="en-US" sz="3200" dirty="0" err="1"/>
              <a:t>đo</a:t>
            </a:r>
            <a:r>
              <a:rPr lang="en-US" sz="3200" dirty="0"/>
              <a:t> </a:t>
            </a:r>
            <a:r>
              <a:rPr lang="en-US" sz="3200" dirty="0" err="1"/>
              <a:t>tốc</a:t>
            </a:r>
            <a:r>
              <a:rPr lang="en-US" sz="3200" dirty="0"/>
              <a:t> </a:t>
            </a:r>
            <a:r>
              <a:rPr lang="en-US" sz="3200" dirty="0" err="1"/>
              <a:t>độ</a:t>
            </a:r>
            <a:r>
              <a:rPr lang="en-US" sz="3200" dirty="0"/>
              <a:t> </a:t>
            </a:r>
            <a:r>
              <a:rPr lang="en-US" sz="3200" dirty="0" err="1"/>
              <a:t>dùng</a:t>
            </a:r>
            <a:r>
              <a:rPr lang="en-US" sz="3200" dirty="0"/>
              <a:t> </a:t>
            </a:r>
            <a:r>
              <a:rPr lang="en-US" sz="3200" dirty="0" err="1"/>
              <a:t>đồng</a:t>
            </a:r>
            <a:r>
              <a:rPr lang="en-US" sz="3200" dirty="0"/>
              <a:t> </a:t>
            </a:r>
            <a:r>
              <a:rPr lang="en-US" sz="3200" dirty="0" err="1"/>
              <a:t>hồ</a:t>
            </a:r>
            <a:r>
              <a:rPr lang="en-US" sz="3200" dirty="0"/>
              <a:t> </a:t>
            </a:r>
            <a:r>
              <a:rPr lang="en-US" sz="3200" dirty="0" err="1"/>
              <a:t>bấm</a:t>
            </a:r>
            <a:r>
              <a:rPr lang="en-US" sz="3200" dirty="0"/>
              <a:t> </a:t>
            </a:r>
            <a:r>
              <a:rPr lang="en-US" sz="3200" dirty="0" err="1"/>
              <a:t>giây</a:t>
            </a:r>
            <a:r>
              <a:rPr lang="en-US" sz="3200" dirty="0"/>
              <a:t> </a:t>
            </a:r>
            <a:r>
              <a:rPr lang="en-US" sz="3200" dirty="0" err="1"/>
              <a:t>cần</a:t>
            </a:r>
            <a:r>
              <a:rPr lang="en-US" sz="3200" dirty="0"/>
              <a:t> </a:t>
            </a:r>
            <a:r>
              <a:rPr lang="en-US" sz="3200" dirty="0" err="1"/>
              <a:t>thực</a:t>
            </a:r>
            <a:r>
              <a:rPr lang="en-US" sz="3200" dirty="0"/>
              <a:t> </a:t>
            </a:r>
            <a:r>
              <a:rPr lang="en-US" sz="3200" dirty="0" err="1"/>
              <a:t>hiện</a:t>
            </a:r>
            <a:r>
              <a:rPr lang="en-US" sz="3200" dirty="0"/>
              <a:t> </a:t>
            </a:r>
            <a:r>
              <a:rPr lang="en-US" sz="3200" dirty="0" err="1"/>
              <a:t>các</a:t>
            </a:r>
            <a:r>
              <a:rPr lang="en-US" sz="3200" dirty="0"/>
              <a:t> </a:t>
            </a:r>
            <a:r>
              <a:rPr lang="en-US" sz="3200" dirty="0" err="1"/>
              <a:t>bước</a:t>
            </a:r>
            <a:r>
              <a:rPr lang="en-US" sz="3200" dirty="0"/>
              <a:t> nào?</a:t>
            </a:r>
          </a:p>
        </p:txBody>
      </p:sp>
      <p:grpSp>
        <p:nvGrpSpPr>
          <p:cNvPr id="14" name="Group 13">
            <a:extLst>
              <a:ext uri="{FF2B5EF4-FFF2-40B4-BE49-F238E27FC236}">
                <a16:creationId xmlns:a16="http://schemas.microsoft.com/office/drawing/2014/main" id="{049A3BCA-ED91-4F27-AFA8-8E4AA0FB37C0}"/>
              </a:ext>
            </a:extLst>
          </p:cNvPr>
          <p:cNvGrpSpPr/>
          <p:nvPr/>
        </p:nvGrpSpPr>
        <p:grpSpPr>
          <a:xfrm>
            <a:off x="2619960" y="275109"/>
            <a:ext cx="4495099" cy="479169"/>
            <a:chOff x="814234" y="3068672"/>
            <a:chExt cx="4495099" cy="602255"/>
          </a:xfrm>
        </p:grpSpPr>
        <p:sp>
          <p:nvSpPr>
            <p:cNvPr id="15" name="Google Shape;2346;p40">
              <a:extLst>
                <a:ext uri="{FF2B5EF4-FFF2-40B4-BE49-F238E27FC236}">
                  <a16:creationId xmlns:a16="http://schemas.microsoft.com/office/drawing/2014/main" id="{31C67624-1401-49AF-BB3F-CC52CBB5F39E}"/>
                </a:ext>
              </a:extLst>
            </p:cNvPr>
            <p:cNvSpPr/>
            <p:nvPr/>
          </p:nvSpPr>
          <p:spPr>
            <a:xfrm>
              <a:off x="814234" y="3125026"/>
              <a:ext cx="4495099" cy="545901"/>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TextBox 15">
              <a:extLst>
                <a:ext uri="{FF2B5EF4-FFF2-40B4-BE49-F238E27FC236}">
                  <a16:creationId xmlns:a16="http://schemas.microsoft.com/office/drawing/2014/main" id="{AAC44C48-7DF5-44B7-87DC-EE9D4B9AA64F}"/>
                </a:ext>
              </a:extLst>
            </p:cNvPr>
            <p:cNvSpPr txBox="1"/>
            <p:nvPr/>
          </p:nvSpPr>
          <p:spPr>
            <a:xfrm>
              <a:off x="1079842" y="3068672"/>
              <a:ext cx="4229491" cy="580254"/>
            </a:xfrm>
            <a:prstGeom prst="rect">
              <a:avLst/>
            </a:prstGeom>
            <a:noFill/>
          </p:spPr>
          <p:txBody>
            <a:bodyPr wrap="square" rtlCol="0">
              <a:spAutoFit/>
            </a:bodyPr>
            <a:lstStyle/>
            <a:p>
              <a:r>
                <a:rPr lang="en-US" sz="2400" dirty="0" err="1">
                  <a:solidFill>
                    <a:srgbClr val="FBF9F6"/>
                  </a:solidFill>
                  <a:latin typeface="#9Slide07 IcielBaliho Script" pitchFamily="2" charset="0"/>
                  <a:cs typeface="#9Slide03 Arima Madurai Black" panose="00000A00000000000000" pitchFamily="2" charset="0"/>
                </a:rPr>
                <a:t>Đo</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Tốc</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Độ</a:t>
              </a:r>
              <a:r>
                <a:rPr lang="en-US" sz="2400" dirty="0">
                  <a:solidFill>
                    <a:srgbClr val="FBF9F6"/>
                  </a:solidFill>
                  <a:latin typeface="#9Slide07 IcielBaliho Script" pitchFamily="2" charset="0"/>
                  <a:cs typeface="#9Slide03 Arima Madurai Black" panose="00000A00000000000000" pitchFamily="2" charset="0"/>
                </a:rPr>
                <a:t> </a:t>
              </a:r>
              <a:r>
                <a:rPr lang="vi-VN" sz="2400" dirty="0">
                  <a:solidFill>
                    <a:srgbClr val="FBF9F6"/>
                  </a:solidFill>
                  <a:latin typeface="#9Slide07 IcielBaliho Script" pitchFamily="2" charset="0"/>
                  <a:cs typeface="#9Slide03 Arima Madurai Black" panose="00000A00000000000000" pitchFamily="2" charset="0"/>
                </a:rPr>
                <a:t>Bằng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Đồng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Hồ</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Bấm</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Giây</a:t>
              </a:r>
              <a:endParaRPr lang="en-US" sz="2400" dirty="0">
                <a:solidFill>
                  <a:srgbClr val="FBF9F6"/>
                </a:solidFill>
                <a:latin typeface="#9Slide07 IcielBaliho Script" pitchFamily="2" charset="0"/>
                <a:cs typeface="#9Slide03 Arima Madurai Black" panose="00000A00000000000000" pitchFamily="2" charset="0"/>
              </a:endParaRPr>
            </a:p>
          </p:txBody>
        </p:sp>
      </p:grpSp>
      <p:sp>
        <p:nvSpPr>
          <p:cNvPr id="17" name="Google Shape;2357;p40">
            <a:extLst>
              <a:ext uri="{FF2B5EF4-FFF2-40B4-BE49-F238E27FC236}">
                <a16:creationId xmlns:a16="http://schemas.microsoft.com/office/drawing/2014/main" id="{B54FE931-31F7-452F-BE9D-826F54C50A94}"/>
              </a:ext>
            </a:extLst>
          </p:cNvPr>
          <p:cNvSpPr/>
          <p:nvPr/>
        </p:nvSpPr>
        <p:spPr>
          <a:xfrm rot="10800000">
            <a:off x="2160551" y="151275"/>
            <a:ext cx="746628" cy="739117"/>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raphic 8">
            <a:extLst>
              <a:ext uri="{FF2B5EF4-FFF2-40B4-BE49-F238E27FC236}">
                <a16:creationId xmlns:a16="http://schemas.microsoft.com/office/drawing/2014/main" id="{D6886A73-AE40-45D7-88FE-8931BCBE25A6}"/>
              </a:ext>
            </a:extLst>
          </p:cNvPr>
          <p:cNvGrpSpPr/>
          <p:nvPr/>
        </p:nvGrpSpPr>
        <p:grpSpPr>
          <a:xfrm>
            <a:off x="2324814" y="317263"/>
            <a:ext cx="396490" cy="376058"/>
            <a:chOff x="4790189" y="653113"/>
            <a:chExt cx="1354514" cy="1284713"/>
          </a:xfrm>
          <a:solidFill>
            <a:srgbClr val="FFFFFF"/>
          </a:solidFill>
        </p:grpSpPr>
        <p:sp>
          <p:nvSpPr>
            <p:cNvPr id="19" name="Freeform: Shape 18">
              <a:extLst>
                <a:ext uri="{FF2B5EF4-FFF2-40B4-BE49-F238E27FC236}">
                  <a16:creationId xmlns:a16="http://schemas.microsoft.com/office/drawing/2014/main" id="{E35AF91F-EDC4-4365-B793-CCE1804716F9}"/>
                </a:ext>
              </a:extLst>
            </p:cNvPr>
            <p:cNvSpPr/>
            <p:nvPr/>
          </p:nvSpPr>
          <p:spPr>
            <a:xfrm flipV="1">
              <a:off x="4790189" y="653113"/>
              <a:ext cx="1354514" cy="1284713"/>
            </a:xfrm>
            <a:custGeom>
              <a:avLst/>
              <a:gdLst>
                <a:gd name="connsiteX0" fmla="*/ 654342 w 1354514"/>
                <a:gd name="connsiteY0" fmla="*/ 1279972 h 1284713"/>
                <a:gd name="connsiteX1" fmla="*/ 617827 w 1354514"/>
                <a:gd name="connsiteY1" fmla="*/ 1250866 h 1284713"/>
                <a:gd name="connsiteX2" fmla="*/ 612271 w 1354514"/>
                <a:gd name="connsiteY2" fmla="*/ 1197682 h 1284713"/>
                <a:gd name="connsiteX3" fmla="*/ 620209 w 1354514"/>
                <a:gd name="connsiteY3" fmla="*/ 1145557 h 1284713"/>
                <a:gd name="connsiteX4" fmla="*/ 640054 w 1354514"/>
                <a:gd name="connsiteY4" fmla="*/ 1127299 h 1284713"/>
                <a:gd name="connsiteX5" fmla="*/ 695884 w 1354514"/>
                <a:gd name="connsiteY5" fmla="*/ 1119097 h 1284713"/>
                <a:gd name="connsiteX6" fmla="*/ 739013 w 1354514"/>
                <a:gd name="connsiteY6" fmla="*/ 1118038 h 1284713"/>
                <a:gd name="connsiteX7" fmla="*/ 738219 w 1354514"/>
                <a:gd name="connsiteY7" fmla="*/ 1088668 h 1284713"/>
                <a:gd name="connsiteX8" fmla="*/ 737425 w 1354514"/>
                <a:gd name="connsiteY8" fmla="*/ 1059298 h 1284713"/>
                <a:gd name="connsiteX9" fmla="*/ 705409 w 1354514"/>
                <a:gd name="connsiteY9" fmla="*/ 1052154 h 1284713"/>
                <a:gd name="connsiteX10" fmla="*/ 648521 w 1354514"/>
                <a:gd name="connsiteY10" fmla="*/ 1036542 h 1284713"/>
                <a:gd name="connsiteX11" fmla="*/ 541888 w 1354514"/>
                <a:gd name="connsiteY11" fmla="*/ 987063 h 1284713"/>
                <a:gd name="connsiteX12" fmla="*/ 528923 w 1354514"/>
                <a:gd name="connsiteY12" fmla="*/ 978860 h 1284713"/>
                <a:gd name="connsiteX13" fmla="*/ 513047 w 1354514"/>
                <a:gd name="connsiteY13" fmla="*/ 997382 h 1284713"/>
                <a:gd name="connsiteX14" fmla="*/ 497436 w 1354514"/>
                <a:gd name="connsiteY14" fmla="*/ 1015639 h 1284713"/>
                <a:gd name="connsiteX15" fmla="*/ 513576 w 1354514"/>
                <a:gd name="connsiteY15" fmla="*/ 1030192 h 1284713"/>
                <a:gd name="connsiteX16" fmla="*/ 513311 w 1354514"/>
                <a:gd name="connsiteY16" fmla="*/ 1082053 h 1284713"/>
                <a:gd name="connsiteX17" fmla="*/ 452719 w 1354514"/>
                <a:gd name="connsiteY17" fmla="*/ 1116716 h 1284713"/>
                <a:gd name="connsiteX18" fmla="*/ 303221 w 1354514"/>
                <a:gd name="connsiteY18" fmla="*/ 984152 h 1284713"/>
                <a:gd name="connsiteX19" fmla="*/ 302427 w 1354514"/>
                <a:gd name="connsiteY19" fmla="*/ 970922 h 1284713"/>
                <a:gd name="connsiteX20" fmla="*/ 359051 w 1354514"/>
                <a:gd name="connsiteY20" fmla="*/ 907948 h 1284713"/>
                <a:gd name="connsiteX21" fmla="*/ 390538 w 1354514"/>
                <a:gd name="connsiteY21" fmla="*/ 923824 h 1284713"/>
                <a:gd name="connsiteX22" fmla="*/ 403239 w 1354514"/>
                <a:gd name="connsiteY22" fmla="*/ 934672 h 1284713"/>
                <a:gd name="connsiteX23" fmla="*/ 418585 w 1354514"/>
                <a:gd name="connsiteY23" fmla="*/ 917738 h 1284713"/>
                <a:gd name="connsiteX24" fmla="*/ 433932 w 1354514"/>
                <a:gd name="connsiteY24" fmla="*/ 900804 h 1284713"/>
                <a:gd name="connsiteX25" fmla="*/ 416204 w 1354514"/>
                <a:gd name="connsiteY25" fmla="*/ 880430 h 1284713"/>
                <a:gd name="connsiteX26" fmla="*/ 380483 w 1354514"/>
                <a:gd name="connsiteY26" fmla="*/ 834655 h 1284713"/>
                <a:gd name="connsiteX27" fmla="*/ 362491 w 1354514"/>
                <a:gd name="connsiteY27" fmla="*/ 808989 h 1284713"/>
                <a:gd name="connsiteX28" fmla="*/ 294489 w 1354514"/>
                <a:gd name="connsiteY28" fmla="*/ 808989 h 1284713"/>
                <a:gd name="connsiteX29" fmla="*/ 221990 w 1354514"/>
                <a:gd name="connsiteY29" fmla="*/ 804226 h 1284713"/>
                <a:gd name="connsiteX30" fmla="*/ 223048 w 1354514"/>
                <a:gd name="connsiteY30" fmla="*/ 775649 h 1284713"/>
                <a:gd name="connsiteX31" fmla="*/ 285228 w 1354514"/>
                <a:gd name="connsiteY31" fmla="*/ 769828 h 1284713"/>
                <a:gd name="connsiteX32" fmla="*/ 341852 w 1354514"/>
                <a:gd name="connsiteY32" fmla="*/ 769034 h 1284713"/>
                <a:gd name="connsiteX33" fmla="*/ 335502 w 1354514"/>
                <a:gd name="connsiteY33" fmla="*/ 756598 h 1284713"/>
                <a:gd name="connsiteX34" fmla="*/ 322007 w 1354514"/>
                <a:gd name="connsiteY34" fmla="*/ 725111 h 1284713"/>
                <a:gd name="connsiteX35" fmla="*/ 314599 w 1354514"/>
                <a:gd name="connsiteY35" fmla="*/ 705796 h 1284713"/>
                <a:gd name="connsiteX36" fmla="*/ 210347 w 1354514"/>
                <a:gd name="connsiteY36" fmla="*/ 705796 h 1284713"/>
                <a:gd name="connsiteX37" fmla="*/ 106096 w 1354514"/>
                <a:gd name="connsiteY37" fmla="*/ 705796 h 1284713"/>
                <a:gd name="connsiteX38" fmla="*/ 99746 w 1354514"/>
                <a:gd name="connsiteY38" fmla="*/ 699181 h 1284713"/>
                <a:gd name="connsiteX39" fmla="*/ 99216 w 1354514"/>
                <a:gd name="connsiteY39" fmla="*/ 671927 h 1284713"/>
                <a:gd name="connsiteX40" fmla="*/ 203732 w 1354514"/>
                <a:gd name="connsiteY40" fmla="*/ 666106 h 1284713"/>
                <a:gd name="connsiteX41" fmla="*/ 302163 w 1354514"/>
                <a:gd name="connsiteY41" fmla="*/ 665048 h 1284713"/>
                <a:gd name="connsiteX42" fmla="*/ 297929 w 1354514"/>
                <a:gd name="connsiteY42" fmla="*/ 645732 h 1284713"/>
                <a:gd name="connsiteX43" fmla="*/ 290520 w 1354514"/>
                <a:gd name="connsiteY43" fmla="*/ 603926 h 1284713"/>
                <a:gd name="connsiteX44" fmla="*/ 287345 w 1354514"/>
                <a:gd name="connsiteY44" fmla="*/ 580112 h 1284713"/>
                <a:gd name="connsiteX45" fmla="*/ 148696 w 1354514"/>
                <a:gd name="connsiteY45" fmla="*/ 579318 h 1284713"/>
                <a:gd name="connsiteX46" fmla="*/ 3961 w 1354514"/>
                <a:gd name="connsiteY46" fmla="*/ 572968 h 1284713"/>
                <a:gd name="connsiteX47" fmla="*/ 8724 w 1354514"/>
                <a:gd name="connsiteY47" fmla="*/ 543068 h 1284713"/>
                <a:gd name="connsiteX48" fmla="*/ 150813 w 1354514"/>
                <a:gd name="connsiteY48" fmla="*/ 539099 h 1284713"/>
                <a:gd name="connsiteX49" fmla="*/ 285493 w 1354514"/>
                <a:gd name="connsiteY49" fmla="*/ 539099 h 1284713"/>
                <a:gd name="connsiteX50" fmla="*/ 287081 w 1354514"/>
                <a:gd name="connsiteY50" fmla="*/ 501262 h 1284713"/>
                <a:gd name="connsiteX51" fmla="*/ 290256 w 1354514"/>
                <a:gd name="connsiteY51" fmla="*/ 458926 h 1284713"/>
                <a:gd name="connsiteX52" fmla="*/ 190238 w 1354514"/>
                <a:gd name="connsiteY52" fmla="*/ 454428 h 1284713"/>
                <a:gd name="connsiteX53" fmla="*/ 81488 w 1354514"/>
                <a:gd name="connsiteY53" fmla="*/ 448871 h 1284713"/>
                <a:gd name="connsiteX54" fmla="*/ 81488 w 1354514"/>
                <a:gd name="connsiteY54" fmla="*/ 420295 h 1284713"/>
                <a:gd name="connsiteX55" fmla="*/ 193678 w 1354514"/>
                <a:gd name="connsiteY55" fmla="*/ 414738 h 1284713"/>
                <a:gd name="connsiteX56" fmla="*/ 298723 w 1354514"/>
                <a:gd name="connsiteY56" fmla="*/ 414738 h 1284713"/>
                <a:gd name="connsiteX57" fmla="*/ 301898 w 1354514"/>
                <a:gd name="connsiteY57" fmla="*/ 399921 h 1284713"/>
                <a:gd name="connsiteX58" fmla="*/ 310365 w 1354514"/>
                <a:gd name="connsiteY58" fmla="*/ 370286 h 1284713"/>
                <a:gd name="connsiteX59" fmla="*/ 315392 w 1354514"/>
                <a:gd name="connsiteY59" fmla="*/ 352029 h 1284713"/>
                <a:gd name="connsiteX60" fmla="*/ 261679 w 1354514"/>
                <a:gd name="connsiteY60" fmla="*/ 348589 h 1284713"/>
                <a:gd name="connsiteX61" fmla="*/ 203203 w 1354514"/>
                <a:gd name="connsiteY61" fmla="*/ 343562 h 1284713"/>
                <a:gd name="connsiteX62" fmla="*/ 203997 w 1354514"/>
                <a:gd name="connsiteY62" fmla="*/ 316044 h 1284713"/>
                <a:gd name="connsiteX63" fmla="*/ 271734 w 1354514"/>
                <a:gd name="connsiteY63" fmla="*/ 309429 h 1284713"/>
                <a:gd name="connsiteX64" fmla="*/ 333914 w 1354514"/>
                <a:gd name="connsiteY64" fmla="*/ 308635 h 1284713"/>
                <a:gd name="connsiteX65" fmla="*/ 343440 w 1354514"/>
                <a:gd name="connsiteY65" fmla="*/ 289584 h 1284713"/>
                <a:gd name="connsiteX66" fmla="*/ 435520 w 1354514"/>
                <a:gd name="connsiteY66" fmla="*/ 161254 h 1284713"/>
                <a:gd name="connsiteX67" fmla="*/ 986412 w 1354514"/>
                <a:gd name="connsiteY67" fmla="*/ 24457 h 1284713"/>
                <a:gd name="connsiteX68" fmla="*/ 1132999 w 1354514"/>
                <a:gd name="connsiteY68" fmla="*/ 101720 h 1284713"/>
                <a:gd name="connsiteX69" fmla="*/ 1133263 w 1354514"/>
                <a:gd name="connsiteY69" fmla="*/ 126592 h 1284713"/>
                <a:gd name="connsiteX70" fmla="*/ 1086165 w 1354514"/>
                <a:gd name="connsiteY70" fmla="*/ 116537 h 1284713"/>
                <a:gd name="connsiteX71" fmla="*/ 670218 w 1354514"/>
                <a:gd name="connsiteY71" fmla="*/ 60707 h 1284713"/>
                <a:gd name="connsiteX72" fmla="*/ 377573 w 1354514"/>
                <a:gd name="connsiteY72" fmla="*/ 311810 h 1284713"/>
                <a:gd name="connsiteX73" fmla="*/ 377573 w 1354514"/>
                <a:gd name="connsiteY73" fmla="*/ 750513 h 1284713"/>
                <a:gd name="connsiteX74" fmla="*/ 757006 w 1354514"/>
                <a:gd name="connsiteY74" fmla="*/ 1020667 h 1284713"/>
                <a:gd name="connsiteX75" fmla="*/ 890098 w 1354514"/>
                <a:gd name="connsiteY75" fmla="*/ 1019608 h 1284713"/>
                <a:gd name="connsiteX76" fmla="*/ 1103893 w 1354514"/>
                <a:gd name="connsiteY76" fmla="*/ 934143 h 1284713"/>
                <a:gd name="connsiteX77" fmla="*/ 1227460 w 1354514"/>
                <a:gd name="connsiteY77" fmla="*/ 807136 h 1284713"/>
                <a:gd name="connsiteX78" fmla="*/ 1308956 w 1354514"/>
                <a:gd name="connsiteY78" fmla="*/ 586727 h 1284713"/>
                <a:gd name="connsiteX79" fmla="*/ 1287259 w 1354514"/>
                <a:gd name="connsiteY79" fmla="*/ 375049 h 1284713"/>
                <a:gd name="connsiteX80" fmla="*/ 1178774 w 1354514"/>
                <a:gd name="connsiteY80" fmla="*/ 192741 h 1284713"/>
                <a:gd name="connsiteX81" fmla="*/ 1168719 w 1354514"/>
                <a:gd name="connsiteY81" fmla="*/ 154110 h 1284713"/>
                <a:gd name="connsiteX82" fmla="*/ 1227460 w 1354514"/>
                <a:gd name="connsiteY82" fmla="*/ 188243 h 1284713"/>
                <a:gd name="connsiteX83" fmla="*/ 1325890 w 1354514"/>
                <a:gd name="connsiteY83" fmla="*/ 696270 h 1284713"/>
                <a:gd name="connsiteX84" fmla="*/ 1214230 w 1354514"/>
                <a:gd name="connsiteY84" fmla="*/ 889426 h 1284713"/>
                <a:gd name="connsiteX85" fmla="*/ 1201265 w 1354514"/>
                <a:gd name="connsiteY85" fmla="*/ 903979 h 1284713"/>
                <a:gd name="connsiteX86" fmla="*/ 1214230 w 1354514"/>
                <a:gd name="connsiteY86" fmla="*/ 918797 h 1284713"/>
                <a:gd name="connsiteX87" fmla="*/ 1229048 w 1354514"/>
                <a:gd name="connsiteY87" fmla="*/ 933349 h 1284713"/>
                <a:gd name="connsiteX88" fmla="*/ 1244923 w 1354514"/>
                <a:gd name="connsiteY88" fmla="*/ 921443 h 1284713"/>
                <a:gd name="connsiteX89" fmla="*/ 1275087 w 1354514"/>
                <a:gd name="connsiteY89" fmla="*/ 908742 h 1284713"/>
                <a:gd name="connsiteX90" fmla="*/ 1329330 w 1354514"/>
                <a:gd name="connsiteY90" fmla="*/ 969599 h 1284713"/>
                <a:gd name="connsiteX91" fmla="*/ 1250215 w 1354514"/>
                <a:gd name="connsiteY91" fmla="*/ 1056387 h 1284713"/>
                <a:gd name="connsiteX92" fmla="*/ 1152050 w 1354514"/>
                <a:gd name="connsiteY92" fmla="*/ 1119361 h 1284713"/>
                <a:gd name="connsiteX93" fmla="*/ 1103364 w 1354514"/>
                <a:gd name="connsiteY93" fmla="*/ 1061415 h 1284713"/>
                <a:gd name="connsiteX94" fmla="*/ 1118446 w 1354514"/>
                <a:gd name="connsiteY94" fmla="*/ 1030192 h 1284713"/>
                <a:gd name="connsiteX95" fmla="*/ 1132999 w 1354514"/>
                <a:gd name="connsiteY95" fmla="*/ 1015375 h 1284713"/>
                <a:gd name="connsiteX96" fmla="*/ 1119504 w 1354514"/>
                <a:gd name="connsiteY96" fmla="*/ 997117 h 1284713"/>
                <a:gd name="connsiteX97" fmla="*/ 1105745 w 1354514"/>
                <a:gd name="connsiteY97" fmla="*/ 980977 h 1284713"/>
                <a:gd name="connsiteX98" fmla="*/ 1094897 w 1354514"/>
                <a:gd name="connsiteY98" fmla="*/ 987857 h 1284713"/>
                <a:gd name="connsiteX99" fmla="*/ 924496 w 1354514"/>
                <a:gd name="connsiteY99" fmla="*/ 1054006 h 1284713"/>
                <a:gd name="connsiteX100" fmla="*/ 900153 w 1354514"/>
                <a:gd name="connsiteY100" fmla="*/ 1058769 h 1284713"/>
                <a:gd name="connsiteX101" fmla="*/ 900153 w 1354514"/>
                <a:gd name="connsiteY101" fmla="*/ 1088668 h 1284713"/>
                <a:gd name="connsiteX102" fmla="*/ 900153 w 1354514"/>
                <a:gd name="connsiteY102" fmla="*/ 1118568 h 1284713"/>
                <a:gd name="connsiteX103" fmla="*/ 937990 w 1354514"/>
                <a:gd name="connsiteY103" fmla="*/ 1118568 h 1284713"/>
                <a:gd name="connsiteX104" fmla="*/ 1006521 w 1354514"/>
                <a:gd name="connsiteY104" fmla="*/ 1133914 h 1284713"/>
                <a:gd name="connsiteX105" fmla="*/ 1027160 w 1354514"/>
                <a:gd name="connsiteY105" fmla="*/ 1200064 h 1284713"/>
                <a:gd name="connsiteX106" fmla="*/ 1009167 w 1354514"/>
                <a:gd name="connsiteY106" fmla="*/ 1264890 h 1284713"/>
                <a:gd name="connsiteX107" fmla="*/ 818392 w 1354514"/>
                <a:gd name="connsiteY107" fmla="*/ 1282354 h 1284713"/>
                <a:gd name="connsiteX108" fmla="*/ 654342 w 1354514"/>
                <a:gd name="connsiteY108" fmla="*/ 1279972 h 1284713"/>
                <a:gd name="connsiteX109" fmla="*/ 691121 w 1354514"/>
                <a:gd name="connsiteY109" fmla="*/ 1200593 h 1284713"/>
                <a:gd name="connsiteX110" fmla="*/ 691121 w 1354514"/>
                <a:gd name="connsiteY110" fmla="*/ 1158257 h 1284713"/>
                <a:gd name="connsiteX111" fmla="*/ 678156 w 1354514"/>
                <a:gd name="connsiteY111" fmla="*/ 1158257 h 1284713"/>
                <a:gd name="connsiteX112" fmla="*/ 658311 w 1354514"/>
                <a:gd name="connsiteY112" fmla="*/ 1163814 h 1284713"/>
                <a:gd name="connsiteX113" fmla="*/ 651431 w 1354514"/>
                <a:gd name="connsiteY113" fmla="*/ 1200328 h 1284713"/>
                <a:gd name="connsiteX114" fmla="*/ 656194 w 1354514"/>
                <a:gd name="connsiteY114" fmla="*/ 1235520 h 1284713"/>
                <a:gd name="connsiteX115" fmla="*/ 680008 w 1354514"/>
                <a:gd name="connsiteY115" fmla="*/ 1242664 h 1284713"/>
                <a:gd name="connsiteX116" fmla="*/ 691121 w 1354514"/>
                <a:gd name="connsiteY116" fmla="*/ 1242928 h 1284713"/>
                <a:gd name="connsiteX117" fmla="*/ 691121 w 1354514"/>
                <a:gd name="connsiteY117" fmla="*/ 1200593 h 1284713"/>
                <a:gd name="connsiteX118" fmla="*/ 762562 w 1354514"/>
                <a:gd name="connsiteY118" fmla="*/ 1200593 h 1284713"/>
                <a:gd name="connsiteX119" fmla="*/ 762562 w 1354514"/>
                <a:gd name="connsiteY119" fmla="*/ 1158257 h 1284713"/>
                <a:gd name="connsiteX120" fmla="*/ 746686 w 1354514"/>
                <a:gd name="connsiteY120" fmla="*/ 1158257 h 1284713"/>
                <a:gd name="connsiteX121" fmla="*/ 730810 w 1354514"/>
                <a:gd name="connsiteY121" fmla="*/ 1158257 h 1284713"/>
                <a:gd name="connsiteX122" fmla="*/ 730810 w 1354514"/>
                <a:gd name="connsiteY122" fmla="*/ 1200593 h 1284713"/>
                <a:gd name="connsiteX123" fmla="*/ 730810 w 1354514"/>
                <a:gd name="connsiteY123" fmla="*/ 1242928 h 1284713"/>
                <a:gd name="connsiteX124" fmla="*/ 746686 w 1354514"/>
                <a:gd name="connsiteY124" fmla="*/ 1242928 h 1284713"/>
                <a:gd name="connsiteX125" fmla="*/ 762562 w 1354514"/>
                <a:gd name="connsiteY125" fmla="*/ 1242928 h 1284713"/>
                <a:gd name="connsiteX126" fmla="*/ 762562 w 1354514"/>
                <a:gd name="connsiteY126" fmla="*/ 1200593 h 1284713"/>
                <a:gd name="connsiteX127" fmla="*/ 834003 w 1354514"/>
                <a:gd name="connsiteY127" fmla="*/ 1200593 h 1284713"/>
                <a:gd name="connsiteX128" fmla="*/ 834003 w 1354514"/>
                <a:gd name="connsiteY128" fmla="*/ 1158257 h 1284713"/>
                <a:gd name="connsiteX129" fmla="*/ 818128 w 1354514"/>
                <a:gd name="connsiteY129" fmla="*/ 1158257 h 1284713"/>
                <a:gd name="connsiteX130" fmla="*/ 802252 w 1354514"/>
                <a:gd name="connsiteY130" fmla="*/ 1158257 h 1284713"/>
                <a:gd name="connsiteX131" fmla="*/ 802252 w 1354514"/>
                <a:gd name="connsiteY131" fmla="*/ 1198741 h 1284713"/>
                <a:gd name="connsiteX132" fmla="*/ 804104 w 1354514"/>
                <a:gd name="connsiteY132" fmla="*/ 1241076 h 1284713"/>
                <a:gd name="connsiteX133" fmla="*/ 819980 w 1354514"/>
                <a:gd name="connsiteY133" fmla="*/ 1242928 h 1284713"/>
                <a:gd name="connsiteX134" fmla="*/ 834003 w 1354514"/>
                <a:gd name="connsiteY134" fmla="*/ 1242928 h 1284713"/>
                <a:gd name="connsiteX135" fmla="*/ 834003 w 1354514"/>
                <a:gd name="connsiteY135" fmla="*/ 1200593 h 1284713"/>
                <a:gd name="connsiteX136" fmla="*/ 907562 w 1354514"/>
                <a:gd name="connsiteY136" fmla="*/ 1200064 h 1284713"/>
                <a:gd name="connsiteX137" fmla="*/ 908355 w 1354514"/>
                <a:gd name="connsiteY137" fmla="*/ 1158257 h 1284713"/>
                <a:gd name="connsiteX138" fmla="*/ 892215 w 1354514"/>
                <a:gd name="connsiteY138" fmla="*/ 1158257 h 1284713"/>
                <a:gd name="connsiteX139" fmla="*/ 876339 w 1354514"/>
                <a:gd name="connsiteY139" fmla="*/ 1158257 h 1284713"/>
                <a:gd name="connsiteX140" fmla="*/ 876339 w 1354514"/>
                <a:gd name="connsiteY140" fmla="*/ 1200593 h 1284713"/>
                <a:gd name="connsiteX141" fmla="*/ 876339 w 1354514"/>
                <a:gd name="connsiteY141" fmla="*/ 1243193 h 1284713"/>
                <a:gd name="connsiteX142" fmla="*/ 891686 w 1354514"/>
                <a:gd name="connsiteY142" fmla="*/ 1242399 h 1284713"/>
                <a:gd name="connsiteX143" fmla="*/ 906768 w 1354514"/>
                <a:gd name="connsiteY143" fmla="*/ 1241606 h 1284713"/>
                <a:gd name="connsiteX144" fmla="*/ 907562 w 1354514"/>
                <a:gd name="connsiteY144" fmla="*/ 1200064 h 1284713"/>
                <a:gd name="connsiteX145" fmla="*/ 982707 w 1354514"/>
                <a:gd name="connsiteY145" fmla="*/ 1234991 h 1284713"/>
                <a:gd name="connsiteX146" fmla="*/ 987470 w 1354514"/>
                <a:gd name="connsiteY146" fmla="*/ 1200064 h 1284713"/>
                <a:gd name="connsiteX147" fmla="*/ 980855 w 1354514"/>
                <a:gd name="connsiteY147" fmla="*/ 1164872 h 1284713"/>
                <a:gd name="connsiteX148" fmla="*/ 961010 w 1354514"/>
                <a:gd name="connsiteY148" fmla="*/ 1158257 h 1284713"/>
                <a:gd name="connsiteX149" fmla="*/ 947780 w 1354514"/>
                <a:gd name="connsiteY149" fmla="*/ 1158257 h 1284713"/>
                <a:gd name="connsiteX150" fmla="*/ 947780 w 1354514"/>
                <a:gd name="connsiteY150" fmla="*/ 1200857 h 1284713"/>
                <a:gd name="connsiteX151" fmla="*/ 947780 w 1354514"/>
                <a:gd name="connsiteY151" fmla="*/ 1243458 h 1284713"/>
                <a:gd name="connsiteX152" fmla="*/ 962862 w 1354514"/>
                <a:gd name="connsiteY152" fmla="*/ 1242399 h 1284713"/>
                <a:gd name="connsiteX153" fmla="*/ 982707 w 1354514"/>
                <a:gd name="connsiteY153" fmla="*/ 1234991 h 1284713"/>
                <a:gd name="connsiteX154" fmla="*/ 860463 w 1354514"/>
                <a:gd name="connsiteY154" fmla="*/ 1091314 h 1284713"/>
                <a:gd name="connsiteX155" fmla="*/ 860463 w 1354514"/>
                <a:gd name="connsiteY155" fmla="*/ 1064325 h 1284713"/>
                <a:gd name="connsiteX156" fmla="*/ 819451 w 1354514"/>
                <a:gd name="connsiteY156" fmla="*/ 1064325 h 1284713"/>
                <a:gd name="connsiteX157" fmla="*/ 778438 w 1354514"/>
                <a:gd name="connsiteY157" fmla="*/ 1064325 h 1284713"/>
                <a:gd name="connsiteX158" fmla="*/ 778438 w 1354514"/>
                <a:gd name="connsiteY158" fmla="*/ 1091314 h 1284713"/>
                <a:gd name="connsiteX159" fmla="*/ 778438 w 1354514"/>
                <a:gd name="connsiteY159" fmla="*/ 1118568 h 1284713"/>
                <a:gd name="connsiteX160" fmla="*/ 819451 w 1354514"/>
                <a:gd name="connsiteY160" fmla="*/ 1118568 h 1284713"/>
                <a:gd name="connsiteX161" fmla="*/ 860463 w 1354514"/>
                <a:gd name="connsiteY161" fmla="*/ 1118568 h 1284713"/>
                <a:gd name="connsiteX162" fmla="*/ 860463 w 1354514"/>
                <a:gd name="connsiteY162" fmla="*/ 1091314 h 1284713"/>
                <a:gd name="connsiteX163" fmla="*/ 1230371 w 1354514"/>
                <a:gd name="connsiteY163" fmla="*/ 1020931 h 1284713"/>
                <a:gd name="connsiteX164" fmla="*/ 1284084 w 1354514"/>
                <a:gd name="connsiteY164" fmla="*/ 974627 h 1284713"/>
                <a:gd name="connsiteX165" fmla="*/ 1274823 w 1354514"/>
                <a:gd name="connsiteY165" fmla="*/ 965630 h 1284713"/>
                <a:gd name="connsiteX166" fmla="*/ 1265827 w 1354514"/>
                <a:gd name="connsiteY166" fmla="*/ 956369 h 1284713"/>
                <a:gd name="connsiteX167" fmla="*/ 1207615 w 1354514"/>
                <a:gd name="connsiteY167" fmla="*/ 1006378 h 1284713"/>
                <a:gd name="connsiteX168" fmla="*/ 1149668 w 1354514"/>
                <a:gd name="connsiteY168" fmla="*/ 1056387 h 1284713"/>
                <a:gd name="connsiteX169" fmla="*/ 1157871 w 1354514"/>
                <a:gd name="connsiteY169" fmla="*/ 1065913 h 1284713"/>
                <a:gd name="connsiteX170" fmla="*/ 1171365 w 1354514"/>
                <a:gd name="connsiteY170" fmla="*/ 1071469 h 1284713"/>
                <a:gd name="connsiteX171" fmla="*/ 1230371 w 1354514"/>
                <a:gd name="connsiteY171" fmla="*/ 1020931 h 1284713"/>
                <a:gd name="connsiteX172" fmla="*/ 475474 w 1354514"/>
                <a:gd name="connsiteY172" fmla="*/ 1065119 h 1284713"/>
                <a:gd name="connsiteX173" fmla="*/ 482353 w 1354514"/>
                <a:gd name="connsiteY173" fmla="*/ 1056916 h 1284713"/>
                <a:gd name="connsiteX174" fmla="*/ 476268 w 1354514"/>
                <a:gd name="connsiteY174" fmla="*/ 1050831 h 1284713"/>
                <a:gd name="connsiteX175" fmla="*/ 365401 w 1354514"/>
                <a:gd name="connsiteY175" fmla="*/ 957163 h 1284713"/>
                <a:gd name="connsiteX176" fmla="*/ 356140 w 1354514"/>
                <a:gd name="connsiteY176" fmla="*/ 966424 h 1284713"/>
                <a:gd name="connsiteX177" fmla="*/ 349261 w 1354514"/>
                <a:gd name="connsiteY177" fmla="*/ 975685 h 1284713"/>
                <a:gd name="connsiteX178" fmla="*/ 356670 w 1354514"/>
                <a:gd name="connsiteY178" fmla="*/ 982035 h 1284713"/>
                <a:gd name="connsiteX179" fmla="*/ 413294 w 1354514"/>
                <a:gd name="connsiteY179" fmla="*/ 1030721 h 1284713"/>
                <a:gd name="connsiteX180" fmla="*/ 465419 w 1354514"/>
                <a:gd name="connsiteY180" fmla="*/ 1073322 h 1284713"/>
                <a:gd name="connsiteX181" fmla="*/ 475474 w 1354514"/>
                <a:gd name="connsiteY181" fmla="*/ 1065119 h 1284713"/>
                <a:gd name="connsiteX182" fmla="*/ 481824 w 1354514"/>
                <a:gd name="connsiteY182" fmla="*/ 972510 h 1284713"/>
                <a:gd name="connsiteX183" fmla="*/ 495848 w 1354514"/>
                <a:gd name="connsiteY183" fmla="*/ 956105 h 1284713"/>
                <a:gd name="connsiteX184" fmla="*/ 485793 w 1354514"/>
                <a:gd name="connsiteY184" fmla="*/ 947109 h 1284713"/>
                <a:gd name="connsiteX185" fmla="*/ 468594 w 1354514"/>
                <a:gd name="connsiteY185" fmla="*/ 933349 h 1284713"/>
                <a:gd name="connsiteX186" fmla="*/ 461715 w 1354514"/>
                <a:gd name="connsiteY186" fmla="*/ 928322 h 1284713"/>
                <a:gd name="connsiteX187" fmla="*/ 447956 w 1354514"/>
                <a:gd name="connsiteY187" fmla="*/ 944727 h 1284713"/>
                <a:gd name="connsiteX188" fmla="*/ 434197 w 1354514"/>
                <a:gd name="connsiteY188" fmla="*/ 961132 h 1284713"/>
                <a:gd name="connsiteX189" fmla="*/ 449543 w 1354514"/>
                <a:gd name="connsiteY189" fmla="*/ 974891 h 1284713"/>
                <a:gd name="connsiteX190" fmla="*/ 466478 w 1354514"/>
                <a:gd name="connsiteY190" fmla="*/ 988915 h 1284713"/>
                <a:gd name="connsiteX191" fmla="*/ 481824 w 1354514"/>
                <a:gd name="connsiteY191" fmla="*/ 972510 h 1284713"/>
                <a:gd name="connsiteX192" fmla="*/ 1185389 w 1354514"/>
                <a:gd name="connsiteY192" fmla="*/ 972774 h 1284713"/>
                <a:gd name="connsiteX193" fmla="*/ 1196502 w 1354514"/>
                <a:gd name="connsiteY193" fmla="*/ 961397 h 1284713"/>
                <a:gd name="connsiteX194" fmla="*/ 1184331 w 1354514"/>
                <a:gd name="connsiteY194" fmla="*/ 944992 h 1284713"/>
                <a:gd name="connsiteX195" fmla="*/ 1172159 w 1354514"/>
                <a:gd name="connsiteY195" fmla="*/ 930968 h 1284713"/>
                <a:gd name="connsiteX196" fmla="*/ 1157342 w 1354514"/>
                <a:gd name="connsiteY196" fmla="*/ 943404 h 1284713"/>
                <a:gd name="connsiteX197" fmla="*/ 1141201 w 1354514"/>
                <a:gd name="connsiteY197" fmla="*/ 957957 h 1284713"/>
                <a:gd name="connsiteX198" fmla="*/ 1152843 w 1354514"/>
                <a:gd name="connsiteY198" fmla="*/ 974627 h 1284713"/>
                <a:gd name="connsiteX199" fmla="*/ 1185389 w 1354514"/>
                <a:gd name="connsiteY199" fmla="*/ 972774 h 12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354514" h="1284713">
                  <a:moveTo>
                    <a:pt x="654342" y="1279972"/>
                  </a:moveTo>
                  <a:cubicBezTo>
                    <a:pt x="640583" y="1276797"/>
                    <a:pt x="624707" y="1264096"/>
                    <a:pt x="617827" y="1250866"/>
                  </a:cubicBezTo>
                  <a:cubicBezTo>
                    <a:pt x="611742" y="1239489"/>
                    <a:pt x="611477" y="1236843"/>
                    <a:pt x="612271" y="1197682"/>
                  </a:cubicBezTo>
                  <a:cubicBezTo>
                    <a:pt x="613065" y="1157993"/>
                    <a:pt x="613329" y="1156141"/>
                    <a:pt x="620209" y="1145557"/>
                  </a:cubicBezTo>
                  <a:cubicBezTo>
                    <a:pt x="624178" y="1139735"/>
                    <a:pt x="633174" y="1131268"/>
                    <a:pt x="640054" y="1127299"/>
                  </a:cubicBezTo>
                  <a:cubicBezTo>
                    <a:pt x="652225" y="1120155"/>
                    <a:pt x="654077" y="1119891"/>
                    <a:pt x="695884" y="1119097"/>
                  </a:cubicBezTo>
                  <a:lnTo>
                    <a:pt x="739013" y="1118038"/>
                  </a:lnTo>
                  <a:lnTo>
                    <a:pt x="738219" y="1088668"/>
                  </a:lnTo>
                  <a:lnTo>
                    <a:pt x="737425" y="1059298"/>
                  </a:lnTo>
                  <a:lnTo>
                    <a:pt x="705409" y="1052154"/>
                  </a:lnTo>
                  <a:cubicBezTo>
                    <a:pt x="687681" y="1048185"/>
                    <a:pt x="662280" y="1041305"/>
                    <a:pt x="648521" y="1036542"/>
                  </a:cubicBezTo>
                  <a:cubicBezTo>
                    <a:pt x="622061" y="1027546"/>
                    <a:pt x="563320" y="1000293"/>
                    <a:pt x="541888" y="987063"/>
                  </a:cubicBezTo>
                  <a:lnTo>
                    <a:pt x="528923" y="978860"/>
                  </a:lnTo>
                  <a:lnTo>
                    <a:pt x="513047" y="997382"/>
                  </a:lnTo>
                  <a:lnTo>
                    <a:pt x="497436" y="1015639"/>
                  </a:lnTo>
                  <a:lnTo>
                    <a:pt x="513576" y="1030192"/>
                  </a:lnTo>
                  <a:cubicBezTo>
                    <a:pt x="535538" y="1050302"/>
                    <a:pt x="535538" y="1055858"/>
                    <a:pt x="513311" y="1082053"/>
                  </a:cubicBezTo>
                  <a:cubicBezTo>
                    <a:pt x="474945" y="1127564"/>
                    <a:pt x="469388" y="1130739"/>
                    <a:pt x="452719" y="1116716"/>
                  </a:cubicBezTo>
                  <a:cubicBezTo>
                    <a:pt x="386834" y="1061944"/>
                    <a:pt x="305602" y="989709"/>
                    <a:pt x="303221" y="984152"/>
                  </a:cubicBezTo>
                  <a:cubicBezTo>
                    <a:pt x="301104" y="979654"/>
                    <a:pt x="300840" y="974891"/>
                    <a:pt x="302427" y="970922"/>
                  </a:cubicBezTo>
                  <a:cubicBezTo>
                    <a:pt x="306396" y="960868"/>
                    <a:pt x="352172" y="909800"/>
                    <a:pt x="359051" y="907948"/>
                  </a:cubicBezTo>
                  <a:cubicBezTo>
                    <a:pt x="366460" y="906096"/>
                    <a:pt x="373604" y="909800"/>
                    <a:pt x="390538" y="923824"/>
                  </a:cubicBezTo>
                  <a:lnTo>
                    <a:pt x="403239" y="934672"/>
                  </a:lnTo>
                  <a:lnTo>
                    <a:pt x="418585" y="917738"/>
                  </a:lnTo>
                  <a:lnTo>
                    <a:pt x="433932" y="900804"/>
                  </a:lnTo>
                  <a:lnTo>
                    <a:pt x="416204" y="880430"/>
                  </a:lnTo>
                  <a:cubicBezTo>
                    <a:pt x="406679" y="869317"/>
                    <a:pt x="390538" y="848678"/>
                    <a:pt x="380483" y="834655"/>
                  </a:cubicBezTo>
                  <a:lnTo>
                    <a:pt x="362491" y="808989"/>
                  </a:lnTo>
                  <a:lnTo>
                    <a:pt x="294489" y="808989"/>
                  </a:lnTo>
                  <a:cubicBezTo>
                    <a:pt x="231780" y="808989"/>
                    <a:pt x="225959" y="808724"/>
                    <a:pt x="221990" y="804226"/>
                  </a:cubicBezTo>
                  <a:cubicBezTo>
                    <a:pt x="215639" y="797082"/>
                    <a:pt x="216168" y="781735"/>
                    <a:pt x="223048" y="775649"/>
                  </a:cubicBezTo>
                  <a:cubicBezTo>
                    <a:pt x="228075" y="771151"/>
                    <a:pt x="233896" y="770622"/>
                    <a:pt x="285228" y="769828"/>
                  </a:cubicBezTo>
                  <a:lnTo>
                    <a:pt x="341852" y="769034"/>
                  </a:lnTo>
                  <a:lnTo>
                    <a:pt x="335502" y="756598"/>
                  </a:lnTo>
                  <a:cubicBezTo>
                    <a:pt x="332327" y="749719"/>
                    <a:pt x="325976" y="735431"/>
                    <a:pt x="322007" y="725111"/>
                  </a:cubicBezTo>
                  <a:lnTo>
                    <a:pt x="314599" y="705796"/>
                  </a:lnTo>
                  <a:lnTo>
                    <a:pt x="210347" y="705796"/>
                  </a:lnTo>
                  <a:lnTo>
                    <a:pt x="106096" y="705796"/>
                  </a:lnTo>
                  <a:lnTo>
                    <a:pt x="99746" y="699181"/>
                  </a:lnTo>
                  <a:cubicBezTo>
                    <a:pt x="91278" y="690978"/>
                    <a:pt x="91014" y="679600"/>
                    <a:pt x="99216" y="671927"/>
                  </a:cubicBezTo>
                  <a:cubicBezTo>
                    <a:pt x="105302" y="666106"/>
                    <a:pt x="106360" y="666106"/>
                    <a:pt x="203732" y="666106"/>
                  </a:cubicBezTo>
                  <a:cubicBezTo>
                    <a:pt x="257975" y="666106"/>
                    <a:pt x="302163" y="665577"/>
                    <a:pt x="302163" y="665048"/>
                  </a:cubicBezTo>
                  <a:cubicBezTo>
                    <a:pt x="302163" y="664254"/>
                    <a:pt x="300310" y="655787"/>
                    <a:pt x="297929" y="645732"/>
                  </a:cubicBezTo>
                  <a:cubicBezTo>
                    <a:pt x="295812" y="635942"/>
                    <a:pt x="292372" y="617155"/>
                    <a:pt x="290520" y="603926"/>
                  </a:cubicBezTo>
                  <a:lnTo>
                    <a:pt x="287345" y="580112"/>
                  </a:lnTo>
                  <a:lnTo>
                    <a:pt x="148696" y="579318"/>
                  </a:lnTo>
                  <a:cubicBezTo>
                    <a:pt x="10576" y="578789"/>
                    <a:pt x="10047" y="578789"/>
                    <a:pt x="3961" y="572968"/>
                  </a:cubicBezTo>
                  <a:cubicBezTo>
                    <a:pt x="-6093" y="563707"/>
                    <a:pt x="-3712" y="549419"/>
                    <a:pt x="8724" y="543068"/>
                  </a:cubicBezTo>
                  <a:cubicBezTo>
                    <a:pt x="14810" y="539628"/>
                    <a:pt x="37830" y="539099"/>
                    <a:pt x="150813" y="539099"/>
                  </a:cubicBezTo>
                  <a:lnTo>
                    <a:pt x="285493" y="539099"/>
                  </a:lnTo>
                  <a:lnTo>
                    <a:pt x="287081" y="501262"/>
                  </a:lnTo>
                  <a:cubicBezTo>
                    <a:pt x="287874" y="480623"/>
                    <a:pt x="289462" y="461572"/>
                    <a:pt x="290256" y="458926"/>
                  </a:cubicBezTo>
                  <a:cubicBezTo>
                    <a:pt x="292108" y="454693"/>
                    <a:pt x="286287" y="454428"/>
                    <a:pt x="190238" y="454428"/>
                  </a:cubicBezTo>
                  <a:cubicBezTo>
                    <a:pt x="91278" y="454428"/>
                    <a:pt x="88368" y="454163"/>
                    <a:pt x="81488" y="448871"/>
                  </a:cubicBezTo>
                  <a:cubicBezTo>
                    <a:pt x="71963" y="441463"/>
                    <a:pt x="71963" y="427704"/>
                    <a:pt x="81488" y="420295"/>
                  </a:cubicBezTo>
                  <a:cubicBezTo>
                    <a:pt x="88368" y="415003"/>
                    <a:pt x="91278" y="414738"/>
                    <a:pt x="193678" y="414738"/>
                  </a:cubicBezTo>
                  <a:lnTo>
                    <a:pt x="298723" y="414738"/>
                  </a:lnTo>
                  <a:lnTo>
                    <a:pt x="301898" y="399921"/>
                  </a:lnTo>
                  <a:cubicBezTo>
                    <a:pt x="303750" y="391454"/>
                    <a:pt x="307719" y="378224"/>
                    <a:pt x="310365" y="370286"/>
                  </a:cubicBezTo>
                  <a:cubicBezTo>
                    <a:pt x="313011" y="362348"/>
                    <a:pt x="315392" y="354146"/>
                    <a:pt x="315392" y="352029"/>
                  </a:cubicBezTo>
                  <a:cubicBezTo>
                    <a:pt x="315392" y="349383"/>
                    <a:pt x="304809" y="348589"/>
                    <a:pt x="261679" y="348589"/>
                  </a:cubicBezTo>
                  <a:cubicBezTo>
                    <a:pt x="211935" y="348589"/>
                    <a:pt x="207437" y="348060"/>
                    <a:pt x="203203" y="343562"/>
                  </a:cubicBezTo>
                  <a:cubicBezTo>
                    <a:pt x="196588" y="336418"/>
                    <a:pt x="196853" y="322923"/>
                    <a:pt x="203997" y="316044"/>
                  </a:cubicBezTo>
                  <a:cubicBezTo>
                    <a:pt x="209553" y="310487"/>
                    <a:pt x="211935" y="310222"/>
                    <a:pt x="271734" y="309429"/>
                  </a:cubicBezTo>
                  <a:lnTo>
                    <a:pt x="333914" y="308635"/>
                  </a:lnTo>
                  <a:lnTo>
                    <a:pt x="343440" y="289584"/>
                  </a:lnTo>
                  <a:cubicBezTo>
                    <a:pt x="366724" y="243279"/>
                    <a:pt x="396624" y="201737"/>
                    <a:pt x="435520" y="161254"/>
                  </a:cubicBezTo>
                  <a:cubicBezTo>
                    <a:pt x="577873" y="13344"/>
                    <a:pt x="790610" y="-39575"/>
                    <a:pt x="986412" y="24457"/>
                  </a:cubicBezTo>
                  <a:cubicBezTo>
                    <a:pt x="1036950" y="40862"/>
                    <a:pt x="1119240" y="84521"/>
                    <a:pt x="1132999" y="101720"/>
                  </a:cubicBezTo>
                  <a:cubicBezTo>
                    <a:pt x="1139614" y="110187"/>
                    <a:pt x="1139614" y="118654"/>
                    <a:pt x="1133263" y="126592"/>
                  </a:cubicBezTo>
                  <a:cubicBezTo>
                    <a:pt x="1124796" y="137176"/>
                    <a:pt x="1113683" y="134794"/>
                    <a:pt x="1086165" y="116537"/>
                  </a:cubicBezTo>
                  <a:cubicBezTo>
                    <a:pt x="966831" y="37687"/>
                    <a:pt x="808073" y="16519"/>
                    <a:pt x="670218" y="60707"/>
                  </a:cubicBezTo>
                  <a:cubicBezTo>
                    <a:pt x="541888" y="101720"/>
                    <a:pt x="438430" y="190624"/>
                    <a:pt x="377573" y="311810"/>
                  </a:cubicBezTo>
                  <a:cubicBezTo>
                    <a:pt x="308513" y="448871"/>
                    <a:pt x="308513" y="613451"/>
                    <a:pt x="377573" y="750513"/>
                  </a:cubicBezTo>
                  <a:cubicBezTo>
                    <a:pt x="452454" y="899481"/>
                    <a:pt x="591103" y="998176"/>
                    <a:pt x="757006" y="1020667"/>
                  </a:cubicBezTo>
                  <a:cubicBezTo>
                    <a:pt x="787699" y="1024900"/>
                    <a:pt x="859405" y="1024106"/>
                    <a:pt x="890098" y="1019608"/>
                  </a:cubicBezTo>
                  <a:cubicBezTo>
                    <a:pt x="966831" y="1007701"/>
                    <a:pt x="1041448" y="977802"/>
                    <a:pt x="1103893" y="934143"/>
                  </a:cubicBezTo>
                  <a:cubicBezTo>
                    <a:pt x="1143053" y="906625"/>
                    <a:pt x="1201000" y="846826"/>
                    <a:pt x="1227460" y="807136"/>
                  </a:cubicBezTo>
                  <a:cubicBezTo>
                    <a:pt x="1273500" y="737547"/>
                    <a:pt x="1299430" y="667694"/>
                    <a:pt x="1308956" y="586727"/>
                  </a:cubicBezTo>
                  <a:cubicBezTo>
                    <a:pt x="1317423" y="515021"/>
                    <a:pt x="1310279" y="443844"/>
                    <a:pt x="1287259" y="375049"/>
                  </a:cubicBezTo>
                  <a:cubicBezTo>
                    <a:pt x="1265033" y="308106"/>
                    <a:pt x="1233810" y="255980"/>
                    <a:pt x="1178774" y="192741"/>
                  </a:cubicBezTo>
                  <a:cubicBezTo>
                    <a:pt x="1160252" y="171573"/>
                    <a:pt x="1158400" y="164429"/>
                    <a:pt x="1168719" y="154110"/>
                  </a:cubicBezTo>
                  <a:cubicBezTo>
                    <a:pt x="1182214" y="140615"/>
                    <a:pt x="1192533" y="146701"/>
                    <a:pt x="1227460" y="188243"/>
                  </a:cubicBezTo>
                  <a:cubicBezTo>
                    <a:pt x="1345735" y="329273"/>
                    <a:pt x="1383043" y="521900"/>
                    <a:pt x="1325890" y="696270"/>
                  </a:cubicBezTo>
                  <a:cubicBezTo>
                    <a:pt x="1303135" y="765859"/>
                    <a:pt x="1265827" y="830156"/>
                    <a:pt x="1214230" y="889426"/>
                  </a:cubicBezTo>
                  <a:lnTo>
                    <a:pt x="1201265" y="903979"/>
                  </a:lnTo>
                  <a:lnTo>
                    <a:pt x="1214230" y="918797"/>
                  </a:lnTo>
                  <a:cubicBezTo>
                    <a:pt x="1221110" y="926734"/>
                    <a:pt x="1227989" y="933349"/>
                    <a:pt x="1229048" y="933349"/>
                  </a:cubicBezTo>
                  <a:cubicBezTo>
                    <a:pt x="1230371" y="933349"/>
                    <a:pt x="1237515" y="928057"/>
                    <a:pt x="1244923" y="921443"/>
                  </a:cubicBezTo>
                  <a:cubicBezTo>
                    <a:pt x="1260005" y="908213"/>
                    <a:pt x="1266356" y="905567"/>
                    <a:pt x="1275087" y="908742"/>
                  </a:cubicBezTo>
                  <a:cubicBezTo>
                    <a:pt x="1281173" y="911123"/>
                    <a:pt x="1324832" y="959809"/>
                    <a:pt x="1329330" y="969599"/>
                  </a:cubicBezTo>
                  <a:cubicBezTo>
                    <a:pt x="1335151" y="982035"/>
                    <a:pt x="1330388" y="987327"/>
                    <a:pt x="1250215" y="1056387"/>
                  </a:cubicBezTo>
                  <a:cubicBezTo>
                    <a:pt x="1167661" y="1127564"/>
                    <a:pt x="1164221" y="1129681"/>
                    <a:pt x="1152050" y="1119361"/>
                  </a:cubicBezTo>
                  <a:cubicBezTo>
                    <a:pt x="1143053" y="1111424"/>
                    <a:pt x="1106010" y="1067765"/>
                    <a:pt x="1103364" y="1061415"/>
                  </a:cubicBezTo>
                  <a:cubicBezTo>
                    <a:pt x="1098866" y="1051625"/>
                    <a:pt x="1102835" y="1043157"/>
                    <a:pt x="1118446" y="1030192"/>
                  </a:cubicBezTo>
                  <a:cubicBezTo>
                    <a:pt x="1126384" y="1023313"/>
                    <a:pt x="1132999" y="1016698"/>
                    <a:pt x="1132999" y="1015375"/>
                  </a:cubicBezTo>
                  <a:cubicBezTo>
                    <a:pt x="1132999" y="1014316"/>
                    <a:pt x="1126913" y="1006114"/>
                    <a:pt x="1119504" y="997117"/>
                  </a:cubicBezTo>
                  <a:lnTo>
                    <a:pt x="1105745" y="980977"/>
                  </a:lnTo>
                  <a:lnTo>
                    <a:pt x="1094897" y="987857"/>
                  </a:lnTo>
                  <a:cubicBezTo>
                    <a:pt x="1053355" y="1013787"/>
                    <a:pt x="973976" y="1044480"/>
                    <a:pt x="924496" y="1054006"/>
                  </a:cubicBezTo>
                  <a:lnTo>
                    <a:pt x="900153" y="1058769"/>
                  </a:lnTo>
                  <a:lnTo>
                    <a:pt x="900153" y="1088668"/>
                  </a:lnTo>
                  <a:lnTo>
                    <a:pt x="900153" y="1118568"/>
                  </a:lnTo>
                  <a:lnTo>
                    <a:pt x="937990" y="1118568"/>
                  </a:lnTo>
                  <a:cubicBezTo>
                    <a:pt x="982178" y="1118568"/>
                    <a:pt x="991968" y="1120949"/>
                    <a:pt x="1006521" y="1133914"/>
                  </a:cubicBezTo>
                  <a:cubicBezTo>
                    <a:pt x="1023984" y="1149790"/>
                    <a:pt x="1027160" y="1159316"/>
                    <a:pt x="1027160" y="1200064"/>
                  </a:cubicBezTo>
                  <a:cubicBezTo>
                    <a:pt x="1027160" y="1240018"/>
                    <a:pt x="1024778" y="1249014"/>
                    <a:pt x="1009167" y="1264890"/>
                  </a:cubicBezTo>
                  <a:cubicBezTo>
                    <a:pt x="991704" y="1282618"/>
                    <a:pt x="992233" y="1282618"/>
                    <a:pt x="818392" y="1282354"/>
                  </a:cubicBezTo>
                  <a:cubicBezTo>
                    <a:pt x="733192" y="1282089"/>
                    <a:pt x="659369" y="1281031"/>
                    <a:pt x="654342" y="1279972"/>
                  </a:cubicBezTo>
                  <a:close/>
                  <a:moveTo>
                    <a:pt x="691121" y="1200593"/>
                  </a:moveTo>
                  <a:lnTo>
                    <a:pt x="691121" y="1158257"/>
                  </a:lnTo>
                  <a:lnTo>
                    <a:pt x="678156" y="1158257"/>
                  </a:lnTo>
                  <a:cubicBezTo>
                    <a:pt x="669159" y="1158257"/>
                    <a:pt x="663338" y="1159845"/>
                    <a:pt x="658311" y="1163814"/>
                  </a:cubicBezTo>
                  <a:cubicBezTo>
                    <a:pt x="651696" y="1169106"/>
                    <a:pt x="651431" y="1169900"/>
                    <a:pt x="651431" y="1200328"/>
                  </a:cubicBezTo>
                  <a:cubicBezTo>
                    <a:pt x="651431" y="1226788"/>
                    <a:pt x="652225" y="1232080"/>
                    <a:pt x="656194" y="1235520"/>
                  </a:cubicBezTo>
                  <a:cubicBezTo>
                    <a:pt x="662544" y="1241076"/>
                    <a:pt x="666778" y="1242399"/>
                    <a:pt x="680008" y="1242664"/>
                  </a:cubicBezTo>
                  <a:lnTo>
                    <a:pt x="691121" y="1242928"/>
                  </a:lnTo>
                  <a:lnTo>
                    <a:pt x="691121" y="1200593"/>
                  </a:lnTo>
                  <a:close/>
                  <a:moveTo>
                    <a:pt x="762562" y="1200593"/>
                  </a:moveTo>
                  <a:lnTo>
                    <a:pt x="762562" y="1158257"/>
                  </a:lnTo>
                  <a:lnTo>
                    <a:pt x="746686" y="1158257"/>
                  </a:lnTo>
                  <a:lnTo>
                    <a:pt x="730810" y="1158257"/>
                  </a:lnTo>
                  <a:lnTo>
                    <a:pt x="730810" y="1200593"/>
                  </a:lnTo>
                  <a:lnTo>
                    <a:pt x="730810" y="1242928"/>
                  </a:lnTo>
                  <a:lnTo>
                    <a:pt x="746686" y="1242928"/>
                  </a:lnTo>
                  <a:lnTo>
                    <a:pt x="762562" y="1242928"/>
                  </a:lnTo>
                  <a:lnTo>
                    <a:pt x="762562" y="1200593"/>
                  </a:lnTo>
                  <a:close/>
                  <a:moveTo>
                    <a:pt x="834003" y="1200593"/>
                  </a:moveTo>
                  <a:lnTo>
                    <a:pt x="834003" y="1158257"/>
                  </a:lnTo>
                  <a:lnTo>
                    <a:pt x="818128" y="1158257"/>
                  </a:lnTo>
                  <a:lnTo>
                    <a:pt x="802252" y="1158257"/>
                  </a:lnTo>
                  <a:lnTo>
                    <a:pt x="802252" y="1198741"/>
                  </a:lnTo>
                  <a:cubicBezTo>
                    <a:pt x="802252" y="1221232"/>
                    <a:pt x="803046" y="1240283"/>
                    <a:pt x="804104" y="1241076"/>
                  </a:cubicBezTo>
                  <a:cubicBezTo>
                    <a:pt x="804898" y="1242135"/>
                    <a:pt x="812042" y="1242928"/>
                    <a:pt x="819980" y="1242928"/>
                  </a:cubicBezTo>
                  <a:lnTo>
                    <a:pt x="834003" y="1242928"/>
                  </a:lnTo>
                  <a:lnTo>
                    <a:pt x="834003" y="1200593"/>
                  </a:lnTo>
                  <a:close/>
                  <a:moveTo>
                    <a:pt x="907562" y="1200064"/>
                  </a:moveTo>
                  <a:lnTo>
                    <a:pt x="908355" y="1158257"/>
                  </a:lnTo>
                  <a:lnTo>
                    <a:pt x="892215" y="1158257"/>
                  </a:lnTo>
                  <a:lnTo>
                    <a:pt x="876339" y="1158257"/>
                  </a:lnTo>
                  <a:lnTo>
                    <a:pt x="876339" y="1200593"/>
                  </a:lnTo>
                  <a:lnTo>
                    <a:pt x="876339" y="1243193"/>
                  </a:lnTo>
                  <a:lnTo>
                    <a:pt x="891686" y="1242399"/>
                  </a:lnTo>
                  <a:lnTo>
                    <a:pt x="906768" y="1241606"/>
                  </a:lnTo>
                  <a:lnTo>
                    <a:pt x="907562" y="1200064"/>
                  </a:lnTo>
                  <a:close/>
                  <a:moveTo>
                    <a:pt x="982707" y="1234991"/>
                  </a:moveTo>
                  <a:cubicBezTo>
                    <a:pt x="986676" y="1230228"/>
                    <a:pt x="987470" y="1224407"/>
                    <a:pt x="987470" y="1200064"/>
                  </a:cubicBezTo>
                  <a:cubicBezTo>
                    <a:pt x="987470" y="1173075"/>
                    <a:pt x="987205" y="1170958"/>
                    <a:pt x="980855" y="1164872"/>
                  </a:cubicBezTo>
                  <a:cubicBezTo>
                    <a:pt x="975828" y="1159580"/>
                    <a:pt x="971859" y="1158257"/>
                    <a:pt x="961010" y="1158257"/>
                  </a:cubicBezTo>
                  <a:lnTo>
                    <a:pt x="947780" y="1158257"/>
                  </a:lnTo>
                  <a:lnTo>
                    <a:pt x="947780" y="1200857"/>
                  </a:lnTo>
                  <a:lnTo>
                    <a:pt x="947780" y="1243458"/>
                  </a:lnTo>
                  <a:lnTo>
                    <a:pt x="962862" y="1242399"/>
                  </a:lnTo>
                  <a:cubicBezTo>
                    <a:pt x="974240" y="1241341"/>
                    <a:pt x="979003" y="1239753"/>
                    <a:pt x="982707" y="1234991"/>
                  </a:cubicBezTo>
                  <a:close/>
                  <a:moveTo>
                    <a:pt x="860463" y="1091314"/>
                  </a:moveTo>
                  <a:lnTo>
                    <a:pt x="860463" y="1064325"/>
                  </a:lnTo>
                  <a:lnTo>
                    <a:pt x="819451" y="1064325"/>
                  </a:lnTo>
                  <a:lnTo>
                    <a:pt x="778438" y="1064325"/>
                  </a:lnTo>
                  <a:lnTo>
                    <a:pt x="778438" y="1091314"/>
                  </a:lnTo>
                  <a:lnTo>
                    <a:pt x="778438" y="1118568"/>
                  </a:lnTo>
                  <a:lnTo>
                    <a:pt x="819451" y="1118568"/>
                  </a:lnTo>
                  <a:lnTo>
                    <a:pt x="860463" y="1118568"/>
                  </a:lnTo>
                  <a:lnTo>
                    <a:pt x="860463" y="1091314"/>
                  </a:lnTo>
                  <a:close/>
                  <a:moveTo>
                    <a:pt x="1230371" y="1020931"/>
                  </a:moveTo>
                  <a:lnTo>
                    <a:pt x="1284084" y="974627"/>
                  </a:lnTo>
                  <a:lnTo>
                    <a:pt x="1274823" y="965630"/>
                  </a:lnTo>
                  <a:lnTo>
                    <a:pt x="1265827" y="956369"/>
                  </a:lnTo>
                  <a:lnTo>
                    <a:pt x="1207615" y="1006378"/>
                  </a:lnTo>
                  <a:lnTo>
                    <a:pt x="1149668" y="1056387"/>
                  </a:lnTo>
                  <a:lnTo>
                    <a:pt x="1157871" y="1065913"/>
                  </a:lnTo>
                  <a:cubicBezTo>
                    <a:pt x="1165544" y="1075174"/>
                    <a:pt x="1166073" y="1075438"/>
                    <a:pt x="1171365" y="1071469"/>
                  </a:cubicBezTo>
                  <a:cubicBezTo>
                    <a:pt x="1174276" y="1068823"/>
                    <a:pt x="1201000" y="1046333"/>
                    <a:pt x="1230371" y="1020931"/>
                  </a:cubicBezTo>
                  <a:close/>
                  <a:moveTo>
                    <a:pt x="475474" y="1065119"/>
                  </a:moveTo>
                  <a:lnTo>
                    <a:pt x="482353" y="1056916"/>
                  </a:lnTo>
                  <a:lnTo>
                    <a:pt x="476268" y="1050831"/>
                  </a:lnTo>
                  <a:cubicBezTo>
                    <a:pt x="463302" y="1038130"/>
                    <a:pt x="367254" y="957163"/>
                    <a:pt x="365401" y="957163"/>
                  </a:cubicBezTo>
                  <a:cubicBezTo>
                    <a:pt x="364343" y="957163"/>
                    <a:pt x="360109" y="961397"/>
                    <a:pt x="356140" y="966424"/>
                  </a:cubicBezTo>
                  <a:lnTo>
                    <a:pt x="349261" y="975685"/>
                  </a:lnTo>
                  <a:lnTo>
                    <a:pt x="356670" y="982035"/>
                  </a:lnTo>
                  <a:cubicBezTo>
                    <a:pt x="360903" y="985475"/>
                    <a:pt x="386305" y="1007437"/>
                    <a:pt x="413294" y="1030721"/>
                  </a:cubicBezTo>
                  <a:cubicBezTo>
                    <a:pt x="440282" y="1054006"/>
                    <a:pt x="463567" y="1073322"/>
                    <a:pt x="465419" y="1073322"/>
                  </a:cubicBezTo>
                  <a:cubicBezTo>
                    <a:pt x="467007" y="1073586"/>
                    <a:pt x="471505" y="1069882"/>
                    <a:pt x="475474" y="1065119"/>
                  </a:cubicBezTo>
                  <a:close/>
                  <a:moveTo>
                    <a:pt x="481824" y="972510"/>
                  </a:moveTo>
                  <a:lnTo>
                    <a:pt x="495848" y="956105"/>
                  </a:lnTo>
                  <a:lnTo>
                    <a:pt x="485793" y="947109"/>
                  </a:lnTo>
                  <a:cubicBezTo>
                    <a:pt x="479972" y="942346"/>
                    <a:pt x="472299" y="936260"/>
                    <a:pt x="468594" y="933349"/>
                  </a:cubicBezTo>
                  <a:lnTo>
                    <a:pt x="461715" y="928322"/>
                  </a:lnTo>
                  <a:lnTo>
                    <a:pt x="447956" y="944727"/>
                  </a:lnTo>
                  <a:lnTo>
                    <a:pt x="434197" y="961132"/>
                  </a:lnTo>
                  <a:lnTo>
                    <a:pt x="449543" y="974891"/>
                  </a:lnTo>
                  <a:cubicBezTo>
                    <a:pt x="458010" y="982565"/>
                    <a:pt x="465684" y="988915"/>
                    <a:pt x="466478" y="988915"/>
                  </a:cubicBezTo>
                  <a:cubicBezTo>
                    <a:pt x="467271" y="988915"/>
                    <a:pt x="474416" y="981506"/>
                    <a:pt x="481824" y="972510"/>
                  </a:cubicBezTo>
                  <a:close/>
                  <a:moveTo>
                    <a:pt x="1185389" y="972774"/>
                  </a:moveTo>
                  <a:cubicBezTo>
                    <a:pt x="1191475" y="967483"/>
                    <a:pt x="1196502" y="962455"/>
                    <a:pt x="1196502" y="961397"/>
                  </a:cubicBezTo>
                  <a:cubicBezTo>
                    <a:pt x="1196502" y="960338"/>
                    <a:pt x="1190945" y="952930"/>
                    <a:pt x="1184331" y="944992"/>
                  </a:cubicBezTo>
                  <a:lnTo>
                    <a:pt x="1172159" y="930968"/>
                  </a:lnTo>
                  <a:lnTo>
                    <a:pt x="1157342" y="943404"/>
                  </a:lnTo>
                  <a:cubicBezTo>
                    <a:pt x="1148875" y="950284"/>
                    <a:pt x="1141730" y="956899"/>
                    <a:pt x="1141201" y="957957"/>
                  </a:cubicBezTo>
                  <a:cubicBezTo>
                    <a:pt x="1140672" y="959280"/>
                    <a:pt x="1145964" y="966689"/>
                    <a:pt x="1152843" y="974627"/>
                  </a:cubicBezTo>
                  <a:cubicBezTo>
                    <a:pt x="1166603" y="990502"/>
                    <a:pt x="1164750" y="990767"/>
                    <a:pt x="1185389" y="972774"/>
                  </a:cubicBezTo>
                  <a:close/>
                </a:path>
              </a:pathLst>
            </a:custGeom>
            <a:grpFill/>
            <a:ln w="264" cap="flat">
              <a:solidFill>
                <a:srgbClr val="FFFFFF"/>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A6CBD-345A-440A-8252-15AA236722B8}"/>
                </a:ext>
              </a:extLst>
            </p:cNvPr>
            <p:cNvSpPr/>
            <p:nvPr/>
          </p:nvSpPr>
          <p:spPr>
            <a:xfrm flipV="1">
              <a:off x="5192777" y="984896"/>
              <a:ext cx="838149" cy="838586"/>
            </a:xfrm>
            <a:custGeom>
              <a:avLst/>
              <a:gdLst>
                <a:gd name="connsiteX0" fmla="*/ 374036 w 838149"/>
                <a:gd name="connsiteY0" fmla="*/ 835333 h 838586"/>
                <a:gd name="connsiteX1" fmla="*/ 304447 w 838149"/>
                <a:gd name="connsiteY1" fmla="*/ 820515 h 838586"/>
                <a:gd name="connsiteX2" fmla="*/ 305241 w 838149"/>
                <a:gd name="connsiteY2" fmla="*/ 787176 h 838586"/>
                <a:gd name="connsiteX3" fmla="*/ 336463 w 838149"/>
                <a:gd name="connsiteY3" fmla="*/ 788764 h 838586"/>
                <a:gd name="connsiteX4" fmla="*/ 378534 w 838149"/>
                <a:gd name="connsiteY4" fmla="*/ 794849 h 838586"/>
                <a:gd name="connsiteX5" fmla="*/ 396527 w 838149"/>
                <a:gd name="connsiteY5" fmla="*/ 796437 h 838586"/>
                <a:gd name="connsiteX6" fmla="*/ 396527 w 838149"/>
                <a:gd name="connsiteY6" fmla="*/ 765744 h 838586"/>
                <a:gd name="connsiteX7" fmla="*/ 403407 w 838149"/>
                <a:gd name="connsiteY7" fmla="*/ 729758 h 838586"/>
                <a:gd name="connsiteX8" fmla="*/ 429602 w 838149"/>
                <a:gd name="connsiteY8" fmla="*/ 730817 h 838586"/>
                <a:gd name="connsiteX9" fmla="*/ 436217 w 838149"/>
                <a:gd name="connsiteY9" fmla="*/ 766802 h 838586"/>
                <a:gd name="connsiteX10" fmla="*/ 436217 w 838149"/>
                <a:gd name="connsiteY10" fmla="*/ 796437 h 838586"/>
                <a:gd name="connsiteX11" fmla="*/ 457384 w 838149"/>
                <a:gd name="connsiteY11" fmla="*/ 794585 h 838586"/>
                <a:gd name="connsiteX12" fmla="*/ 610586 w 838149"/>
                <a:gd name="connsiteY12" fmla="*/ 743517 h 838586"/>
                <a:gd name="connsiteX13" fmla="*/ 669062 w 838149"/>
                <a:gd name="connsiteY13" fmla="*/ 699065 h 838586"/>
                <a:gd name="connsiteX14" fmla="*/ 649218 w 838149"/>
                <a:gd name="connsiteY14" fmla="*/ 676574 h 838586"/>
                <a:gd name="connsiteX15" fmla="*/ 629373 w 838149"/>
                <a:gd name="connsiteY15" fmla="*/ 648262 h 838586"/>
                <a:gd name="connsiteX16" fmla="*/ 636252 w 838149"/>
                <a:gd name="connsiteY16" fmla="*/ 634503 h 838586"/>
                <a:gd name="connsiteX17" fmla="*/ 677530 w 838149"/>
                <a:gd name="connsiteY17" fmla="*/ 649585 h 838586"/>
                <a:gd name="connsiteX18" fmla="*/ 698697 w 838149"/>
                <a:gd name="connsiteY18" fmla="*/ 669959 h 838586"/>
                <a:gd name="connsiteX19" fmla="*/ 709281 w 838149"/>
                <a:gd name="connsiteY19" fmla="*/ 658052 h 838586"/>
                <a:gd name="connsiteX20" fmla="*/ 776224 w 838149"/>
                <a:gd name="connsiteY20" fmla="*/ 538190 h 838586"/>
                <a:gd name="connsiteX21" fmla="*/ 794746 w 838149"/>
                <a:gd name="connsiteY21" fmla="*/ 452460 h 838586"/>
                <a:gd name="connsiteX22" fmla="*/ 796334 w 838149"/>
                <a:gd name="connsiteY22" fmla="*/ 435791 h 838586"/>
                <a:gd name="connsiteX23" fmla="*/ 766963 w 838149"/>
                <a:gd name="connsiteY23" fmla="*/ 435791 h 838586"/>
                <a:gd name="connsiteX24" fmla="*/ 732566 w 838149"/>
                <a:gd name="connsiteY24" fmla="*/ 430499 h 838586"/>
                <a:gd name="connsiteX25" fmla="*/ 734153 w 838149"/>
                <a:gd name="connsiteY25" fmla="*/ 401657 h 838586"/>
                <a:gd name="connsiteX26" fmla="*/ 768551 w 838149"/>
                <a:gd name="connsiteY26" fmla="*/ 396101 h 838586"/>
                <a:gd name="connsiteX27" fmla="*/ 795805 w 838149"/>
                <a:gd name="connsiteY27" fmla="*/ 396101 h 838586"/>
                <a:gd name="connsiteX28" fmla="*/ 794482 w 838149"/>
                <a:gd name="connsiteY28" fmla="*/ 382342 h 838586"/>
                <a:gd name="connsiteX29" fmla="*/ 775960 w 838149"/>
                <a:gd name="connsiteY29" fmla="*/ 295554 h 838586"/>
                <a:gd name="connsiteX30" fmla="*/ 709281 w 838149"/>
                <a:gd name="connsiteY30" fmla="*/ 176485 h 838586"/>
                <a:gd name="connsiteX31" fmla="*/ 698697 w 838149"/>
                <a:gd name="connsiteY31" fmla="*/ 164578 h 838586"/>
                <a:gd name="connsiteX32" fmla="*/ 678853 w 838149"/>
                <a:gd name="connsiteY32" fmla="*/ 183894 h 838586"/>
                <a:gd name="connsiteX33" fmla="*/ 651070 w 838149"/>
                <a:gd name="connsiteY33" fmla="*/ 202945 h 838586"/>
                <a:gd name="connsiteX34" fmla="*/ 631490 w 838149"/>
                <a:gd name="connsiteY34" fmla="*/ 184952 h 838586"/>
                <a:gd name="connsiteX35" fmla="*/ 650805 w 838149"/>
                <a:gd name="connsiteY35" fmla="*/ 156376 h 838586"/>
                <a:gd name="connsiteX36" fmla="*/ 670121 w 838149"/>
                <a:gd name="connsiteY36" fmla="*/ 136795 h 838586"/>
                <a:gd name="connsiteX37" fmla="*/ 662447 w 838149"/>
                <a:gd name="connsiteY37" fmla="*/ 128857 h 838586"/>
                <a:gd name="connsiteX38" fmla="*/ 524857 w 838149"/>
                <a:gd name="connsiteY38" fmla="*/ 53447 h 838586"/>
                <a:gd name="connsiteX39" fmla="*/ 447859 w 838149"/>
                <a:gd name="connsiteY39" fmla="*/ 38894 h 838586"/>
                <a:gd name="connsiteX40" fmla="*/ 438863 w 838149"/>
                <a:gd name="connsiteY40" fmla="*/ 38894 h 838586"/>
                <a:gd name="connsiteX41" fmla="*/ 438863 w 838149"/>
                <a:gd name="connsiteY41" fmla="*/ 65089 h 838586"/>
                <a:gd name="connsiteX42" fmla="*/ 432777 w 838149"/>
                <a:gd name="connsiteY42" fmla="*/ 98693 h 838586"/>
                <a:gd name="connsiteX43" fmla="*/ 403936 w 838149"/>
                <a:gd name="connsiteY43" fmla="*/ 100016 h 838586"/>
                <a:gd name="connsiteX44" fmla="*/ 399173 w 838149"/>
                <a:gd name="connsiteY44" fmla="*/ 66412 h 838586"/>
                <a:gd name="connsiteX45" fmla="*/ 399173 w 838149"/>
                <a:gd name="connsiteY45" fmla="*/ 38894 h 838586"/>
                <a:gd name="connsiteX46" fmla="*/ 386737 w 838149"/>
                <a:gd name="connsiteY46" fmla="*/ 38894 h 838586"/>
                <a:gd name="connsiteX47" fmla="*/ 301272 w 838149"/>
                <a:gd name="connsiteY47" fmla="*/ 55299 h 838586"/>
                <a:gd name="connsiteX48" fmla="*/ 178763 w 838149"/>
                <a:gd name="connsiteY48" fmla="*/ 120390 h 838586"/>
                <a:gd name="connsiteX49" fmla="*/ 163681 w 838149"/>
                <a:gd name="connsiteY49" fmla="*/ 132297 h 838586"/>
                <a:gd name="connsiteX50" fmla="*/ 184849 w 838149"/>
                <a:gd name="connsiteY50" fmla="*/ 153994 h 838586"/>
                <a:gd name="connsiteX51" fmla="*/ 206017 w 838149"/>
                <a:gd name="connsiteY51" fmla="*/ 179925 h 838586"/>
                <a:gd name="connsiteX52" fmla="*/ 181145 w 838149"/>
                <a:gd name="connsiteY52" fmla="*/ 201357 h 838586"/>
                <a:gd name="connsiteX53" fmla="*/ 155479 w 838149"/>
                <a:gd name="connsiteY53" fmla="*/ 179925 h 838586"/>
                <a:gd name="connsiteX54" fmla="*/ 135105 w 838149"/>
                <a:gd name="connsiteY54" fmla="*/ 160080 h 838586"/>
                <a:gd name="connsiteX55" fmla="*/ 114995 w 838149"/>
                <a:gd name="connsiteY55" fmla="*/ 186010 h 838586"/>
                <a:gd name="connsiteX56" fmla="*/ 37733 w 838149"/>
                <a:gd name="connsiteY56" fmla="*/ 378108 h 838586"/>
                <a:gd name="connsiteX57" fmla="*/ 36145 w 838149"/>
                <a:gd name="connsiteY57" fmla="*/ 392926 h 838586"/>
                <a:gd name="connsiteX58" fmla="*/ 67103 w 838149"/>
                <a:gd name="connsiteY58" fmla="*/ 393984 h 838586"/>
                <a:gd name="connsiteX59" fmla="*/ 103088 w 838149"/>
                <a:gd name="connsiteY59" fmla="*/ 401128 h 838586"/>
                <a:gd name="connsiteX60" fmla="*/ 102030 w 838149"/>
                <a:gd name="connsiteY60" fmla="*/ 427323 h 838586"/>
                <a:gd name="connsiteX61" fmla="*/ 65780 w 838149"/>
                <a:gd name="connsiteY61" fmla="*/ 433145 h 838586"/>
                <a:gd name="connsiteX62" fmla="*/ 35881 w 838149"/>
                <a:gd name="connsiteY62" fmla="*/ 433145 h 838586"/>
                <a:gd name="connsiteX63" fmla="*/ 37733 w 838149"/>
                <a:gd name="connsiteY63" fmla="*/ 453783 h 838586"/>
                <a:gd name="connsiteX64" fmla="*/ 75570 w 838149"/>
                <a:gd name="connsiteY64" fmla="*/ 585288 h 838586"/>
                <a:gd name="connsiteX65" fmla="*/ 123992 w 838149"/>
                <a:gd name="connsiteY65" fmla="*/ 660698 h 838586"/>
                <a:gd name="connsiteX66" fmla="*/ 131930 w 838149"/>
                <a:gd name="connsiteY66" fmla="*/ 669695 h 838586"/>
                <a:gd name="connsiteX67" fmla="*/ 151245 w 838149"/>
                <a:gd name="connsiteY67" fmla="*/ 650908 h 838586"/>
                <a:gd name="connsiteX68" fmla="*/ 176117 w 838149"/>
                <a:gd name="connsiteY68" fmla="*/ 629211 h 838586"/>
                <a:gd name="connsiteX69" fmla="*/ 203371 w 838149"/>
                <a:gd name="connsiteY69" fmla="*/ 647998 h 838586"/>
                <a:gd name="connsiteX70" fmla="*/ 182203 w 838149"/>
                <a:gd name="connsiteY70" fmla="*/ 677633 h 838586"/>
                <a:gd name="connsiteX71" fmla="*/ 161035 w 838149"/>
                <a:gd name="connsiteY71" fmla="*/ 699594 h 838586"/>
                <a:gd name="connsiteX72" fmla="*/ 181145 w 838149"/>
                <a:gd name="connsiteY72" fmla="*/ 715735 h 838586"/>
                <a:gd name="connsiteX73" fmla="*/ 223216 w 838149"/>
                <a:gd name="connsiteY73" fmla="*/ 744311 h 838586"/>
                <a:gd name="connsiteX74" fmla="*/ 250998 w 838149"/>
                <a:gd name="connsiteY74" fmla="*/ 773946 h 838586"/>
                <a:gd name="connsiteX75" fmla="*/ 237239 w 838149"/>
                <a:gd name="connsiteY75" fmla="*/ 790087 h 838586"/>
                <a:gd name="connsiteX76" fmla="*/ 180086 w 838149"/>
                <a:gd name="connsiteY76" fmla="*/ 764156 h 838586"/>
                <a:gd name="connsiteX77" fmla="*/ 4658 w 838149"/>
                <a:gd name="connsiteY77" fmla="*/ 501411 h 838586"/>
                <a:gd name="connsiteX78" fmla="*/ -2221 w 838149"/>
                <a:gd name="connsiteY78" fmla="*/ 429176 h 838586"/>
                <a:gd name="connsiteX79" fmla="*/ 2012 w 838149"/>
                <a:gd name="connsiteY79" fmla="*/ 348738 h 838586"/>
                <a:gd name="connsiteX80" fmla="*/ 290159 w 838149"/>
                <a:gd name="connsiteY80" fmla="*/ 16668 h 838586"/>
                <a:gd name="connsiteX81" fmla="*/ 415049 w 838149"/>
                <a:gd name="connsiteY81" fmla="*/ -1854 h 838586"/>
                <a:gd name="connsiteX82" fmla="*/ 579628 w 838149"/>
                <a:gd name="connsiteY82" fmla="*/ 30956 h 838586"/>
                <a:gd name="connsiteX83" fmla="*/ 834965 w 838149"/>
                <a:gd name="connsiteY83" fmla="*/ 400070 h 838586"/>
                <a:gd name="connsiteX84" fmla="*/ 492047 w 838149"/>
                <a:gd name="connsiteY84" fmla="*/ 829776 h 838586"/>
                <a:gd name="connsiteX85" fmla="*/ 374036 w 838149"/>
                <a:gd name="connsiteY85" fmla="*/ 835333 h 83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38149" h="838586">
                  <a:moveTo>
                    <a:pt x="374036" y="835333"/>
                  </a:moveTo>
                  <a:cubicBezTo>
                    <a:pt x="343343" y="831893"/>
                    <a:pt x="311591" y="825013"/>
                    <a:pt x="304447" y="820515"/>
                  </a:cubicBezTo>
                  <a:cubicBezTo>
                    <a:pt x="291482" y="812048"/>
                    <a:pt x="291746" y="793262"/>
                    <a:pt x="305241" y="787176"/>
                  </a:cubicBezTo>
                  <a:cubicBezTo>
                    <a:pt x="310797" y="784795"/>
                    <a:pt x="317148" y="785059"/>
                    <a:pt x="336463" y="788764"/>
                  </a:cubicBezTo>
                  <a:cubicBezTo>
                    <a:pt x="349958" y="791410"/>
                    <a:pt x="368744" y="794055"/>
                    <a:pt x="378534" y="794849"/>
                  </a:cubicBezTo>
                  <a:lnTo>
                    <a:pt x="396527" y="796437"/>
                  </a:lnTo>
                  <a:lnTo>
                    <a:pt x="396527" y="765744"/>
                  </a:lnTo>
                  <a:cubicBezTo>
                    <a:pt x="396527" y="735844"/>
                    <a:pt x="396792" y="735050"/>
                    <a:pt x="403407" y="729758"/>
                  </a:cubicBezTo>
                  <a:cubicBezTo>
                    <a:pt x="412667" y="722350"/>
                    <a:pt x="421664" y="722879"/>
                    <a:pt x="429602" y="730817"/>
                  </a:cubicBezTo>
                  <a:cubicBezTo>
                    <a:pt x="435952" y="736902"/>
                    <a:pt x="436217" y="739019"/>
                    <a:pt x="436217" y="766802"/>
                  </a:cubicBezTo>
                  <a:lnTo>
                    <a:pt x="436217" y="796437"/>
                  </a:lnTo>
                  <a:lnTo>
                    <a:pt x="457384" y="794585"/>
                  </a:lnTo>
                  <a:cubicBezTo>
                    <a:pt x="503689" y="790880"/>
                    <a:pt x="566134" y="769977"/>
                    <a:pt x="610586" y="743517"/>
                  </a:cubicBezTo>
                  <a:cubicBezTo>
                    <a:pt x="634665" y="728965"/>
                    <a:pt x="668798" y="703034"/>
                    <a:pt x="669062" y="699065"/>
                  </a:cubicBezTo>
                  <a:cubicBezTo>
                    <a:pt x="669062" y="697477"/>
                    <a:pt x="660066" y="687423"/>
                    <a:pt x="649218" y="676574"/>
                  </a:cubicBezTo>
                  <a:cubicBezTo>
                    <a:pt x="632813" y="660169"/>
                    <a:pt x="629373" y="655406"/>
                    <a:pt x="629373" y="648262"/>
                  </a:cubicBezTo>
                  <a:cubicBezTo>
                    <a:pt x="629373" y="642441"/>
                    <a:pt x="631490" y="638208"/>
                    <a:pt x="636252" y="634503"/>
                  </a:cubicBezTo>
                  <a:cubicBezTo>
                    <a:pt x="648424" y="624978"/>
                    <a:pt x="654510" y="627094"/>
                    <a:pt x="677530" y="649585"/>
                  </a:cubicBezTo>
                  <a:lnTo>
                    <a:pt x="698697" y="669959"/>
                  </a:lnTo>
                  <a:lnTo>
                    <a:pt x="709281" y="658052"/>
                  </a:lnTo>
                  <a:cubicBezTo>
                    <a:pt x="733889" y="630534"/>
                    <a:pt x="762730" y="578938"/>
                    <a:pt x="776224" y="538190"/>
                  </a:cubicBezTo>
                  <a:cubicBezTo>
                    <a:pt x="783898" y="514905"/>
                    <a:pt x="792100" y="477068"/>
                    <a:pt x="794746" y="452460"/>
                  </a:cubicBezTo>
                  <a:lnTo>
                    <a:pt x="796334" y="435791"/>
                  </a:lnTo>
                  <a:lnTo>
                    <a:pt x="766963" y="435791"/>
                  </a:lnTo>
                  <a:cubicBezTo>
                    <a:pt x="741298" y="435791"/>
                    <a:pt x="737329" y="435261"/>
                    <a:pt x="732566" y="430499"/>
                  </a:cubicBezTo>
                  <a:cubicBezTo>
                    <a:pt x="724628" y="422561"/>
                    <a:pt x="725422" y="408537"/>
                    <a:pt x="734153" y="401657"/>
                  </a:cubicBezTo>
                  <a:cubicBezTo>
                    <a:pt x="740239" y="396895"/>
                    <a:pt x="745002" y="396101"/>
                    <a:pt x="768551" y="396101"/>
                  </a:cubicBezTo>
                  <a:lnTo>
                    <a:pt x="795805" y="396101"/>
                  </a:lnTo>
                  <a:lnTo>
                    <a:pt x="794482" y="382342"/>
                  </a:lnTo>
                  <a:cubicBezTo>
                    <a:pt x="791836" y="358793"/>
                    <a:pt x="782839" y="316457"/>
                    <a:pt x="775960" y="295554"/>
                  </a:cubicBezTo>
                  <a:cubicBezTo>
                    <a:pt x="762201" y="254806"/>
                    <a:pt x="733624" y="204003"/>
                    <a:pt x="709281" y="176485"/>
                  </a:cubicBezTo>
                  <a:lnTo>
                    <a:pt x="698697" y="164578"/>
                  </a:lnTo>
                  <a:lnTo>
                    <a:pt x="678853" y="183894"/>
                  </a:lnTo>
                  <a:cubicBezTo>
                    <a:pt x="663241" y="198976"/>
                    <a:pt x="657420" y="202945"/>
                    <a:pt x="651070" y="202945"/>
                  </a:cubicBezTo>
                  <a:cubicBezTo>
                    <a:pt x="639957" y="202945"/>
                    <a:pt x="631754" y="195536"/>
                    <a:pt x="631490" y="184952"/>
                  </a:cubicBezTo>
                  <a:cubicBezTo>
                    <a:pt x="631225" y="177279"/>
                    <a:pt x="634136" y="173310"/>
                    <a:pt x="650805" y="156376"/>
                  </a:cubicBezTo>
                  <a:lnTo>
                    <a:pt x="670121" y="136795"/>
                  </a:lnTo>
                  <a:lnTo>
                    <a:pt x="662447" y="128857"/>
                  </a:lnTo>
                  <a:cubicBezTo>
                    <a:pt x="639163" y="104514"/>
                    <a:pt x="569045" y="66148"/>
                    <a:pt x="524857" y="53447"/>
                  </a:cubicBezTo>
                  <a:cubicBezTo>
                    <a:pt x="498662" y="45774"/>
                    <a:pt x="461618" y="38894"/>
                    <a:pt x="447859" y="38894"/>
                  </a:cubicBezTo>
                  <a:lnTo>
                    <a:pt x="438863" y="38894"/>
                  </a:lnTo>
                  <a:lnTo>
                    <a:pt x="438863" y="65089"/>
                  </a:lnTo>
                  <a:cubicBezTo>
                    <a:pt x="438863" y="88903"/>
                    <a:pt x="438333" y="92343"/>
                    <a:pt x="432777" y="98693"/>
                  </a:cubicBezTo>
                  <a:cubicBezTo>
                    <a:pt x="424574" y="107954"/>
                    <a:pt x="411080" y="108748"/>
                    <a:pt x="403936" y="100016"/>
                  </a:cubicBezTo>
                  <a:cubicBezTo>
                    <a:pt x="399967" y="94989"/>
                    <a:pt x="399173" y="89168"/>
                    <a:pt x="399173" y="66412"/>
                  </a:cubicBezTo>
                  <a:lnTo>
                    <a:pt x="399173" y="38894"/>
                  </a:lnTo>
                  <a:lnTo>
                    <a:pt x="386737" y="38894"/>
                  </a:lnTo>
                  <a:cubicBezTo>
                    <a:pt x="367686" y="38894"/>
                    <a:pt x="329848" y="46303"/>
                    <a:pt x="301272" y="55299"/>
                  </a:cubicBezTo>
                  <a:cubicBezTo>
                    <a:pt x="255761" y="69852"/>
                    <a:pt x="216865" y="90491"/>
                    <a:pt x="178763" y="120390"/>
                  </a:cubicBezTo>
                  <a:lnTo>
                    <a:pt x="163681" y="132297"/>
                  </a:lnTo>
                  <a:lnTo>
                    <a:pt x="184849" y="153994"/>
                  </a:lnTo>
                  <a:cubicBezTo>
                    <a:pt x="196491" y="166166"/>
                    <a:pt x="206017" y="177808"/>
                    <a:pt x="206017" y="179925"/>
                  </a:cubicBezTo>
                  <a:cubicBezTo>
                    <a:pt x="206017" y="193155"/>
                    <a:pt x="192522" y="204797"/>
                    <a:pt x="181145" y="201357"/>
                  </a:cubicBezTo>
                  <a:cubicBezTo>
                    <a:pt x="178234" y="200563"/>
                    <a:pt x="166592" y="190773"/>
                    <a:pt x="155479" y="179925"/>
                  </a:cubicBezTo>
                  <a:lnTo>
                    <a:pt x="135105" y="160080"/>
                  </a:lnTo>
                  <a:lnTo>
                    <a:pt x="114995" y="186010"/>
                  </a:lnTo>
                  <a:cubicBezTo>
                    <a:pt x="73453" y="240253"/>
                    <a:pt x="45671" y="308784"/>
                    <a:pt x="37733" y="378108"/>
                  </a:cubicBezTo>
                  <a:lnTo>
                    <a:pt x="36145" y="392926"/>
                  </a:lnTo>
                  <a:lnTo>
                    <a:pt x="67103" y="393984"/>
                  </a:lnTo>
                  <a:cubicBezTo>
                    <a:pt x="95944" y="394778"/>
                    <a:pt x="98326" y="395307"/>
                    <a:pt x="103088" y="401128"/>
                  </a:cubicBezTo>
                  <a:cubicBezTo>
                    <a:pt x="109968" y="409595"/>
                    <a:pt x="109439" y="420444"/>
                    <a:pt x="102030" y="427323"/>
                  </a:cubicBezTo>
                  <a:cubicBezTo>
                    <a:pt x="96473" y="432615"/>
                    <a:pt x="93034" y="433145"/>
                    <a:pt x="65780" y="433145"/>
                  </a:cubicBezTo>
                  <a:lnTo>
                    <a:pt x="35881" y="433145"/>
                  </a:lnTo>
                  <a:lnTo>
                    <a:pt x="37733" y="453783"/>
                  </a:lnTo>
                  <a:cubicBezTo>
                    <a:pt x="41702" y="497442"/>
                    <a:pt x="55196" y="544011"/>
                    <a:pt x="75570" y="585288"/>
                  </a:cubicBezTo>
                  <a:cubicBezTo>
                    <a:pt x="87742" y="609631"/>
                    <a:pt x="109968" y="644293"/>
                    <a:pt x="123992" y="660698"/>
                  </a:cubicBezTo>
                  <a:lnTo>
                    <a:pt x="131930" y="669695"/>
                  </a:lnTo>
                  <a:lnTo>
                    <a:pt x="151245" y="650908"/>
                  </a:lnTo>
                  <a:cubicBezTo>
                    <a:pt x="161564" y="640589"/>
                    <a:pt x="172942" y="630799"/>
                    <a:pt x="176117" y="629211"/>
                  </a:cubicBezTo>
                  <a:cubicBezTo>
                    <a:pt x="188818" y="622861"/>
                    <a:pt x="203371" y="632916"/>
                    <a:pt x="203371" y="647998"/>
                  </a:cubicBezTo>
                  <a:cubicBezTo>
                    <a:pt x="203371" y="653819"/>
                    <a:pt x="198343" y="660698"/>
                    <a:pt x="182203" y="677633"/>
                  </a:cubicBezTo>
                  <a:lnTo>
                    <a:pt x="161035" y="699594"/>
                  </a:lnTo>
                  <a:lnTo>
                    <a:pt x="181145" y="715735"/>
                  </a:lnTo>
                  <a:cubicBezTo>
                    <a:pt x="192258" y="724466"/>
                    <a:pt x="211309" y="737432"/>
                    <a:pt x="223216" y="744311"/>
                  </a:cubicBezTo>
                  <a:cubicBezTo>
                    <a:pt x="244383" y="756747"/>
                    <a:pt x="250998" y="763891"/>
                    <a:pt x="250998" y="773946"/>
                  </a:cubicBezTo>
                  <a:cubicBezTo>
                    <a:pt x="250734" y="780296"/>
                    <a:pt x="245177" y="787176"/>
                    <a:pt x="237239" y="790087"/>
                  </a:cubicBezTo>
                  <a:cubicBezTo>
                    <a:pt x="228508" y="793262"/>
                    <a:pt x="211573" y="785588"/>
                    <a:pt x="180086" y="764156"/>
                  </a:cubicBezTo>
                  <a:cubicBezTo>
                    <a:pt x="89594" y="701976"/>
                    <a:pt x="27943" y="609631"/>
                    <a:pt x="4658" y="501411"/>
                  </a:cubicBezTo>
                  <a:cubicBezTo>
                    <a:pt x="954" y="484212"/>
                    <a:pt x="-1163" y="462250"/>
                    <a:pt x="-2221" y="429176"/>
                  </a:cubicBezTo>
                  <a:cubicBezTo>
                    <a:pt x="-3544" y="388428"/>
                    <a:pt x="-2751" y="376785"/>
                    <a:pt x="2012" y="348738"/>
                  </a:cubicBezTo>
                  <a:cubicBezTo>
                    <a:pt x="28737" y="191832"/>
                    <a:pt x="139603" y="64296"/>
                    <a:pt x="290159" y="16668"/>
                  </a:cubicBezTo>
                  <a:cubicBezTo>
                    <a:pt x="331701" y="3703"/>
                    <a:pt x="367686" y="-1589"/>
                    <a:pt x="415049" y="-1854"/>
                  </a:cubicBezTo>
                  <a:cubicBezTo>
                    <a:pt x="477494" y="-1854"/>
                    <a:pt x="526444" y="7936"/>
                    <a:pt x="579628" y="30956"/>
                  </a:cubicBezTo>
                  <a:cubicBezTo>
                    <a:pt x="729920" y="95783"/>
                    <a:pt x="827821" y="237342"/>
                    <a:pt x="834965" y="400070"/>
                  </a:cubicBezTo>
                  <a:cubicBezTo>
                    <a:pt x="843961" y="607779"/>
                    <a:pt x="696316" y="792997"/>
                    <a:pt x="492047" y="829776"/>
                  </a:cubicBezTo>
                  <a:cubicBezTo>
                    <a:pt x="457384" y="836126"/>
                    <a:pt x="403407" y="838508"/>
                    <a:pt x="374036" y="835333"/>
                  </a:cubicBezTo>
                  <a:close/>
                </a:path>
              </a:pathLst>
            </a:custGeom>
            <a:grpFill/>
            <a:ln w="264" cap="flat">
              <a:solidFill>
                <a:srgbClr val="FFFFFF"/>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8A860C-35D4-4CA3-9B6E-92104A6FE2F4}"/>
                </a:ext>
              </a:extLst>
            </p:cNvPr>
            <p:cNvSpPr/>
            <p:nvPr/>
          </p:nvSpPr>
          <p:spPr>
            <a:xfrm flipV="1">
              <a:off x="5562789" y="1221883"/>
              <a:ext cx="235694" cy="365048"/>
            </a:xfrm>
            <a:custGeom>
              <a:avLst/>
              <a:gdLst>
                <a:gd name="connsiteX0" fmla="*/ 32101 w 235694"/>
                <a:gd name="connsiteY0" fmla="*/ 357206 h 365048"/>
                <a:gd name="connsiteX1" fmla="*/ 26280 w 235694"/>
                <a:gd name="connsiteY1" fmla="*/ 289204 h 365048"/>
                <a:gd name="connsiteX2" fmla="*/ 26280 w 235694"/>
                <a:gd name="connsiteY2" fmla="*/ 227553 h 365048"/>
                <a:gd name="connsiteX3" fmla="*/ 15961 w 235694"/>
                <a:gd name="connsiteY3" fmla="*/ 218821 h 365048"/>
                <a:gd name="connsiteX4" fmla="*/ 9875 w 235694"/>
                <a:gd name="connsiteY4" fmla="*/ 148174 h 365048"/>
                <a:gd name="connsiteX5" fmla="*/ 59355 w 235694"/>
                <a:gd name="connsiteY5" fmla="*/ 134150 h 365048"/>
                <a:gd name="connsiteX6" fmla="*/ 136088 w 235694"/>
                <a:gd name="connsiteY6" fmla="*/ 66943 h 365048"/>
                <a:gd name="connsiteX7" fmla="*/ 213351 w 235694"/>
                <a:gd name="connsiteY7" fmla="*/ -1853 h 365048"/>
                <a:gd name="connsiteX8" fmla="*/ 232666 w 235694"/>
                <a:gd name="connsiteY8" fmla="*/ 17198 h 365048"/>
                <a:gd name="connsiteX9" fmla="*/ 163342 w 235694"/>
                <a:gd name="connsiteY9" fmla="*/ 95254 h 365048"/>
                <a:gd name="connsiteX10" fmla="*/ 94017 w 235694"/>
                <a:gd name="connsiteY10" fmla="*/ 164579 h 365048"/>
                <a:gd name="connsiteX11" fmla="*/ 93753 w 235694"/>
                <a:gd name="connsiteY11" fmla="*/ 180455 h 365048"/>
                <a:gd name="connsiteX12" fmla="*/ 86344 w 235694"/>
                <a:gd name="connsiteY12" fmla="*/ 206915 h 365048"/>
                <a:gd name="connsiteX13" fmla="*/ 72585 w 235694"/>
                <a:gd name="connsiteY13" fmla="*/ 220938 h 365048"/>
                <a:gd name="connsiteX14" fmla="*/ 65970 w 235694"/>
                <a:gd name="connsiteY14" fmla="*/ 223849 h 365048"/>
                <a:gd name="connsiteX15" fmla="*/ 65970 w 235694"/>
                <a:gd name="connsiteY15" fmla="*/ 287088 h 365048"/>
                <a:gd name="connsiteX16" fmla="*/ 65970 w 235694"/>
                <a:gd name="connsiteY16" fmla="*/ 350326 h 365048"/>
                <a:gd name="connsiteX17" fmla="*/ 59355 w 235694"/>
                <a:gd name="connsiteY17" fmla="*/ 356677 h 365048"/>
                <a:gd name="connsiteX18" fmla="*/ 32101 w 235694"/>
                <a:gd name="connsiteY18" fmla="*/ 357206 h 365048"/>
                <a:gd name="connsiteX19" fmla="*/ 52475 w 235694"/>
                <a:gd name="connsiteY19" fmla="*/ 184953 h 365048"/>
                <a:gd name="connsiteX20" fmla="*/ 45860 w 235694"/>
                <a:gd name="connsiteY20" fmla="*/ 172782 h 365048"/>
                <a:gd name="connsiteX21" fmla="*/ 37923 w 235694"/>
                <a:gd name="connsiteY21" fmla="*/ 184688 h 365048"/>
                <a:gd name="connsiteX22" fmla="*/ 52475 w 235694"/>
                <a:gd name="connsiteY22" fmla="*/ 184953 h 36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694" h="365048">
                  <a:moveTo>
                    <a:pt x="32101" y="357206"/>
                  </a:moveTo>
                  <a:cubicBezTo>
                    <a:pt x="26545" y="351120"/>
                    <a:pt x="26280" y="349003"/>
                    <a:pt x="26280" y="289204"/>
                  </a:cubicBezTo>
                  <a:lnTo>
                    <a:pt x="26280" y="227553"/>
                  </a:lnTo>
                  <a:lnTo>
                    <a:pt x="15961" y="218821"/>
                  </a:lnTo>
                  <a:cubicBezTo>
                    <a:pt x="-6794" y="199241"/>
                    <a:pt x="-9440" y="168548"/>
                    <a:pt x="9875" y="148174"/>
                  </a:cubicBezTo>
                  <a:cubicBezTo>
                    <a:pt x="23105" y="134150"/>
                    <a:pt x="39246" y="129652"/>
                    <a:pt x="59355" y="134150"/>
                  </a:cubicBezTo>
                  <a:cubicBezTo>
                    <a:pt x="67028" y="135738"/>
                    <a:pt x="70468" y="132563"/>
                    <a:pt x="136088" y="66943"/>
                  </a:cubicBezTo>
                  <a:cubicBezTo>
                    <a:pt x="197739" y="5027"/>
                    <a:pt x="205677" y="-1853"/>
                    <a:pt x="213351" y="-1853"/>
                  </a:cubicBezTo>
                  <a:cubicBezTo>
                    <a:pt x="224728" y="-1853"/>
                    <a:pt x="232666" y="6085"/>
                    <a:pt x="232666" y="17198"/>
                  </a:cubicBezTo>
                  <a:cubicBezTo>
                    <a:pt x="232666" y="25136"/>
                    <a:pt x="225522" y="33074"/>
                    <a:pt x="163342" y="95254"/>
                  </a:cubicBezTo>
                  <a:lnTo>
                    <a:pt x="94017" y="164579"/>
                  </a:lnTo>
                  <a:lnTo>
                    <a:pt x="93753" y="180455"/>
                  </a:lnTo>
                  <a:cubicBezTo>
                    <a:pt x="93488" y="192626"/>
                    <a:pt x="92165" y="198183"/>
                    <a:pt x="86344" y="206915"/>
                  </a:cubicBezTo>
                  <a:cubicBezTo>
                    <a:pt x="82375" y="213000"/>
                    <a:pt x="76025" y="219351"/>
                    <a:pt x="72585" y="220938"/>
                  </a:cubicBezTo>
                  <a:lnTo>
                    <a:pt x="65970" y="223849"/>
                  </a:lnTo>
                  <a:lnTo>
                    <a:pt x="65970" y="287088"/>
                  </a:lnTo>
                  <a:lnTo>
                    <a:pt x="65970" y="350326"/>
                  </a:lnTo>
                  <a:lnTo>
                    <a:pt x="59355" y="356677"/>
                  </a:lnTo>
                  <a:cubicBezTo>
                    <a:pt x="51152" y="365144"/>
                    <a:pt x="39775" y="365408"/>
                    <a:pt x="32101" y="357206"/>
                  </a:cubicBezTo>
                  <a:close/>
                  <a:moveTo>
                    <a:pt x="52475" y="184953"/>
                  </a:moveTo>
                  <a:cubicBezTo>
                    <a:pt x="56974" y="179661"/>
                    <a:pt x="53005" y="172782"/>
                    <a:pt x="45860" y="172782"/>
                  </a:cubicBezTo>
                  <a:cubicBezTo>
                    <a:pt x="38981" y="172782"/>
                    <a:pt x="35277" y="178073"/>
                    <a:pt x="37923" y="184688"/>
                  </a:cubicBezTo>
                  <a:cubicBezTo>
                    <a:pt x="39775" y="189716"/>
                    <a:pt x="48506" y="189980"/>
                    <a:pt x="52475" y="184953"/>
                  </a:cubicBezTo>
                  <a:close/>
                </a:path>
              </a:pathLst>
            </a:custGeom>
            <a:grpFill/>
            <a:ln w="264" cap="flat">
              <a:solidFill>
                <a:srgbClr val="FFFFFF"/>
              </a:solidFill>
              <a:prstDash val="solid"/>
              <a:miter/>
            </a:ln>
          </p:spPr>
          <p:txBody>
            <a:bodyPr rtlCol="0" anchor="ctr"/>
            <a:lstStyle/>
            <a:p>
              <a:endParaRPr lang="en-US"/>
            </a:p>
          </p:txBody>
        </p:sp>
      </p:grpSp>
    </p:spTree>
    <p:extLst>
      <p:ext uri="{BB962C8B-B14F-4D97-AF65-F5344CB8AC3E}">
        <p14:creationId xmlns:p14="http://schemas.microsoft.com/office/powerpoint/2010/main" val="20473641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681BEC0F-29FA-4037-87A3-7481051187BC}"/>
              </a:ext>
            </a:extLst>
          </p:cNvPr>
          <p:cNvSpPr/>
          <p:nvPr/>
        </p:nvSpPr>
        <p:spPr>
          <a:xfrm>
            <a:off x="409987" y="1212319"/>
            <a:ext cx="8624707" cy="3678398"/>
          </a:xfrm>
          <a:prstGeom prst="roundRect">
            <a:avLst/>
          </a:prstGeom>
          <a:noFill/>
          <a:ln>
            <a:solidFill>
              <a:srgbClr val="45665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3C668747-47C4-4005-8DB4-5D625AC98650}"/>
              </a:ext>
            </a:extLst>
          </p:cNvPr>
          <p:cNvGrpSpPr/>
          <p:nvPr/>
        </p:nvGrpSpPr>
        <p:grpSpPr>
          <a:xfrm>
            <a:off x="409988" y="918990"/>
            <a:ext cx="2183220" cy="479169"/>
            <a:chOff x="814235" y="3068672"/>
            <a:chExt cx="2183220" cy="602255"/>
          </a:xfrm>
        </p:grpSpPr>
        <p:sp>
          <p:nvSpPr>
            <p:cNvPr id="17" name="Google Shape;2346;p40">
              <a:extLst>
                <a:ext uri="{FF2B5EF4-FFF2-40B4-BE49-F238E27FC236}">
                  <a16:creationId xmlns:a16="http://schemas.microsoft.com/office/drawing/2014/main" id="{302F0957-019D-4DBE-B0A5-DE32363E68C4}"/>
                </a:ext>
              </a:extLst>
            </p:cNvPr>
            <p:cNvSpPr/>
            <p:nvPr/>
          </p:nvSpPr>
          <p:spPr>
            <a:xfrm>
              <a:off x="814235" y="3125026"/>
              <a:ext cx="2183220" cy="545901"/>
            </a:xfrm>
            <a:prstGeom prst="roundRect">
              <a:avLst>
                <a:gd name="adj" fmla="val 50000"/>
              </a:avLst>
            </a:prstGeom>
            <a:solidFill>
              <a:srgbClr val="4566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TextBox 17">
              <a:extLst>
                <a:ext uri="{FF2B5EF4-FFF2-40B4-BE49-F238E27FC236}">
                  <a16:creationId xmlns:a16="http://schemas.microsoft.com/office/drawing/2014/main" id="{C0D69A55-9F55-4D90-8B70-D2F04FCCF7C1}"/>
                </a:ext>
              </a:extLst>
            </p:cNvPr>
            <p:cNvSpPr txBox="1"/>
            <p:nvPr/>
          </p:nvSpPr>
          <p:spPr>
            <a:xfrm>
              <a:off x="1079842" y="3068672"/>
              <a:ext cx="1695671" cy="580253"/>
            </a:xfrm>
            <a:prstGeom prst="rect">
              <a:avLst/>
            </a:prstGeom>
            <a:noFill/>
          </p:spPr>
          <p:txBody>
            <a:bodyPr wrap="square" rtlCol="0">
              <a:spAutoFit/>
            </a:bodyPr>
            <a:lstStyle/>
            <a:p>
              <a:r>
                <a:rPr lang="en-US" sz="2400" dirty="0">
                  <a:solidFill>
                    <a:srgbClr val="FBF9F6"/>
                  </a:solidFill>
                  <a:latin typeface="#9Slide07 IcielBaliho Script" pitchFamily="2" charset="0"/>
                  <a:cs typeface="#9Slide03 Arima Madurai Black" panose="00000A00000000000000" pitchFamily="2" charset="0"/>
                </a:rPr>
                <a:t>2. </a:t>
              </a:r>
              <a:r>
                <a:rPr lang="en-US" sz="2400" dirty="0" err="1">
                  <a:solidFill>
                    <a:srgbClr val="FBF9F6"/>
                  </a:solidFill>
                  <a:latin typeface="#9Slide07 IcielBaliho Script" pitchFamily="2" charset="0"/>
                  <a:cs typeface="#9Slide03 Arima Madurai Black" panose="00000A00000000000000" pitchFamily="2" charset="0"/>
                </a:rPr>
                <a:t>Cách</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đo</a:t>
              </a:r>
              <a:endParaRPr lang="en-US" sz="2400" dirty="0">
                <a:solidFill>
                  <a:srgbClr val="FBF9F6"/>
                </a:solidFill>
                <a:latin typeface="#9Slide07 IcielBaliho Script" pitchFamily="2" charset="0"/>
                <a:cs typeface="#9Slide03 Arima Madurai Black" panose="00000A00000000000000" pitchFamily="2" charset="0"/>
              </a:endParaRPr>
            </a:p>
          </p:txBody>
        </p:sp>
      </p:grpSp>
      <p:sp>
        <p:nvSpPr>
          <p:cNvPr id="19" name="TextBox 18">
            <a:extLst>
              <a:ext uri="{FF2B5EF4-FFF2-40B4-BE49-F238E27FC236}">
                <a16:creationId xmlns:a16="http://schemas.microsoft.com/office/drawing/2014/main" id="{FADD6777-8493-4A69-AD9C-14B82DF966CC}"/>
              </a:ext>
            </a:extLst>
          </p:cNvPr>
          <p:cNvSpPr txBox="1"/>
          <p:nvPr/>
        </p:nvSpPr>
        <p:spPr>
          <a:xfrm>
            <a:off x="1159944" y="1619050"/>
            <a:ext cx="7516948" cy="4985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en-US" dirty="0" err="1"/>
              <a:t>Xác</a:t>
            </a:r>
            <a:r>
              <a:rPr lang="en-US" dirty="0"/>
              <a:t> </a:t>
            </a:r>
            <a:r>
              <a:rPr lang="en-US" dirty="0" err="1"/>
              <a:t>định</a:t>
            </a:r>
            <a:r>
              <a:rPr lang="en-US" dirty="0"/>
              <a:t> </a:t>
            </a:r>
            <a:r>
              <a:rPr lang="en-US" dirty="0" err="1"/>
              <a:t>vạch</a:t>
            </a:r>
            <a:r>
              <a:rPr lang="en-US" dirty="0"/>
              <a:t> </a:t>
            </a:r>
            <a:r>
              <a:rPr lang="en-US" dirty="0" err="1"/>
              <a:t>xuất</a:t>
            </a:r>
            <a:r>
              <a:rPr lang="en-US" dirty="0"/>
              <a:t> </a:t>
            </a:r>
            <a:r>
              <a:rPr lang="en-US" dirty="0" err="1"/>
              <a:t>phát</a:t>
            </a:r>
            <a:r>
              <a:rPr lang="en-US" dirty="0"/>
              <a:t> </a:t>
            </a:r>
            <a:r>
              <a:rPr lang="en-US" dirty="0" err="1"/>
              <a:t>và</a:t>
            </a:r>
            <a:r>
              <a:rPr lang="en-US" dirty="0"/>
              <a:t> </a:t>
            </a:r>
            <a:r>
              <a:rPr lang="en-US" dirty="0" err="1"/>
              <a:t>vạch</a:t>
            </a:r>
            <a:r>
              <a:rPr lang="en-US" dirty="0"/>
              <a:t> </a:t>
            </a:r>
            <a:r>
              <a:rPr lang="en-US" dirty="0" err="1"/>
              <a:t>đích</a:t>
            </a:r>
            <a:r>
              <a:rPr lang="en-US" dirty="0"/>
              <a:t> → </a:t>
            </a:r>
            <a:r>
              <a:rPr lang="en-US" dirty="0" err="1"/>
              <a:t>Dùng</a:t>
            </a:r>
            <a:r>
              <a:rPr lang="en-US" dirty="0"/>
              <a:t> </a:t>
            </a:r>
            <a:r>
              <a:rPr lang="en-US" dirty="0" err="1"/>
              <a:t>thước</a:t>
            </a:r>
            <a:r>
              <a:rPr lang="en-US" dirty="0"/>
              <a:t> </a:t>
            </a:r>
            <a:r>
              <a:rPr lang="en-US" dirty="0" err="1"/>
              <a:t>đo</a:t>
            </a:r>
            <a:r>
              <a:rPr lang="en-US" dirty="0"/>
              <a:t> s. </a:t>
            </a:r>
          </a:p>
        </p:txBody>
      </p:sp>
      <p:grpSp>
        <p:nvGrpSpPr>
          <p:cNvPr id="20" name="Group 19">
            <a:extLst>
              <a:ext uri="{FF2B5EF4-FFF2-40B4-BE49-F238E27FC236}">
                <a16:creationId xmlns:a16="http://schemas.microsoft.com/office/drawing/2014/main" id="{ABC0FF16-ECF3-4CD8-997D-F08032D57CDA}"/>
              </a:ext>
            </a:extLst>
          </p:cNvPr>
          <p:cNvGrpSpPr/>
          <p:nvPr/>
        </p:nvGrpSpPr>
        <p:grpSpPr>
          <a:xfrm>
            <a:off x="705134" y="252783"/>
            <a:ext cx="4495099" cy="479169"/>
            <a:chOff x="814234" y="3068672"/>
            <a:chExt cx="4495099" cy="602255"/>
          </a:xfrm>
        </p:grpSpPr>
        <p:sp>
          <p:nvSpPr>
            <p:cNvPr id="21" name="Google Shape;2346;p40">
              <a:extLst>
                <a:ext uri="{FF2B5EF4-FFF2-40B4-BE49-F238E27FC236}">
                  <a16:creationId xmlns:a16="http://schemas.microsoft.com/office/drawing/2014/main" id="{5295210F-02FE-4866-B431-65FD07DA58A0}"/>
                </a:ext>
              </a:extLst>
            </p:cNvPr>
            <p:cNvSpPr/>
            <p:nvPr/>
          </p:nvSpPr>
          <p:spPr>
            <a:xfrm>
              <a:off x="814234" y="3125026"/>
              <a:ext cx="4495099" cy="545901"/>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TextBox 21">
              <a:extLst>
                <a:ext uri="{FF2B5EF4-FFF2-40B4-BE49-F238E27FC236}">
                  <a16:creationId xmlns:a16="http://schemas.microsoft.com/office/drawing/2014/main" id="{58458689-20AC-4830-BE8D-848AE9748818}"/>
                </a:ext>
              </a:extLst>
            </p:cNvPr>
            <p:cNvSpPr txBox="1"/>
            <p:nvPr/>
          </p:nvSpPr>
          <p:spPr>
            <a:xfrm>
              <a:off x="1079842" y="3068672"/>
              <a:ext cx="4229491" cy="580254"/>
            </a:xfrm>
            <a:prstGeom prst="rect">
              <a:avLst/>
            </a:prstGeom>
            <a:noFill/>
          </p:spPr>
          <p:txBody>
            <a:bodyPr wrap="square" rtlCol="0">
              <a:spAutoFit/>
            </a:bodyPr>
            <a:lstStyle/>
            <a:p>
              <a:r>
                <a:rPr lang="en-US" sz="2400" dirty="0" err="1">
                  <a:solidFill>
                    <a:srgbClr val="FBF9F6"/>
                  </a:solidFill>
                  <a:latin typeface="#9Slide07 IcielBaliho Script" pitchFamily="2" charset="0"/>
                  <a:cs typeface="#9Slide03 Arima Madurai Black" panose="00000A00000000000000" pitchFamily="2" charset="0"/>
                </a:rPr>
                <a:t>Đo</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Tốc</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Độ</a:t>
              </a:r>
              <a:r>
                <a:rPr lang="en-US" sz="2400" dirty="0">
                  <a:solidFill>
                    <a:srgbClr val="FBF9F6"/>
                  </a:solidFill>
                  <a:latin typeface="#9Slide07 IcielBaliho Script" pitchFamily="2" charset="0"/>
                  <a:cs typeface="#9Slide03 Arima Madurai Black" panose="00000A00000000000000" pitchFamily="2" charset="0"/>
                </a:rPr>
                <a:t> </a:t>
              </a:r>
              <a:r>
                <a:rPr lang="vi-VN" sz="2400" dirty="0">
                  <a:solidFill>
                    <a:srgbClr val="FBF9F6"/>
                  </a:solidFill>
                  <a:latin typeface="#9Slide07 IcielBaliho Script" pitchFamily="2" charset="0"/>
                  <a:cs typeface="#9Slide03 Arima Madurai Black" panose="00000A00000000000000" pitchFamily="2" charset="0"/>
                </a:rPr>
                <a:t>Bằng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Đồng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Hồ</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Bấm</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Giây</a:t>
              </a:r>
              <a:endParaRPr lang="en-US" sz="2400" dirty="0">
                <a:solidFill>
                  <a:srgbClr val="FBF9F6"/>
                </a:solidFill>
                <a:latin typeface="#9Slide07 IcielBaliho Script" pitchFamily="2" charset="0"/>
                <a:cs typeface="#9Slide03 Arima Madurai Black" panose="00000A00000000000000" pitchFamily="2" charset="0"/>
              </a:endParaRPr>
            </a:p>
          </p:txBody>
        </p:sp>
      </p:grpSp>
      <p:sp>
        <p:nvSpPr>
          <p:cNvPr id="23" name="Google Shape;2357;p40">
            <a:extLst>
              <a:ext uri="{FF2B5EF4-FFF2-40B4-BE49-F238E27FC236}">
                <a16:creationId xmlns:a16="http://schemas.microsoft.com/office/drawing/2014/main" id="{0E41D714-CAD8-4FBF-AAF8-C79AD0A0D817}"/>
              </a:ext>
            </a:extLst>
          </p:cNvPr>
          <p:cNvSpPr/>
          <p:nvPr/>
        </p:nvSpPr>
        <p:spPr>
          <a:xfrm rot="10800000">
            <a:off x="245725" y="128949"/>
            <a:ext cx="746628" cy="739117"/>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raphic 8">
            <a:extLst>
              <a:ext uri="{FF2B5EF4-FFF2-40B4-BE49-F238E27FC236}">
                <a16:creationId xmlns:a16="http://schemas.microsoft.com/office/drawing/2014/main" id="{8DB9E28B-EA24-40AE-8329-D94C1CCBC363}"/>
              </a:ext>
            </a:extLst>
          </p:cNvPr>
          <p:cNvGrpSpPr/>
          <p:nvPr/>
        </p:nvGrpSpPr>
        <p:grpSpPr>
          <a:xfrm>
            <a:off x="409988" y="294937"/>
            <a:ext cx="396490" cy="376058"/>
            <a:chOff x="4790189" y="653113"/>
            <a:chExt cx="1354514" cy="1284713"/>
          </a:xfrm>
          <a:solidFill>
            <a:srgbClr val="FFFFFF"/>
          </a:solidFill>
        </p:grpSpPr>
        <p:sp>
          <p:nvSpPr>
            <p:cNvPr id="25" name="Freeform: Shape 24">
              <a:extLst>
                <a:ext uri="{FF2B5EF4-FFF2-40B4-BE49-F238E27FC236}">
                  <a16:creationId xmlns:a16="http://schemas.microsoft.com/office/drawing/2014/main" id="{CC6EA5DF-F2C4-4765-B018-3CCE5275C09A}"/>
                </a:ext>
              </a:extLst>
            </p:cNvPr>
            <p:cNvSpPr/>
            <p:nvPr/>
          </p:nvSpPr>
          <p:spPr>
            <a:xfrm flipV="1">
              <a:off x="4790189" y="653113"/>
              <a:ext cx="1354514" cy="1284713"/>
            </a:xfrm>
            <a:custGeom>
              <a:avLst/>
              <a:gdLst>
                <a:gd name="connsiteX0" fmla="*/ 654342 w 1354514"/>
                <a:gd name="connsiteY0" fmla="*/ 1279972 h 1284713"/>
                <a:gd name="connsiteX1" fmla="*/ 617827 w 1354514"/>
                <a:gd name="connsiteY1" fmla="*/ 1250866 h 1284713"/>
                <a:gd name="connsiteX2" fmla="*/ 612271 w 1354514"/>
                <a:gd name="connsiteY2" fmla="*/ 1197682 h 1284713"/>
                <a:gd name="connsiteX3" fmla="*/ 620209 w 1354514"/>
                <a:gd name="connsiteY3" fmla="*/ 1145557 h 1284713"/>
                <a:gd name="connsiteX4" fmla="*/ 640054 w 1354514"/>
                <a:gd name="connsiteY4" fmla="*/ 1127299 h 1284713"/>
                <a:gd name="connsiteX5" fmla="*/ 695884 w 1354514"/>
                <a:gd name="connsiteY5" fmla="*/ 1119097 h 1284713"/>
                <a:gd name="connsiteX6" fmla="*/ 739013 w 1354514"/>
                <a:gd name="connsiteY6" fmla="*/ 1118038 h 1284713"/>
                <a:gd name="connsiteX7" fmla="*/ 738219 w 1354514"/>
                <a:gd name="connsiteY7" fmla="*/ 1088668 h 1284713"/>
                <a:gd name="connsiteX8" fmla="*/ 737425 w 1354514"/>
                <a:gd name="connsiteY8" fmla="*/ 1059298 h 1284713"/>
                <a:gd name="connsiteX9" fmla="*/ 705409 w 1354514"/>
                <a:gd name="connsiteY9" fmla="*/ 1052154 h 1284713"/>
                <a:gd name="connsiteX10" fmla="*/ 648521 w 1354514"/>
                <a:gd name="connsiteY10" fmla="*/ 1036542 h 1284713"/>
                <a:gd name="connsiteX11" fmla="*/ 541888 w 1354514"/>
                <a:gd name="connsiteY11" fmla="*/ 987063 h 1284713"/>
                <a:gd name="connsiteX12" fmla="*/ 528923 w 1354514"/>
                <a:gd name="connsiteY12" fmla="*/ 978860 h 1284713"/>
                <a:gd name="connsiteX13" fmla="*/ 513047 w 1354514"/>
                <a:gd name="connsiteY13" fmla="*/ 997382 h 1284713"/>
                <a:gd name="connsiteX14" fmla="*/ 497436 w 1354514"/>
                <a:gd name="connsiteY14" fmla="*/ 1015639 h 1284713"/>
                <a:gd name="connsiteX15" fmla="*/ 513576 w 1354514"/>
                <a:gd name="connsiteY15" fmla="*/ 1030192 h 1284713"/>
                <a:gd name="connsiteX16" fmla="*/ 513311 w 1354514"/>
                <a:gd name="connsiteY16" fmla="*/ 1082053 h 1284713"/>
                <a:gd name="connsiteX17" fmla="*/ 452719 w 1354514"/>
                <a:gd name="connsiteY17" fmla="*/ 1116716 h 1284713"/>
                <a:gd name="connsiteX18" fmla="*/ 303221 w 1354514"/>
                <a:gd name="connsiteY18" fmla="*/ 984152 h 1284713"/>
                <a:gd name="connsiteX19" fmla="*/ 302427 w 1354514"/>
                <a:gd name="connsiteY19" fmla="*/ 970922 h 1284713"/>
                <a:gd name="connsiteX20" fmla="*/ 359051 w 1354514"/>
                <a:gd name="connsiteY20" fmla="*/ 907948 h 1284713"/>
                <a:gd name="connsiteX21" fmla="*/ 390538 w 1354514"/>
                <a:gd name="connsiteY21" fmla="*/ 923824 h 1284713"/>
                <a:gd name="connsiteX22" fmla="*/ 403239 w 1354514"/>
                <a:gd name="connsiteY22" fmla="*/ 934672 h 1284713"/>
                <a:gd name="connsiteX23" fmla="*/ 418585 w 1354514"/>
                <a:gd name="connsiteY23" fmla="*/ 917738 h 1284713"/>
                <a:gd name="connsiteX24" fmla="*/ 433932 w 1354514"/>
                <a:gd name="connsiteY24" fmla="*/ 900804 h 1284713"/>
                <a:gd name="connsiteX25" fmla="*/ 416204 w 1354514"/>
                <a:gd name="connsiteY25" fmla="*/ 880430 h 1284713"/>
                <a:gd name="connsiteX26" fmla="*/ 380483 w 1354514"/>
                <a:gd name="connsiteY26" fmla="*/ 834655 h 1284713"/>
                <a:gd name="connsiteX27" fmla="*/ 362491 w 1354514"/>
                <a:gd name="connsiteY27" fmla="*/ 808989 h 1284713"/>
                <a:gd name="connsiteX28" fmla="*/ 294489 w 1354514"/>
                <a:gd name="connsiteY28" fmla="*/ 808989 h 1284713"/>
                <a:gd name="connsiteX29" fmla="*/ 221990 w 1354514"/>
                <a:gd name="connsiteY29" fmla="*/ 804226 h 1284713"/>
                <a:gd name="connsiteX30" fmla="*/ 223048 w 1354514"/>
                <a:gd name="connsiteY30" fmla="*/ 775649 h 1284713"/>
                <a:gd name="connsiteX31" fmla="*/ 285228 w 1354514"/>
                <a:gd name="connsiteY31" fmla="*/ 769828 h 1284713"/>
                <a:gd name="connsiteX32" fmla="*/ 341852 w 1354514"/>
                <a:gd name="connsiteY32" fmla="*/ 769034 h 1284713"/>
                <a:gd name="connsiteX33" fmla="*/ 335502 w 1354514"/>
                <a:gd name="connsiteY33" fmla="*/ 756598 h 1284713"/>
                <a:gd name="connsiteX34" fmla="*/ 322007 w 1354514"/>
                <a:gd name="connsiteY34" fmla="*/ 725111 h 1284713"/>
                <a:gd name="connsiteX35" fmla="*/ 314599 w 1354514"/>
                <a:gd name="connsiteY35" fmla="*/ 705796 h 1284713"/>
                <a:gd name="connsiteX36" fmla="*/ 210347 w 1354514"/>
                <a:gd name="connsiteY36" fmla="*/ 705796 h 1284713"/>
                <a:gd name="connsiteX37" fmla="*/ 106096 w 1354514"/>
                <a:gd name="connsiteY37" fmla="*/ 705796 h 1284713"/>
                <a:gd name="connsiteX38" fmla="*/ 99746 w 1354514"/>
                <a:gd name="connsiteY38" fmla="*/ 699181 h 1284713"/>
                <a:gd name="connsiteX39" fmla="*/ 99216 w 1354514"/>
                <a:gd name="connsiteY39" fmla="*/ 671927 h 1284713"/>
                <a:gd name="connsiteX40" fmla="*/ 203732 w 1354514"/>
                <a:gd name="connsiteY40" fmla="*/ 666106 h 1284713"/>
                <a:gd name="connsiteX41" fmla="*/ 302163 w 1354514"/>
                <a:gd name="connsiteY41" fmla="*/ 665048 h 1284713"/>
                <a:gd name="connsiteX42" fmla="*/ 297929 w 1354514"/>
                <a:gd name="connsiteY42" fmla="*/ 645732 h 1284713"/>
                <a:gd name="connsiteX43" fmla="*/ 290520 w 1354514"/>
                <a:gd name="connsiteY43" fmla="*/ 603926 h 1284713"/>
                <a:gd name="connsiteX44" fmla="*/ 287345 w 1354514"/>
                <a:gd name="connsiteY44" fmla="*/ 580112 h 1284713"/>
                <a:gd name="connsiteX45" fmla="*/ 148696 w 1354514"/>
                <a:gd name="connsiteY45" fmla="*/ 579318 h 1284713"/>
                <a:gd name="connsiteX46" fmla="*/ 3961 w 1354514"/>
                <a:gd name="connsiteY46" fmla="*/ 572968 h 1284713"/>
                <a:gd name="connsiteX47" fmla="*/ 8724 w 1354514"/>
                <a:gd name="connsiteY47" fmla="*/ 543068 h 1284713"/>
                <a:gd name="connsiteX48" fmla="*/ 150813 w 1354514"/>
                <a:gd name="connsiteY48" fmla="*/ 539099 h 1284713"/>
                <a:gd name="connsiteX49" fmla="*/ 285493 w 1354514"/>
                <a:gd name="connsiteY49" fmla="*/ 539099 h 1284713"/>
                <a:gd name="connsiteX50" fmla="*/ 287081 w 1354514"/>
                <a:gd name="connsiteY50" fmla="*/ 501262 h 1284713"/>
                <a:gd name="connsiteX51" fmla="*/ 290256 w 1354514"/>
                <a:gd name="connsiteY51" fmla="*/ 458926 h 1284713"/>
                <a:gd name="connsiteX52" fmla="*/ 190238 w 1354514"/>
                <a:gd name="connsiteY52" fmla="*/ 454428 h 1284713"/>
                <a:gd name="connsiteX53" fmla="*/ 81488 w 1354514"/>
                <a:gd name="connsiteY53" fmla="*/ 448871 h 1284713"/>
                <a:gd name="connsiteX54" fmla="*/ 81488 w 1354514"/>
                <a:gd name="connsiteY54" fmla="*/ 420295 h 1284713"/>
                <a:gd name="connsiteX55" fmla="*/ 193678 w 1354514"/>
                <a:gd name="connsiteY55" fmla="*/ 414738 h 1284713"/>
                <a:gd name="connsiteX56" fmla="*/ 298723 w 1354514"/>
                <a:gd name="connsiteY56" fmla="*/ 414738 h 1284713"/>
                <a:gd name="connsiteX57" fmla="*/ 301898 w 1354514"/>
                <a:gd name="connsiteY57" fmla="*/ 399921 h 1284713"/>
                <a:gd name="connsiteX58" fmla="*/ 310365 w 1354514"/>
                <a:gd name="connsiteY58" fmla="*/ 370286 h 1284713"/>
                <a:gd name="connsiteX59" fmla="*/ 315392 w 1354514"/>
                <a:gd name="connsiteY59" fmla="*/ 352029 h 1284713"/>
                <a:gd name="connsiteX60" fmla="*/ 261679 w 1354514"/>
                <a:gd name="connsiteY60" fmla="*/ 348589 h 1284713"/>
                <a:gd name="connsiteX61" fmla="*/ 203203 w 1354514"/>
                <a:gd name="connsiteY61" fmla="*/ 343562 h 1284713"/>
                <a:gd name="connsiteX62" fmla="*/ 203997 w 1354514"/>
                <a:gd name="connsiteY62" fmla="*/ 316044 h 1284713"/>
                <a:gd name="connsiteX63" fmla="*/ 271734 w 1354514"/>
                <a:gd name="connsiteY63" fmla="*/ 309429 h 1284713"/>
                <a:gd name="connsiteX64" fmla="*/ 333914 w 1354514"/>
                <a:gd name="connsiteY64" fmla="*/ 308635 h 1284713"/>
                <a:gd name="connsiteX65" fmla="*/ 343440 w 1354514"/>
                <a:gd name="connsiteY65" fmla="*/ 289584 h 1284713"/>
                <a:gd name="connsiteX66" fmla="*/ 435520 w 1354514"/>
                <a:gd name="connsiteY66" fmla="*/ 161254 h 1284713"/>
                <a:gd name="connsiteX67" fmla="*/ 986412 w 1354514"/>
                <a:gd name="connsiteY67" fmla="*/ 24457 h 1284713"/>
                <a:gd name="connsiteX68" fmla="*/ 1132999 w 1354514"/>
                <a:gd name="connsiteY68" fmla="*/ 101720 h 1284713"/>
                <a:gd name="connsiteX69" fmla="*/ 1133263 w 1354514"/>
                <a:gd name="connsiteY69" fmla="*/ 126592 h 1284713"/>
                <a:gd name="connsiteX70" fmla="*/ 1086165 w 1354514"/>
                <a:gd name="connsiteY70" fmla="*/ 116537 h 1284713"/>
                <a:gd name="connsiteX71" fmla="*/ 670218 w 1354514"/>
                <a:gd name="connsiteY71" fmla="*/ 60707 h 1284713"/>
                <a:gd name="connsiteX72" fmla="*/ 377573 w 1354514"/>
                <a:gd name="connsiteY72" fmla="*/ 311810 h 1284713"/>
                <a:gd name="connsiteX73" fmla="*/ 377573 w 1354514"/>
                <a:gd name="connsiteY73" fmla="*/ 750513 h 1284713"/>
                <a:gd name="connsiteX74" fmla="*/ 757006 w 1354514"/>
                <a:gd name="connsiteY74" fmla="*/ 1020667 h 1284713"/>
                <a:gd name="connsiteX75" fmla="*/ 890098 w 1354514"/>
                <a:gd name="connsiteY75" fmla="*/ 1019608 h 1284713"/>
                <a:gd name="connsiteX76" fmla="*/ 1103893 w 1354514"/>
                <a:gd name="connsiteY76" fmla="*/ 934143 h 1284713"/>
                <a:gd name="connsiteX77" fmla="*/ 1227460 w 1354514"/>
                <a:gd name="connsiteY77" fmla="*/ 807136 h 1284713"/>
                <a:gd name="connsiteX78" fmla="*/ 1308956 w 1354514"/>
                <a:gd name="connsiteY78" fmla="*/ 586727 h 1284713"/>
                <a:gd name="connsiteX79" fmla="*/ 1287259 w 1354514"/>
                <a:gd name="connsiteY79" fmla="*/ 375049 h 1284713"/>
                <a:gd name="connsiteX80" fmla="*/ 1178774 w 1354514"/>
                <a:gd name="connsiteY80" fmla="*/ 192741 h 1284713"/>
                <a:gd name="connsiteX81" fmla="*/ 1168719 w 1354514"/>
                <a:gd name="connsiteY81" fmla="*/ 154110 h 1284713"/>
                <a:gd name="connsiteX82" fmla="*/ 1227460 w 1354514"/>
                <a:gd name="connsiteY82" fmla="*/ 188243 h 1284713"/>
                <a:gd name="connsiteX83" fmla="*/ 1325890 w 1354514"/>
                <a:gd name="connsiteY83" fmla="*/ 696270 h 1284713"/>
                <a:gd name="connsiteX84" fmla="*/ 1214230 w 1354514"/>
                <a:gd name="connsiteY84" fmla="*/ 889426 h 1284713"/>
                <a:gd name="connsiteX85" fmla="*/ 1201265 w 1354514"/>
                <a:gd name="connsiteY85" fmla="*/ 903979 h 1284713"/>
                <a:gd name="connsiteX86" fmla="*/ 1214230 w 1354514"/>
                <a:gd name="connsiteY86" fmla="*/ 918797 h 1284713"/>
                <a:gd name="connsiteX87" fmla="*/ 1229048 w 1354514"/>
                <a:gd name="connsiteY87" fmla="*/ 933349 h 1284713"/>
                <a:gd name="connsiteX88" fmla="*/ 1244923 w 1354514"/>
                <a:gd name="connsiteY88" fmla="*/ 921443 h 1284713"/>
                <a:gd name="connsiteX89" fmla="*/ 1275087 w 1354514"/>
                <a:gd name="connsiteY89" fmla="*/ 908742 h 1284713"/>
                <a:gd name="connsiteX90" fmla="*/ 1329330 w 1354514"/>
                <a:gd name="connsiteY90" fmla="*/ 969599 h 1284713"/>
                <a:gd name="connsiteX91" fmla="*/ 1250215 w 1354514"/>
                <a:gd name="connsiteY91" fmla="*/ 1056387 h 1284713"/>
                <a:gd name="connsiteX92" fmla="*/ 1152050 w 1354514"/>
                <a:gd name="connsiteY92" fmla="*/ 1119361 h 1284713"/>
                <a:gd name="connsiteX93" fmla="*/ 1103364 w 1354514"/>
                <a:gd name="connsiteY93" fmla="*/ 1061415 h 1284713"/>
                <a:gd name="connsiteX94" fmla="*/ 1118446 w 1354514"/>
                <a:gd name="connsiteY94" fmla="*/ 1030192 h 1284713"/>
                <a:gd name="connsiteX95" fmla="*/ 1132999 w 1354514"/>
                <a:gd name="connsiteY95" fmla="*/ 1015375 h 1284713"/>
                <a:gd name="connsiteX96" fmla="*/ 1119504 w 1354514"/>
                <a:gd name="connsiteY96" fmla="*/ 997117 h 1284713"/>
                <a:gd name="connsiteX97" fmla="*/ 1105745 w 1354514"/>
                <a:gd name="connsiteY97" fmla="*/ 980977 h 1284713"/>
                <a:gd name="connsiteX98" fmla="*/ 1094897 w 1354514"/>
                <a:gd name="connsiteY98" fmla="*/ 987857 h 1284713"/>
                <a:gd name="connsiteX99" fmla="*/ 924496 w 1354514"/>
                <a:gd name="connsiteY99" fmla="*/ 1054006 h 1284713"/>
                <a:gd name="connsiteX100" fmla="*/ 900153 w 1354514"/>
                <a:gd name="connsiteY100" fmla="*/ 1058769 h 1284713"/>
                <a:gd name="connsiteX101" fmla="*/ 900153 w 1354514"/>
                <a:gd name="connsiteY101" fmla="*/ 1088668 h 1284713"/>
                <a:gd name="connsiteX102" fmla="*/ 900153 w 1354514"/>
                <a:gd name="connsiteY102" fmla="*/ 1118568 h 1284713"/>
                <a:gd name="connsiteX103" fmla="*/ 937990 w 1354514"/>
                <a:gd name="connsiteY103" fmla="*/ 1118568 h 1284713"/>
                <a:gd name="connsiteX104" fmla="*/ 1006521 w 1354514"/>
                <a:gd name="connsiteY104" fmla="*/ 1133914 h 1284713"/>
                <a:gd name="connsiteX105" fmla="*/ 1027160 w 1354514"/>
                <a:gd name="connsiteY105" fmla="*/ 1200064 h 1284713"/>
                <a:gd name="connsiteX106" fmla="*/ 1009167 w 1354514"/>
                <a:gd name="connsiteY106" fmla="*/ 1264890 h 1284713"/>
                <a:gd name="connsiteX107" fmla="*/ 818392 w 1354514"/>
                <a:gd name="connsiteY107" fmla="*/ 1282354 h 1284713"/>
                <a:gd name="connsiteX108" fmla="*/ 654342 w 1354514"/>
                <a:gd name="connsiteY108" fmla="*/ 1279972 h 1284713"/>
                <a:gd name="connsiteX109" fmla="*/ 691121 w 1354514"/>
                <a:gd name="connsiteY109" fmla="*/ 1200593 h 1284713"/>
                <a:gd name="connsiteX110" fmla="*/ 691121 w 1354514"/>
                <a:gd name="connsiteY110" fmla="*/ 1158257 h 1284713"/>
                <a:gd name="connsiteX111" fmla="*/ 678156 w 1354514"/>
                <a:gd name="connsiteY111" fmla="*/ 1158257 h 1284713"/>
                <a:gd name="connsiteX112" fmla="*/ 658311 w 1354514"/>
                <a:gd name="connsiteY112" fmla="*/ 1163814 h 1284713"/>
                <a:gd name="connsiteX113" fmla="*/ 651431 w 1354514"/>
                <a:gd name="connsiteY113" fmla="*/ 1200328 h 1284713"/>
                <a:gd name="connsiteX114" fmla="*/ 656194 w 1354514"/>
                <a:gd name="connsiteY114" fmla="*/ 1235520 h 1284713"/>
                <a:gd name="connsiteX115" fmla="*/ 680008 w 1354514"/>
                <a:gd name="connsiteY115" fmla="*/ 1242664 h 1284713"/>
                <a:gd name="connsiteX116" fmla="*/ 691121 w 1354514"/>
                <a:gd name="connsiteY116" fmla="*/ 1242928 h 1284713"/>
                <a:gd name="connsiteX117" fmla="*/ 691121 w 1354514"/>
                <a:gd name="connsiteY117" fmla="*/ 1200593 h 1284713"/>
                <a:gd name="connsiteX118" fmla="*/ 762562 w 1354514"/>
                <a:gd name="connsiteY118" fmla="*/ 1200593 h 1284713"/>
                <a:gd name="connsiteX119" fmla="*/ 762562 w 1354514"/>
                <a:gd name="connsiteY119" fmla="*/ 1158257 h 1284713"/>
                <a:gd name="connsiteX120" fmla="*/ 746686 w 1354514"/>
                <a:gd name="connsiteY120" fmla="*/ 1158257 h 1284713"/>
                <a:gd name="connsiteX121" fmla="*/ 730810 w 1354514"/>
                <a:gd name="connsiteY121" fmla="*/ 1158257 h 1284713"/>
                <a:gd name="connsiteX122" fmla="*/ 730810 w 1354514"/>
                <a:gd name="connsiteY122" fmla="*/ 1200593 h 1284713"/>
                <a:gd name="connsiteX123" fmla="*/ 730810 w 1354514"/>
                <a:gd name="connsiteY123" fmla="*/ 1242928 h 1284713"/>
                <a:gd name="connsiteX124" fmla="*/ 746686 w 1354514"/>
                <a:gd name="connsiteY124" fmla="*/ 1242928 h 1284713"/>
                <a:gd name="connsiteX125" fmla="*/ 762562 w 1354514"/>
                <a:gd name="connsiteY125" fmla="*/ 1242928 h 1284713"/>
                <a:gd name="connsiteX126" fmla="*/ 762562 w 1354514"/>
                <a:gd name="connsiteY126" fmla="*/ 1200593 h 1284713"/>
                <a:gd name="connsiteX127" fmla="*/ 834003 w 1354514"/>
                <a:gd name="connsiteY127" fmla="*/ 1200593 h 1284713"/>
                <a:gd name="connsiteX128" fmla="*/ 834003 w 1354514"/>
                <a:gd name="connsiteY128" fmla="*/ 1158257 h 1284713"/>
                <a:gd name="connsiteX129" fmla="*/ 818128 w 1354514"/>
                <a:gd name="connsiteY129" fmla="*/ 1158257 h 1284713"/>
                <a:gd name="connsiteX130" fmla="*/ 802252 w 1354514"/>
                <a:gd name="connsiteY130" fmla="*/ 1158257 h 1284713"/>
                <a:gd name="connsiteX131" fmla="*/ 802252 w 1354514"/>
                <a:gd name="connsiteY131" fmla="*/ 1198741 h 1284713"/>
                <a:gd name="connsiteX132" fmla="*/ 804104 w 1354514"/>
                <a:gd name="connsiteY132" fmla="*/ 1241076 h 1284713"/>
                <a:gd name="connsiteX133" fmla="*/ 819980 w 1354514"/>
                <a:gd name="connsiteY133" fmla="*/ 1242928 h 1284713"/>
                <a:gd name="connsiteX134" fmla="*/ 834003 w 1354514"/>
                <a:gd name="connsiteY134" fmla="*/ 1242928 h 1284713"/>
                <a:gd name="connsiteX135" fmla="*/ 834003 w 1354514"/>
                <a:gd name="connsiteY135" fmla="*/ 1200593 h 1284713"/>
                <a:gd name="connsiteX136" fmla="*/ 907562 w 1354514"/>
                <a:gd name="connsiteY136" fmla="*/ 1200064 h 1284713"/>
                <a:gd name="connsiteX137" fmla="*/ 908355 w 1354514"/>
                <a:gd name="connsiteY137" fmla="*/ 1158257 h 1284713"/>
                <a:gd name="connsiteX138" fmla="*/ 892215 w 1354514"/>
                <a:gd name="connsiteY138" fmla="*/ 1158257 h 1284713"/>
                <a:gd name="connsiteX139" fmla="*/ 876339 w 1354514"/>
                <a:gd name="connsiteY139" fmla="*/ 1158257 h 1284713"/>
                <a:gd name="connsiteX140" fmla="*/ 876339 w 1354514"/>
                <a:gd name="connsiteY140" fmla="*/ 1200593 h 1284713"/>
                <a:gd name="connsiteX141" fmla="*/ 876339 w 1354514"/>
                <a:gd name="connsiteY141" fmla="*/ 1243193 h 1284713"/>
                <a:gd name="connsiteX142" fmla="*/ 891686 w 1354514"/>
                <a:gd name="connsiteY142" fmla="*/ 1242399 h 1284713"/>
                <a:gd name="connsiteX143" fmla="*/ 906768 w 1354514"/>
                <a:gd name="connsiteY143" fmla="*/ 1241606 h 1284713"/>
                <a:gd name="connsiteX144" fmla="*/ 907562 w 1354514"/>
                <a:gd name="connsiteY144" fmla="*/ 1200064 h 1284713"/>
                <a:gd name="connsiteX145" fmla="*/ 982707 w 1354514"/>
                <a:gd name="connsiteY145" fmla="*/ 1234991 h 1284713"/>
                <a:gd name="connsiteX146" fmla="*/ 987470 w 1354514"/>
                <a:gd name="connsiteY146" fmla="*/ 1200064 h 1284713"/>
                <a:gd name="connsiteX147" fmla="*/ 980855 w 1354514"/>
                <a:gd name="connsiteY147" fmla="*/ 1164872 h 1284713"/>
                <a:gd name="connsiteX148" fmla="*/ 961010 w 1354514"/>
                <a:gd name="connsiteY148" fmla="*/ 1158257 h 1284713"/>
                <a:gd name="connsiteX149" fmla="*/ 947780 w 1354514"/>
                <a:gd name="connsiteY149" fmla="*/ 1158257 h 1284713"/>
                <a:gd name="connsiteX150" fmla="*/ 947780 w 1354514"/>
                <a:gd name="connsiteY150" fmla="*/ 1200857 h 1284713"/>
                <a:gd name="connsiteX151" fmla="*/ 947780 w 1354514"/>
                <a:gd name="connsiteY151" fmla="*/ 1243458 h 1284713"/>
                <a:gd name="connsiteX152" fmla="*/ 962862 w 1354514"/>
                <a:gd name="connsiteY152" fmla="*/ 1242399 h 1284713"/>
                <a:gd name="connsiteX153" fmla="*/ 982707 w 1354514"/>
                <a:gd name="connsiteY153" fmla="*/ 1234991 h 1284713"/>
                <a:gd name="connsiteX154" fmla="*/ 860463 w 1354514"/>
                <a:gd name="connsiteY154" fmla="*/ 1091314 h 1284713"/>
                <a:gd name="connsiteX155" fmla="*/ 860463 w 1354514"/>
                <a:gd name="connsiteY155" fmla="*/ 1064325 h 1284713"/>
                <a:gd name="connsiteX156" fmla="*/ 819451 w 1354514"/>
                <a:gd name="connsiteY156" fmla="*/ 1064325 h 1284713"/>
                <a:gd name="connsiteX157" fmla="*/ 778438 w 1354514"/>
                <a:gd name="connsiteY157" fmla="*/ 1064325 h 1284713"/>
                <a:gd name="connsiteX158" fmla="*/ 778438 w 1354514"/>
                <a:gd name="connsiteY158" fmla="*/ 1091314 h 1284713"/>
                <a:gd name="connsiteX159" fmla="*/ 778438 w 1354514"/>
                <a:gd name="connsiteY159" fmla="*/ 1118568 h 1284713"/>
                <a:gd name="connsiteX160" fmla="*/ 819451 w 1354514"/>
                <a:gd name="connsiteY160" fmla="*/ 1118568 h 1284713"/>
                <a:gd name="connsiteX161" fmla="*/ 860463 w 1354514"/>
                <a:gd name="connsiteY161" fmla="*/ 1118568 h 1284713"/>
                <a:gd name="connsiteX162" fmla="*/ 860463 w 1354514"/>
                <a:gd name="connsiteY162" fmla="*/ 1091314 h 1284713"/>
                <a:gd name="connsiteX163" fmla="*/ 1230371 w 1354514"/>
                <a:gd name="connsiteY163" fmla="*/ 1020931 h 1284713"/>
                <a:gd name="connsiteX164" fmla="*/ 1284084 w 1354514"/>
                <a:gd name="connsiteY164" fmla="*/ 974627 h 1284713"/>
                <a:gd name="connsiteX165" fmla="*/ 1274823 w 1354514"/>
                <a:gd name="connsiteY165" fmla="*/ 965630 h 1284713"/>
                <a:gd name="connsiteX166" fmla="*/ 1265827 w 1354514"/>
                <a:gd name="connsiteY166" fmla="*/ 956369 h 1284713"/>
                <a:gd name="connsiteX167" fmla="*/ 1207615 w 1354514"/>
                <a:gd name="connsiteY167" fmla="*/ 1006378 h 1284713"/>
                <a:gd name="connsiteX168" fmla="*/ 1149668 w 1354514"/>
                <a:gd name="connsiteY168" fmla="*/ 1056387 h 1284713"/>
                <a:gd name="connsiteX169" fmla="*/ 1157871 w 1354514"/>
                <a:gd name="connsiteY169" fmla="*/ 1065913 h 1284713"/>
                <a:gd name="connsiteX170" fmla="*/ 1171365 w 1354514"/>
                <a:gd name="connsiteY170" fmla="*/ 1071469 h 1284713"/>
                <a:gd name="connsiteX171" fmla="*/ 1230371 w 1354514"/>
                <a:gd name="connsiteY171" fmla="*/ 1020931 h 1284713"/>
                <a:gd name="connsiteX172" fmla="*/ 475474 w 1354514"/>
                <a:gd name="connsiteY172" fmla="*/ 1065119 h 1284713"/>
                <a:gd name="connsiteX173" fmla="*/ 482353 w 1354514"/>
                <a:gd name="connsiteY173" fmla="*/ 1056916 h 1284713"/>
                <a:gd name="connsiteX174" fmla="*/ 476268 w 1354514"/>
                <a:gd name="connsiteY174" fmla="*/ 1050831 h 1284713"/>
                <a:gd name="connsiteX175" fmla="*/ 365401 w 1354514"/>
                <a:gd name="connsiteY175" fmla="*/ 957163 h 1284713"/>
                <a:gd name="connsiteX176" fmla="*/ 356140 w 1354514"/>
                <a:gd name="connsiteY176" fmla="*/ 966424 h 1284713"/>
                <a:gd name="connsiteX177" fmla="*/ 349261 w 1354514"/>
                <a:gd name="connsiteY177" fmla="*/ 975685 h 1284713"/>
                <a:gd name="connsiteX178" fmla="*/ 356670 w 1354514"/>
                <a:gd name="connsiteY178" fmla="*/ 982035 h 1284713"/>
                <a:gd name="connsiteX179" fmla="*/ 413294 w 1354514"/>
                <a:gd name="connsiteY179" fmla="*/ 1030721 h 1284713"/>
                <a:gd name="connsiteX180" fmla="*/ 465419 w 1354514"/>
                <a:gd name="connsiteY180" fmla="*/ 1073322 h 1284713"/>
                <a:gd name="connsiteX181" fmla="*/ 475474 w 1354514"/>
                <a:gd name="connsiteY181" fmla="*/ 1065119 h 1284713"/>
                <a:gd name="connsiteX182" fmla="*/ 481824 w 1354514"/>
                <a:gd name="connsiteY182" fmla="*/ 972510 h 1284713"/>
                <a:gd name="connsiteX183" fmla="*/ 495848 w 1354514"/>
                <a:gd name="connsiteY183" fmla="*/ 956105 h 1284713"/>
                <a:gd name="connsiteX184" fmla="*/ 485793 w 1354514"/>
                <a:gd name="connsiteY184" fmla="*/ 947109 h 1284713"/>
                <a:gd name="connsiteX185" fmla="*/ 468594 w 1354514"/>
                <a:gd name="connsiteY185" fmla="*/ 933349 h 1284713"/>
                <a:gd name="connsiteX186" fmla="*/ 461715 w 1354514"/>
                <a:gd name="connsiteY186" fmla="*/ 928322 h 1284713"/>
                <a:gd name="connsiteX187" fmla="*/ 447956 w 1354514"/>
                <a:gd name="connsiteY187" fmla="*/ 944727 h 1284713"/>
                <a:gd name="connsiteX188" fmla="*/ 434197 w 1354514"/>
                <a:gd name="connsiteY188" fmla="*/ 961132 h 1284713"/>
                <a:gd name="connsiteX189" fmla="*/ 449543 w 1354514"/>
                <a:gd name="connsiteY189" fmla="*/ 974891 h 1284713"/>
                <a:gd name="connsiteX190" fmla="*/ 466478 w 1354514"/>
                <a:gd name="connsiteY190" fmla="*/ 988915 h 1284713"/>
                <a:gd name="connsiteX191" fmla="*/ 481824 w 1354514"/>
                <a:gd name="connsiteY191" fmla="*/ 972510 h 1284713"/>
                <a:gd name="connsiteX192" fmla="*/ 1185389 w 1354514"/>
                <a:gd name="connsiteY192" fmla="*/ 972774 h 1284713"/>
                <a:gd name="connsiteX193" fmla="*/ 1196502 w 1354514"/>
                <a:gd name="connsiteY193" fmla="*/ 961397 h 1284713"/>
                <a:gd name="connsiteX194" fmla="*/ 1184331 w 1354514"/>
                <a:gd name="connsiteY194" fmla="*/ 944992 h 1284713"/>
                <a:gd name="connsiteX195" fmla="*/ 1172159 w 1354514"/>
                <a:gd name="connsiteY195" fmla="*/ 930968 h 1284713"/>
                <a:gd name="connsiteX196" fmla="*/ 1157342 w 1354514"/>
                <a:gd name="connsiteY196" fmla="*/ 943404 h 1284713"/>
                <a:gd name="connsiteX197" fmla="*/ 1141201 w 1354514"/>
                <a:gd name="connsiteY197" fmla="*/ 957957 h 1284713"/>
                <a:gd name="connsiteX198" fmla="*/ 1152843 w 1354514"/>
                <a:gd name="connsiteY198" fmla="*/ 974627 h 1284713"/>
                <a:gd name="connsiteX199" fmla="*/ 1185389 w 1354514"/>
                <a:gd name="connsiteY199" fmla="*/ 972774 h 12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354514" h="1284713">
                  <a:moveTo>
                    <a:pt x="654342" y="1279972"/>
                  </a:moveTo>
                  <a:cubicBezTo>
                    <a:pt x="640583" y="1276797"/>
                    <a:pt x="624707" y="1264096"/>
                    <a:pt x="617827" y="1250866"/>
                  </a:cubicBezTo>
                  <a:cubicBezTo>
                    <a:pt x="611742" y="1239489"/>
                    <a:pt x="611477" y="1236843"/>
                    <a:pt x="612271" y="1197682"/>
                  </a:cubicBezTo>
                  <a:cubicBezTo>
                    <a:pt x="613065" y="1157993"/>
                    <a:pt x="613329" y="1156141"/>
                    <a:pt x="620209" y="1145557"/>
                  </a:cubicBezTo>
                  <a:cubicBezTo>
                    <a:pt x="624178" y="1139735"/>
                    <a:pt x="633174" y="1131268"/>
                    <a:pt x="640054" y="1127299"/>
                  </a:cubicBezTo>
                  <a:cubicBezTo>
                    <a:pt x="652225" y="1120155"/>
                    <a:pt x="654077" y="1119891"/>
                    <a:pt x="695884" y="1119097"/>
                  </a:cubicBezTo>
                  <a:lnTo>
                    <a:pt x="739013" y="1118038"/>
                  </a:lnTo>
                  <a:lnTo>
                    <a:pt x="738219" y="1088668"/>
                  </a:lnTo>
                  <a:lnTo>
                    <a:pt x="737425" y="1059298"/>
                  </a:lnTo>
                  <a:lnTo>
                    <a:pt x="705409" y="1052154"/>
                  </a:lnTo>
                  <a:cubicBezTo>
                    <a:pt x="687681" y="1048185"/>
                    <a:pt x="662280" y="1041305"/>
                    <a:pt x="648521" y="1036542"/>
                  </a:cubicBezTo>
                  <a:cubicBezTo>
                    <a:pt x="622061" y="1027546"/>
                    <a:pt x="563320" y="1000293"/>
                    <a:pt x="541888" y="987063"/>
                  </a:cubicBezTo>
                  <a:lnTo>
                    <a:pt x="528923" y="978860"/>
                  </a:lnTo>
                  <a:lnTo>
                    <a:pt x="513047" y="997382"/>
                  </a:lnTo>
                  <a:lnTo>
                    <a:pt x="497436" y="1015639"/>
                  </a:lnTo>
                  <a:lnTo>
                    <a:pt x="513576" y="1030192"/>
                  </a:lnTo>
                  <a:cubicBezTo>
                    <a:pt x="535538" y="1050302"/>
                    <a:pt x="535538" y="1055858"/>
                    <a:pt x="513311" y="1082053"/>
                  </a:cubicBezTo>
                  <a:cubicBezTo>
                    <a:pt x="474945" y="1127564"/>
                    <a:pt x="469388" y="1130739"/>
                    <a:pt x="452719" y="1116716"/>
                  </a:cubicBezTo>
                  <a:cubicBezTo>
                    <a:pt x="386834" y="1061944"/>
                    <a:pt x="305602" y="989709"/>
                    <a:pt x="303221" y="984152"/>
                  </a:cubicBezTo>
                  <a:cubicBezTo>
                    <a:pt x="301104" y="979654"/>
                    <a:pt x="300840" y="974891"/>
                    <a:pt x="302427" y="970922"/>
                  </a:cubicBezTo>
                  <a:cubicBezTo>
                    <a:pt x="306396" y="960868"/>
                    <a:pt x="352172" y="909800"/>
                    <a:pt x="359051" y="907948"/>
                  </a:cubicBezTo>
                  <a:cubicBezTo>
                    <a:pt x="366460" y="906096"/>
                    <a:pt x="373604" y="909800"/>
                    <a:pt x="390538" y="923824"/>
                  </a:cubicBezTo>
                  <a:lnTo>
                    <a:pt x="403239" y="934672"/>
                  </a:lnTo>
                  <a:lnTo>
                    <a:pt x="418585" y="917738"/>
                  </a:lnTo>
                  <a:lnTo>
                    <a:pt x="433932" y="900804"/>
                  </a:lnTo>
                  <a:lnTo>
                    <a:pt x="416204" y="880430"/>
                  </a:lnTo>
                  <a:cubicBezTo>
                    <a:pt x="406679" y="869317"/>
                    <a:pt x="390538" y="848678"/>
                    <a:pt x="380483" y="834655"/>
                  </a:cubicBezTo>
                  <a:lnTo>
                    <a:pt x="362491" y="808989"/>
                  </a:lnTo>
                  <a:lnTo>
                    <a:pt x="294489" y="808989"/>
                  </a:lnTo>
                  <a:cubicBezTo>
                    <a:pt x="231780" y="808989"/>
                    <a:pt x="225959" y="808724"/>
                    <a:pt x="221990" y="804226"/>
                  </a:cubicBezTo>
                  <a:cubicBezTo>
                    <a:pt x="215639" y="797082"/>
                    <a:pt x="216168" y="781735"/>
                    <a:pt x="223048" y="775649"/>
                  </a:cubicBezTo>
                  <a:cubicBezTo>
                    <a:pt x="228075" y="771151"/>
                    <a:pt x="233896" y="770622"/>
                    <a:pt x="285228" y="769828"/>
                  </a:cubicBezTo>
                  <a:lnTo>
                    <a:pt x="341852" y="769034"/>
                  </a:lnTo>
                  <a:lnTo>
                    <a:pt x="335502" y="756598"/>
                  </a:lnTo>
                  <a:cubicBezTo>
                    <a:pt x="332327" y="749719"/>
                    <a:pt x="325976" y="735431"/>
                    <a:pt x="322007" y="725111"/>
                  </a:cubicBezTo>
                  <a:lnTo>
                    <a:pt x="314599" y="705796"/>
                  </a:lnTo>
                  <a:lnTo>
                    <a:pt x="210347" y="705796"/>
                  </a:lnTo>
                  <a:lnTo>
                    <a:pt x="106096" y="705796"/>
                  </a:lnTo>
                  <a:lnTo>
                    <a:pt x="99746" y="699181"/>
                  </a:lnTo>
                  <a:cubicBezTo>
                    <a:pt x="91278" y="690978"/>
                    <a:pt x="91014" y="679600"/>
                    <a:pt x="99216" y="671927"/>
                  </a:cubicBezTo>
                  <a:cubicBezTo>
                    <a:pt x="105302" y="666106"/>
                    <a:pt x="106360" y="666106"/>
                    <a:pt x="203732" y="666106"/>
                  </a:cubicBezTo>
                  <a:cubicBezTo>
                    <a:pt x="257975" y="666106"/>
                    <a:pt x="302163" y="665577"/>
                    <a:pt x="302163" y="665048"/>
                  </a:cubicBezTo>
                  <a:cubicBezTo>
                    <a:pt x="302163" y="664254"/>
                    <a:pt x="300310" y="655787"/>
                    <a:pt x="297929" y="645732"/>
                  </a:cubicBezTo>
                  <a:cubicBezTo>
                    <a:pt x="295812" y="635942"/>
                    <a:pt x="292372" y="617155"/>
                    <a:pt x="290520" y="603926"/>
                  </a:cubicBezTo>
                  <a:lnTo>
                    <a:pt x="287345" y="580112"/>
                  </a:lnTo>
                  <a:lnTo>
                    <a:pt x="148696" y="579318"/>
                  </a:lnTo>
                  <a:cubicBezTo>
                    <a:pt x="10576" y="578789"/>
                    <a:pt x="10047" y="578789"/>
                    <a:pt x="3961" y="572968"/>
                  </a:cubicBezTo>
                  <a:cubicBezTo>
                    <a:pt x="-6093" y="563707"/>
                    <a:pt x="-3712" y="549419"/>
                    <a:pt x="8724" y="543068"/>
                  </a:cubicBezTo>
                  <a:cubicBezTo>
                    <a:pt x="14810" y="539628"/>
                    <a:pt x="37830" y="539099"/>
                    <a:pt x="150813" y="539099"/>
                  </a:cubicBezTo>
                  <a:lnTo>
                    <a:pt x="285493" y="539099"/>
                  </a:lnTo>
                  <a:lnTo>
                    <a:pt x="287081" y="501262"/>
                  </a:lnTo>
                  <a:cubicBezTo>
                    <a:pt x="287874" y="480623"/>
                    <a:pt x="289462" y="461572"/>
                    <a:pt x="290256" y="458926"/>
                  </a:cubicBezTo>
                  <a:cubicBezTo>
                    <a:pt x="292108" y="454693"/>
                    <a:pt x="286287" y="454428"/>
                    <a:pt x="190238" y="454428"/>
                  </a:cubicBezTo>
                  <a:cubicBezTo>
                    <a:pt x="91278" y="454428"/>
                    <a:pt x="88368" y="454163"/>
                    <a:pt x="81488" y="448871"/>
                  </a:cubicBezTo>
                  <a:cubicBezTo>
                    <a:pt x="71963" y="441463"/>
                    <a:pt x="71963" y="427704"/>
                    <a:pt x="81488" y="420295"/>
                  </a:cubicBezTo>
                  <a:cubicBezTo>
                    <a:pt x="88368" y="415003"/>
                    <a:pt x="91278" y="414738"/>
                    <a:pt x="193678" y="414738"/>
                  </a:cubicBezTo>
                  <a:lnTo>
                    <a:pt x="298723" y="414738"/>
                  </a:lnTo>
                  <a:lnTo>
                    <a:pt x="301898" y="399921"/>
                  </a:lnTo>
                  <a:cubicBezTo>
                    <a:pt x="303750" y="391454"/>
                    <a:pt x="307719" y="378224"/>
                    <a:pt x="310365" y="370286"/>
                  </a:cubicBezTo>
                  <a:cubicBezTo>
                    <a:pt x="313011" y="362348"/>
                    <a:pt x="315392" y="354146"/>
                    <a:pt x="315392" y="352029"/>
                  </a:cubicBezTo>
                  <a:cubicBezTo>
                    <a:pt x="315392" y="349383"/>
                    <a:pt x="304809" y="348589"/>
                    <a:pt x="261679" y="348589"/>
                  </a:cubicBezTo>
                  <a:cubicBezTo>
                    <a:pt x="211935" y="348589"/>
                    <a:pt x="207437" y="348060"/>
                    <a:pt x="203203" y="343562"/>
                  </a:cubicBezTo>
                  <a:cubicBezTo>
                    <a:pt x="196588" y="336418"/>
                    <a:pt x="196853" y="322923"/>
                    <a:pt x="203997" y="316044"/>
                  </a:cubicBezTo>
                  <a:cubicBezTo>
                    <a:pt x="209553" y="310487"/>
                    <a:pt x="211935" y="310222"/>
                    <a:pt x="271734" y="309429"/>
                  </a:cubicBezTo>
                  <a:lnTo>
                    <a:pt x="333914" y="308635"/>
                  </a:lnTo>
                  <a:lnTo>
                    <a:pt x="343440" y="289584"/>
                  </a:lnTo>
                  <a:cubicBezTo>
                    <a:pt x="366724" y="243279"/>
                    <a:pt x="396624" y="201737"/>
                    <a:pt x="435520" y="161254"/>
                  </a:cubicBezTo>
                  <a:cubicBezTo>
                    <a:pt x="577873" y="13344"/>
                    <a:pt x="790610" y="-39575"/>
                    <a:pt x="986412" y="24457"/>
                  </a:cubicBezTo>
                  <a:cubicBezTo>
                    <a:pt x="1036950" y="40862"/>
                    <a:pt x="1119240" y="84521"/>
                    <a:pt x="1132999" y="101720"/>
                  </a:cubicBezTo>
                  <a:cubicBezTo>
                    <a:pt x="1139614" y="110187"/>
                    <a:pt x="1139614" y="118654"/>
                    <a:pt x="1133263" y="126592"/>
                  </a:cubicBezTo>
                  <a:cubicBezTo>
                    <a:pt x="1124796" y="137176"/>
                    <a:pt x="1113683" y="134794"/>
                    <a:pt x="1086165" y="116537"/>
                  </a:cubicBezTo>
                  <a:cubicBezTo>
                    <a:pt x="966831" y="37687"/>
                    <a:pt x="808073" y="16519"/>
                    <a:pt x="670218" y="60707"/>
                  </a:cubicBezTo>
                  <a:cubicBezTo>
                    <a:pt x="541888" y="101720"/>
                    <a:pt x="438430" y="190624"/>
                    <a:pt x="377573" y="311810"/>
                  </a:cubicBezTo>
                  <a:cubicBezTo>
                    <a:pt x="308513" y="448871"/>
                    <a:pt x="308513" y="613451"/>
                    <a:pt x="377573" y="750513"/>
                  </a:cubicBezTo>
                  <a:cubicBezTo>
                    <a:pt x="452454" y="899481"/>
                    <a:pt x="591103" y="998176"/>
                    <a:pt x="757006" y="1020667"/>
                  </a:cubicBezTo>
                  <a:cubicBezTo>
                    <a:pt x="787699" y="1024900"/>
                    <a:pt x="859405" y="1024106"/>
                    <a:pt x="890098" y="1019608"/>
                  </a:cubicBezTo>
                  <a:cubicBezTo>
                    <a:pt x="966831" y="1007701"/>
                    <a:pt x="1041448" y="977802"/>
                    <a:pt x="1103893" y="934143"/>
                  </a:cubicBezTo>
                  <a:cubicBezTo>
                    <a:pt x="1143053" y="906625"/>
                    <a:pt x="1201000" y="846826"/>
                    <a:pt x="1227460" y="807136"/>
                  </a:cubicBezTo>
                  <a:cubicBezTo>
                    <a:pt x="1273500" y="737547"/>
                    <a:pt x="1299430" y="667694"/>
                    <a:pt x="1308956" y="586727"/>
                  </a:cubicBezTo>
                  <a:cubicBezTo>
                    <a:pt x="1317423" y="515021"/>
                    <a:pt x="1310279" y="443844"/>
                    <a:pt x="1287259" y="375049"/>
                  </a:cubicBezTo>
                  <a:cubicBezTo>
                    <a:pt x="1265033" y="308106"/>
                    <a:pt x="1233810" y="255980"/>
                    <a:pt x="1178774" y="192741"/>
                  </a:cubicBezTo>
                  <a:cubicBezTo>
                    <a:pt x="1160252" y="171573"/>
                    <a:pt x="1158400" y="164429"/>
                    <a:pt x="1168719" y="154110"/>
                  </a:cubicBezTo>
                  <a:cubicBezTo>
                    <a:pt x="1182214" y="140615"/>
                    <a:pt x="1192533" y="146701"/>
                    <a:pt x="1227460" y="188243"/>
                  </a:cubicBezTo>
                  <a:cubicBezTo>
                    <a:pt x="1345735" y="329273"/>
                    <a:pt x="1383043" y="521900"/>
                    <a:pt x="1325890" y="696270"/>
                  </a:cubicBezTo>
                  <a:cubicBezTo>
                    <a:pt x="1303135" y="765859"/>
                    <a:pt x="1265827" y="830156"/>
                    <a:pt x="1214230" y="889426"/>
                  </a:cubicBezTo>
                  <a:lnTo>
                    <a:pt x="1201265" y="903979"/>
                  </a:lnTo>
                  <a:lnTo>
                    <a:pt x="1214230" y="918797"/>
                  </a:lnTo>
                  <a:cubicBezTo>
                    <a:pt x="1221110" y="926734"/>
                    <a:pt x="1227989" y="933349"/>
                    <a:pt x="1229048" y="933349"/>
                  </a:cubicBezTo>
                  <a:cubicBezTo>
                    <a:pt x="1230371" y="933349"/>
                    <a:pt x="1237515" y="928057"/>
                    <a:pt x="1244923" y="921443"/>
                  </a:cubicBezTo>
                  <a:cubicBezTo>
                    <a:pt x="1260005" y="908213"/>
                    <a:pt x="1266356" y="905567"/>
                    <a:pt x="1275087" y="908742"/>
                  </a:cubicBezTo>
                  <a:cubicBezTo>
                    <a:pt x="1281173" y="911123"/>
                    <a:pt x="1324832" y="959809"/>
                    <a:pt x="1329330" y="969599"/>
                  </a:cubicBezTo>
                  <a:cubicBezTo>
                    <a:pt x="1335151" y="982035"/>
                    <a:pt x="1330388" y="987327"/>
                    <a:pt x="1250215" y="1056387"/>
                  </a:cubicBezTo>
                  <a:cubicBezTo>
                    <a:pt x="1167661" y="1127564"/>
                    <a:pt x="1164221" y="1129681"/>
                    <a:pt x="1152050" y="1119361"/>
                  </a:cubicBezTo>
                  <a:cubicBezTo>
                    <a:pt x="1143053" y="1111424"/>
                    <a:pt x="1106010" y="1067765"/>
                    <a:pt x="1103364" y="1061415"/>
                  </a:cubicBezTo>
                  <a:cubicBezTo>
                    <a:pt x="1098866" y="1051625"/>
                    <a:pt x="1102835" y="1043157"/>
                    <a:pt x="1118446" y="1030192"/>
                  </a:cubicBezTo>
                  <a:cubicBezTo>
                    <a:pt x="1126384" y="1023313"/>
                    <a:pt x="1132999" y="1016698"/>
                    <a:pt x="1132999" y="1015375"/>
                  </a:cubicBezTo>
                  <a:cubicBezTo>
                    <a:pt x="1132999" y="1014316"/>
                    <a:pt x="1126913" y="1006114"/>
                    <a:pt x="1119504" y="997117"/>
                  </a:cubicBezTo>
                  <a:lnTo>
                    <a:pt x="1105745" y="980977"/>
                  </a:lnTo>
                  <a:lnTo>
                    <a:pt x="1094897" y="987857"/>
                  </a:lnTo>
                  <a:cubicBezTo>
                    <a:pt x="1053355" y="1013787"/>
                    <a:pt x="973976" y="1044480"/>
                    <a:pt x="924496" y="1054006"/>
                  </a:cubicBezTo>
                  <a:lnTo>
                    <a:pt x="900153" y="1058769"/>
                  </a:lnTo>
                  <a:lnTo>
                    <a:pt x="900153" y="1088668"/>
                  </a:lnTo>
                  <a:lnTo>
                    <a:pt x="900153" y="1118568"/>
                  </a:lnTo>
                  <a:lnTo>
                    <a:pt x="937990" y="1118568"/>
                  </a:lnTo>
                  <a:cubicBezTo>
                    <a:pt x="982178" y="1118568"/>
                    <a:pt x="991968" y="1120949"/>
                    <a:pt x="1006521" y="1133914"/>
                  </a:cubicBezTo>
                  <a:cubicBezTo>
                    <a:pt x="1023984" y="1149790"/>
                    <a:pt x="1027160" y="1159316"/>
                    <a:pt x="1027160" y="1200064"/>
                  </a:cubicBezTo>
                  <a:cubicBezTo>
                    <a:pt x="1027160" y="1240018"/>
                    <a:pt x="1024778" y="1249014"/>
                    <a:pt x="1009167" y="1264890"/>
                  </a:cubicBezTo>
                  <a:cubicBezTo>
                    <a:pt x="991704" y="1282618"/>
                    <a:pt x="992233" y="1282618"/>
                    <a:pt x="818392" y="1282354"/>
                  </a:cubicBezTo>
                  <a:cubicBezTo>
                    <a:pt x="733192" y="1282089"/>
                    <a:pt x="659369" y="1281031"/>
                    <a:pt x="654342" y="1279972"/>
                  </a:cubicBezTo>
                  <a:close/>
                  <a:moveTo>
                    <a:pt x="691121" y="1200593"/>
                  </a:moveTo>
                  <a:lnTo>
                    <a:pt x="691121" y="1158257"/>
                  </a:lnTo>
                  <a:lnTo>
                    <a:pt x="678156" y="1158257"/>
                  </a:lnTo>
                  <a:cubicBezTo>
                    <a:pt x="669159" y="1158257"/>
                    <a:pt x="663338" y="1159845"/>
                    <a:pt x="658311" y="1163814"/>
                  </a:cubicBezTo>
                  <a:cubicBezTo>
                    <a:pt x="651696" y="1169106"/>
                    <a:pt x="651431" y="1169900"/>
                    <a:pt x="651431" y="1200328"/>
                  </a:cubicBezTo>
                  <a:cubicBezTo>
                    <a:pt x="651431" y="1226788"/>
                    <a:pt x="652225" y="1232080"/>
                    <a:pt x="656194" y="1235520"/>
                  </a:cubicBezTo>
                  <a:cubicBezTo>
                    <a:pt x="662544" y="1241076"/>
                    <a:pt x="666778" y="1242399"/>
                    <a:pt x="680008" y="1242664"/>
                  </a:cubicBezTo>
                  <a:lnTo>
                    <a:pt x="691121" y="1242928"/>
                  </a:lnTo>
                  <a:lnTo>
                    <a:pt x="691121" y="1200593"/>
                  </a:lnTo>
                  <a:close/>
                  <a:moveTo>
                    <a:pt x="762562" y="1200593"/>
                  </a:moveTo>
                  <a:lnTo>
                    <a:pt x="762562" y="1158257"/>
                  </a:lnTo>
                  <a:lnTo>
                    <a:pt x="746686" y="1158257"/>
                  </a:lnTo>
                  <a:lnTo>
                    <a:pt x="730810" y="1158257"/>
                  </a:lnTo>
                  <a:lnTo>
                    <a:pt x="730810" y="1200593"/>
                  </a:lnTo>
                  <a:lnTo>
                    <a:pt x="730810" y="1242928"/>
                  </a:lnTo>
                  <a:lnTo>
                    <a:pt x="746686" y="1242928"/>
                  </a:lnTo>
                  <a:lnTo>
                    <a:pt x="762562" y="1242928"/>
                  </a:lnTo>
                  <a:lnTo>
                    <a:pt x="762562" y="1200593"/>
                  </a:lnTo>
                  <a:close/>
                  <a:moveTo>
                    <a:pt x="834003" y="1200593"/>
                  </a:moveTo>
                  <a:lnTo>
                    <a:pt x="834003" y="1158257"/>
                  </a:lnTo>
                  <a:lnTo>
                    <a:pt x="818128" y="1158257"/>
                  </a:lnTo>
                  <a:lnTo>
                    <a:pt x="802252" y="1158257"/>
                  </a:lnTo>
                  <a:lnTo>
                    <a:pt x="802252" y="1198741"/>
                  </a:lnTo>
                  <a:cubicBezTo>
                    <a:pt x="802252" y="1221232"/>
                    <a:pt x="803046" y="1240283"/>
                    <a:pt x="804104" y="1241076"/>
                  </a:cubicBezTo>
                  <a:cubicBezTo>
                    <a:pt x="804898" y="1242135"/>
                    <a:pt x="812042" y="1242928"/>
                    <a:pt x="819980" y="1242928"/>
                  </a:cubicBezTo>
                  <a:lnTo>
                    <a:pt x="834003" y="1242928"/>
                  </a:lnTo>
                  <a:lnTo>
                    <a:pt x="834003" y="1200593"/>
                  </a:lnTo>
                  <a:close/>
                  <a:moveTo>
                    <a:pt x="907562" y="1200064"/>
                  </a:moveTo>
                  <a:lnTo>
                    <a:pt x="908355" y="1158257"/>
                  </a:lnTo>
                  <a:lnTo>
                    <a:pt x="892215" y="1158257"/>
                  </a:lnTo>
                  <a:lnTo>
                    <a:pt x="876339" y="1158257"/>
                  </a:lnTo>
                  <a:lnTo>
                    <a:pt x="876339" y="1200593"/>
                  </a:lnTo>
                  <a:lnTo>
                    <a:pt x="876339" y="1243193"/>
                  </a:lnTo>
                  <a:lnTo>
                    <a:pt x="891686" y="1242399"/>
                  </a:lnTo>
                  <a:lnTo>
                    <a:pt x="906768" y="1241606"/>
                  </a:lnTo>
                  <a:lnTo>
                    <a:pt x="907562" y="1200064"/>
                  </a:lnTo>
                  <a:close/>
                  <a:moveTo>
                    <a:pt x="982707" y="1234991"/>
                  </a:moveTo>
                  <a:cubicBezTo>
                    <a:pt x="986676" y="1230228"/>
                    <a:pt x="987470" y="1224407"/>
                    <a:pt x="987470" y="1200064"/>
                  </a:cubicBezTo>
                  <a:cubicBezTo>
                    <a:pt x="987470" y="1173075"/>
                    <a:pt x="987205" y="1170958"/>
                    <a:pt x="980855" y="1164872"/>
                  </a:cubicBezTo>
                  <a:cubicBezTo>
                    <a:pt x="975828" y="1159580"/>
                    <a:pt x="971859" y="1158257"/>
                    <a:pt x="961010" y="1158257"/>
                  </a:cubicBezTo>
                  <a:lnTo>
                    <a:pt x="947780" y="1158257"/>
                  </a:lnTo>
                  <a:lnTo>
                    <a:pt x="947780" y="1200857"/>
                  </a:lnTo>
                  <a:lnTo>
                    <a:pt x="947780" y="1243458"/>
                  </a:lnTo>
                  <a:lnTo>
                    <a:pt x="962862" y="1242399"/>
                  </a:lnTo>
                  <a:cubicBezTo>
                    <a:pt x="974240" y="1241341"/>
                    <a:pt x="979003" y="1239753"/>
                    <a:pt x="982707" y="1234991"/>
                  </a:cubicBezTo>
                  <a:close/>
                  <a:moveTo>
                    <a:pt x="860463" y="1091314"/>
                  </a:moveTo>
                  <a:lnTo>
                    <a:pt x="860463" y="1064325"/>
                  </a:lnTo>
                  <a:lnTo>
                    <a:pt x="819451" y="1064325"/>
                  </a:lnTo>
                  <a:lnTo>
                    <a:pt x="778438" y="1064325"/>
                  </a:lnTo>
                  <a:lnTo>
                    <a:pt x="778438" y="1091314"/>
                  </a:lnTo>
                  <a:lnTo>
                    <a:pt x="778438" y="1118568"/>
                  </a:lnTo>
                  <a:lnTo>
                    <a:pt x="819451" y="1118568"/>
                  </a:lnTo>
                  <a:lnTo>
                    <a:pt x="860463" y="1118568"/>
                  </a:lnTo>
                  <a:lnTo>
                    <a:pt x="860463" y="1091314"/>
                  </a:lnTo>
                  <a:close/>
                  <a:moveTo>
                    <a:pt x="1230371" y="1020931"/>
                  </a:moveTo>
                  <a:lnTo>
                    <a:pt x="1284084" y="974627"/>
                  </a:lnTo>
                  <a:lnTo>
                    <a:pt x="1274823" y="965630"/>
                  </a:lnTo>
                  <a:lnTo>
                    <a:pt x="1265827" y="956369"/>
                  </a:lnTo>
                  <a:lnTo>
                    <a:pt x="1207615" y="1006378"/>
                  </a:lnTo>
                  <a:lnTo>
                    <a:pt x="1149668" y="1056387"/>
                  </a:lnTo>
                  <a:lnTo>
                    <a:pt x="1157871" y="1065913"/>
                  </a:lnTo>
                  <a:cubicBezTo>
                    <a:pt x="1165544" y="1075174"/>
                    <a:pt x="1166073" y="1075438"/>
                    <a:pt x="1171365" y="1071469"/>
                  </a:cubicBezTo>
                  <a:cubicBezTo>
                    <a:pt x="1174276" y="1068823"/>
                    <a:pt x="1201000" y="1046333"/>
                    <a:pt x="1230371" y="1020931"/>
                  </a:cubicBezTo>
                  <a:close/>
                  <a:moveTo>
                    <a:pt x="475474" y="1065119"/>
                  </a:moveTo>
                  <a:lnTo>
                    <a:pt x="482353" y="1056916"/>
                  </a:lnTo>
                  <a:lnTo>
                    <a:pt x="476268" y="1050831"/>
                  </a:lnTo>
                  <a:cubicBezTo>
                    <a:pt x="463302" y="1038130"/>
                    <a:pt x="367254" y="957163"/>
                    <a:pt x="365401" y="957163"/>
                  </a:cubicBezTo>
                  <a:cubicBezTo>
                    <a:pt x="364343" y="957163"/>
                    <a:pt x="360109" y="961397"/>
                    <a:pt x="356140" y="966424"/>
                  </a:cubicBezTo>
                  <a:lnTo>
                    <a:pt x="349261" y="975685"/>
                  </a:lnTo>
                  <a:lnTo>
                    <a:pt x="356670" y="982035"/>
                  </a:lnTo>
                  <a:cubicBezTo>
                    <a:pt x="360903" y="985475"/>
                    <a:pt x="386305" y="1007437"/>
                    <a:pt x="413294" y="1030721"/>
                  </a:cubicBezTo>
                  <a:cubicBezTo>
                    <a:pt x="440282" y="1054006"/>
                    <a:pt x="463567" y="1073322"/>
                    <a:pt x="465419" y="1073322"/>
                  </a:cubicBezTo>
                  <a:cubicBezTo>
                    <a:pt x="467007" y="1073586"/>
                    <a:pt x="471505" y="1069882"/>
                    <a:pt x="475474" y="1065119"/>
                  </a:cubicBezTo>
                  <a:close/>
                  <a:moveTo>
                    <a:pt x="481824" y="972510"/>
                  </a:moveTo>
                  <a:lnTo>
                    <a:pt x="495848" y="956105"/>
                  </a:lnTo>
                  <a:lnTo>
                    <a:pt x="485793" y="947109"/>
                  </a:lnTo>
                  <a:cubicBezTo>
                    <a:pt x="479972" y="942346"/>
                    <a:pt x="472299" y="936260"/>
                    <a:pt x="468594" y="933349"/>
                  </a:cubicBezTo>
                  <a:lnTo>
                    <a:pt x="461715" y="928322"/>
                  </a:lnTo>
                  <a:lnTo>
                    <a:pt x="447956" y="944727"/>
                  </a:lnTo>
                  <a:lnTo>
                    <a:pt x="434197" y="961132"/>
                  </a:lnTo>
                  <a:lnTo>
                    <a:pt x="449543" y="974891"/>
                  </a:lnTo>
                  <a:cubicBezTo>
                    <a:pt x="458010" y="982565"/>
                    <a:pt x="465684" y="988915"/>
                    <a:pt x="466478" y="988915"/>
                  </a:cubicBezTo>
                  <a:cubicBezTo>
                    <a:pt x="467271" y="988915"/>
                    <a:pt x="474416" y="981506"/>
                    <a:pt x="481824" y="972510"/>
                  </a:cubicBezTo>
                  <a:close/>
                  <a:moveTo>
                    <a:pt x="1185389" y="972774"/>
                  </a:moveTo>
                  <a:cubicBezTo>
                    <a:pt x="1191475" y="967483"/>
                    <a:pt x="1196502" y="962455"/>
                    <a:pt x="1196502" y="961397"/>
                  </a:cubicBezTo>
                  <a:cubicBezTo>
                    <a:pt x="1196502" y="960338"/>
                    <a:pt x="1190945" y="952930"/>
                    <a:pt x="1184331" y="944992"/>
                  </a:cubicBezTo>
                  <a:lnTo>
                    <a:pt x="1172159" y="930968"/>
                  </a:lnTo>
                  <a:lnTo>
                    <a:pt x="1157342" y="943404"/>
                  </a:lnTo>
                  <a:cubicBezTo>
                    <a:pt x="1148875" y="950284"/>
                    <a:pt x="1141730" y="956899"/>
                    <a:pt x="1141201" y="957957"/>
                  </a:cubicBezTo>
                  <a:cubicBezTo>
                    <a:pt x="1140672" y="959280"/>
                    <a:pt x="1145964" y="966689"/>
                    <a:pt x="1152843" y="974627"/>
                  </a:cubicBezTo>
                  <a:cubicBezTo>
                    <a:pt x="1166603" y="990502"/>
                    <a:pt x="1164750" y="990767"/>
                    <a:pt x="1185389" y="972774"/>
                  </a:cubicBezTo>
                  <a:close/>
                </a:path>
              </a:pathLst>
            </a:custGeom>
            <a:grpFill/>
            <a:ln w="264" cap="flat">
              <a:solidFill>
                <a:srgbClr val="FFFFFF"/>
              </a:solid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C1BB1E3-F27D-4555-ABC0-C174CD0DD95B}"/>
                </a:ext>
              </a:extLst>
            </p:cNvPr>
            <p:cNvSpPr/>
            <p:nvPr/>
          </p:nvSpPr>
          <p:spPr>
            <a:xfrm flipV="1">
              <a:off x="5192777" y="984896"/>
              <a:ext cx="838149" cy="838586"/>
            </a:xfrm>
            <a:custGeom>
              <a:avLst/>
              <a:gdLst>
                <a:gd name="connsiteX0" fmla="*/ 374036 w 838149"/>
                <a:gd name="connsiteY0" fmla="*/ 835333 h 838586"/>
                <a:gd name="connsiteX1" fmla="*/ 304447 w 838149"/>
                <a:gd name="connsiteY1" fmla="*/ 820515 h 838586"/>
                <a:gd name="connsiteX2" fmla="*/ 305241 w 838149"/>
                <a:gd name="connsiteY2" fmla="*/ 787176 h 838586"/>
                <a:gd name="connsiteX3" fmla="*/ 336463 w 838149"/>
                <a:gd name="connsiteY3" fmla="*/ 788764 h 838586"/>
                <a:gd name="connsiteX4" fmla="*/ 378534 w 838149"/>
                <a:gd name="connsiteY4" fmla="*/ 794849 h 838586"/>
                <a:gd name="connsiteX5" fmla="*/ 396527 w 838149"/>
                <a:gd name="connsiteY5" fmla="*/ 796437 h 838586"/>
                <a:gd name="connsiteX6" fmla="*/ 396527 w 838149"/>
                <a:gd name="connsiteY6" fmla="*/ 765744 h 838586"/>
                <a:gd name="connsiteX7" fmla="*/ 403407 w 838149"/>
                <a:gd name="connsiteY7" fmla="*/ 729758 h 838586"/>
                <a:gd name="connsiteX8" fmla="*/ 429602 w 838149"/>
                <a:gd name="connsiteY8" fmla="*/ 730817 h 838586"/>
                <a:gd name="connsiteX9" fmla="*/ 436217 w 838149"/>
                <a:gd name="connsiteY9" fmla="*/ 766802 h 838586"/>
                <a:gd name="connsiteX10" fmla="*/ 436217 w 838149"/>
                <a:gd name="connsiteY10" fmla="*/ 796437 h 838586"/>
                <a:gd name="connsiteX11" fmla="*/ 457384 w 838149"/>
                <a:gd name="connsiteY11" fmla="*/ 794585 h 838586"/>
                <a:gd name="connsiteX12" fmla="*/ 610586 w 838149"/>
                <a:gd name="connsiteY12" fmla="*/ 743517 h 838586"/>
                <a:gd name="connsiteX13" fmla="*/ 669062 w 838149"/>
                <a:gd name="connsiteY13" fmla="*/ 699065 h 838586"/>
                <a:gd name="connsiteX14" fmla="*/ 649218 w 838149"/>
                <a:gd name="connsiteY14" fmla="*/ 676574 h 838586"/>
                <a:gd name="connsiteX15" fmla="*/ 629373 w 838149"/>
                <a:gd name="connsiteY15" fmla="*/ 648262 h 838586"/>
                <a:gd name="connsiteX16" fmla="*/ 636252 w 838149"/>
                <a:gd name="connsiteY16" fmla="*/ 634503 h 838586"/>
                <a:gd name="connsiteX17" fmla="*/ 677530 w 838149"/>
                <a:gd name="connsiteY17" fmla="*/ 649585 h 838586"/>
                <a:gd name="connsiteX18" fmla="*/ 698697 w 838149"/>
                <a:gd name="connsiteY18" fmla="*/ 669959 h 838586"/>
                <a:gd name="connsiteX19" fmla="*/ 709281 w 838149"/>
                <a:gd name="connsiteY19" fmla="*/ 658052 h 838586"/>
                <a:gd name="connsiteX20" fmla="*/ 776224 w 838149"/>
                <a:gd name="connsiteY20" fmla="*/ 538190 h 838586"/>
                <a:gd name="connsiteX21" fmla="*/ 794746 w 838149"/>
                <a:gd name="connsiteY21" fmla="*/ 452460 h 838586"/>
                <a:gd name="connsiteX22" fmla="*/ 796334 w 838149"/>
                <a:gd name="connsiteY22" fmla="*/ 435791 h 838586"/>
                <a:gd name="connsiteX23" fmla="*/ 766963 w 838149"/>
                <a:gd name="connsiteY23" fmla="*/ 435791 h 838586"/>
                <a:gd name="connsiteX24" fmla="*/ 732566 w 838149"/>
                <a:gd name="connsiteY24" fmla="*/ 430499 h 838586"/>
                <a:gd name="connsiteX25" fmla="*/ 734153 w 838149"/>
                <a:gd name="connsiteY25" fmla="*/ 401657 h 838586"/>
                <a:gd name="connsiteX26" fmla="*/ 768551 w 838149"/>
                <a:gd name="connsiteY26" fmla="*/ 396101 h 838586"/>
                <a:gd name="connsiteX27" fmla="*/ 795805 w 838149"/>
                <a:gd name="connsiteY27" fmla="*/ 396101 h 838586"/>
                <a:gd name="connsiteX28" fmla="*/ 794482 w 838149"/>
                <a:gd name="connsiteY28" fmla="*/ 382342 h 838586"/>
                <a:gd name="connsiteX29" fmla="*/ 775960 w 838149"/>
                <a:gd name="connsiteY29" fmla="*/ 295554 h 838586"/>
                <a:gd name="connsiteX30" fmla="*/ 709281 w 838149"/>
                <a:gd name="connsiteY30" fmla="*/ 176485 h 838586"/>
                <a:gd name="connsiteX31" fmla="*/ 698697 w 838149"/>
                <a:gd name="connsiteY31" fmla="*/ 164578 h 838586"/>
                <a:gd name="connsiteX32" fmla="*/ 678853 w 838149"/>
                <a:gd name="connsiteY32" fmla="*/ 183894 h 838586"/>
                <a:gd name="connsiteX33" fmla="*/ 651070 w 838149"/>
                <a:gd name="connsiteY33" fmla="*/ 202945 h 838586"/>
                <a:gd name="connsiteX34" fmla="*/ 631490 w 838149"/>
                <a:gd name="connsiteY34" fmla="*/ 184952 h 838586"/>
                <a:gd name="connsiteX35" fmla="*/ 650805 w 838149"/>
                <a:gd name="connsiteY35" fmla="*/ 156376 h 838586"/>
                <a:gd name="connsiteX36" fmla="*/ 670121 w 838149"/>
                <a:gd name="connsiteY36" fmla="*/ 136795 h 838586"/>
                <a:gd name="connsiteX37" fmla="*/ 662447 w 838149"/>
                <a:gd name="connsiteY37" fmla="*/ 128857 h 838586"/>
                <a:gd name="connsiteX38" fmla="*/ 524857 w 838149"/>
                <a:gd name="connsiteY38" fmla="*/ 53447 h 838586"/>
                <a:gd name="connsiteX39" fmla="*/ 447859 w 838149"/>
                <a:gd name="connsiteY39" fmla="*/ 38894 h 838586"/>
                <a:gd name="connsiteX40" fmla="*/ 438863 w 838149"/>
                <a:gd name="connsiteY40" fmla="*/ 38894 h 838586"/>
                <a:gd name="connsiteX41" fmla="*/ 438863 w 838149"/>
                <a:gd name="connsiteY41" fmla="*/ 65089 h 838586"/>
                <a:gd name="connsiteX42" fmla="*/ 432777 w 838149"/>
                <a:gd name="connsiteY42" fmla="*/ 98693 h 838586"/>
                <a:gd name="connsiteX43" fmla="*/ 403936 w 838149"/>
                <a:gd name="connsiteY43" fmla="*/ 100016 h 838586"/>
                <a:gd name="connsiteX44" fmla="*/ 399173 w 838149"/>
                <a:gd name="connsiteY44" fmla="*/ 66412 h 838586"/>
                <a:gd name="connsiteX45" fmla="*/ 399173 w 838149"/>
                <a:gd name="connsiteY45" fmla="*/ 38894 h 838586"/>
                <a:gd name="connsiteX46" fmla="*/ 386737 w 838149"/>
                <a:gd name="connsiteY46" fmla="*/ 38894 h 838586"/>
                <a:gd name="connsiteX47" fmla="*/ 301272 w 838149"/>
                <a:gd name="connsiteY47" fmla="*/ 55299 h 838586"/>
                <a:gd name="connsiteX48" fmla="*/ 178763 w 838149"/>
                <a:gd name="connsiteY48" fmla="*/ 120390 h 838586"/>
                <a:gd name="connsiteX49" fmla="*/ 163681 w 838149"/>
                <a:gd name="connsiteY49" fmla="*/ 132297 h 838586"/>
                <a:gd name="connsiteX50" fmla="*/ 184849 w 838149"/>
                <a:gd name="connsiteY50" fmla="*/ 153994 h 838586"/>
                <a:gd name="connsiteX51" fmla="*/ 206017 w 838149"/>
                <a:gd name="connsiteY51" fmla="*/ 179925 h 838586"/>
                <a:gd name="connsiteX52" fmla="*/ 181145 w 838149"/>
                <a:gd name="connsiteY52" fmla="*/ 201357 h 838586"/>
                <a:gd name="connsiteX53" fmla="*/ 155479 w 838149"/>
                <a:gd name="connsiteY53" fmla="*/ 179925 h 838586"/>
                <a:gd name="connsiteX54" fmla="*/ 135105 w 838149"/>
                <a:gd name="connsiteY54" fmla="*/ 160080 h 838586"/>
                <a:gd name="connsiteX55" fmla="*/ 114995 w 838149"/>
                <a:gd name="connsiteY55" fmla="*/ 186010 h 838586"/>
                <a:gd name="connsiteX56" fmla="*/ 37733 w 838149"/>
                <a:gd name="connsiteY56" fmla="*/ 378108 h 838586"/>
                <a:gd name="connsiteX57" fmla="*/ 36145 w 838149"/>
                <a:gd name="connsiteY57" fmla="*/ 392926 h 838586"/>
                <a:gd name="connsiteX58" fmla="*/ 67103 w 838149"/>
                <a:gd name="connsiteY58" fmla="*/ 393984 h 838586"/>
                <a:gd name="connsiteX59" fmla="*/ 103088 w 838149"/>
                <a:gd name="connsiteY59" fmla="*/ 401128 h 838586"/>
                <a:gd name="connsiteX60" fmla="*/ 102030 w 838149"/>
                <a:gd name="connsiteY60" fmla="*/ 427323 h 838586"/>
                <a:gd name="connsiteX61" fmla="*/ 65780 w 838149"/>
                <a:gd name="connsiteY61" fmla="*/ 433145 h 838586"/>
                <a:gd name="connsiteX62" fmla="*/ 35881 w 838149"/>
                <a:gd name="connsiteY62" fmla="*/ 433145 h 838586"/>
                <a:gd name="connsiteX63" fmla="*/ 37733 w 838149"/>
                <a:gd name="connsiteY63" fmla="*/ 453783 h 838586"/>
                <a:gd name="connsiteX64" fmla="*/ 75570 w 838149"/>
                <a:gd name="connsiteY64" fmla="*/ 585288 h 838586"/>
                <a:gd name="connsiteX65" fmla="*/ 123992 w 838149"/>
                <a:gd name="connsiteY65" fmla="*/ 660698 h 838586"/>
                <a:gd name="connsiteX66" fmla="*/ 131930 w 838149"/>
                <a:gd name="connsiteY66" fmla="*/ 669695 h 838586"/>
                <a:gd name="connsiteX67" fmla="*/ 151245 w 838149"/>
                <a:gd name="connsiteY67" fmla="*/ 650908 h 838586"/>
                <a:gd name="connsiteX68" fmla="*/ 176117 w 838149"/>
                <a:gd name="connsiteY68" fmla="*/ 629211 h 838586"/>
                <a:gd name="connsiteX69" fmla="*/ 203371 w 838149"/>
                <a:gd name="connsiteY69" fmla="*/ 647998 h 838586"/>
                <a:gd name="connsiteX70" fmla="*/ 182203 w 838149"/>
                <a:gd name="connsiteY70" fmla="*/ 677633 h 838586"/>
                <a:gd name="connsiteX71" fmla="*/ 161035 w 838149"/>
                <a:gd name="connsiteY71" fmla="*/ 699594 h 838586"/>
                <a:gd name="connsiteX72" fmla="*/ 181145 w 838149"/>
                <a:gd name="connsiteY72" fmla="*/ 715735 h 838586"/>
                <a:gd name="connsiteX73" fmla="*/ 223216 w 838149"/>
                <a:gd name="connsiteY73" fmla="*/ 744311 h 838586"/>
                <a:gd name="connsiteX74" fmla="*/ 250998 w 838149"/>
                <a:gd name="connsiteY74" fmla="*/ 773946 h 838586"/>
                <a:gd name="connsiteX75" fmla="*/ 237239 w 838149"/>
                <a:gd name="connsiteY75" fmla="*/ 790087 h 838586"/>
                <a:gd name="connsiteX76" fmla="*/ 180086 w 838149"/>
                <a:gd name="connsiteY76" fmla="*/ 764156 h 838586"/>
                <a:gd name="connsiteX77" fmla="*/ 4658 w 838149"/>
                <a:gd name="connsiteY77" fmla="*/ 501411 h 838586"/>
                <a:gd name="connsiteX78" fmla="*/ -2221 w 838149"/>
                <a:gd name="connsiteY78" fmla="*/ 429176 h 838586"/>
                <a:gd name="connsiteX79" fmla="*/ 2012 w 838149"/>
                <a:gd name="connsiteY79" fmla="*/ 348738 h 838586"/>
                <a:gd name="connsiteX80" fmla="*/ 290159 w 838149"/>
                <a:gd name="connsiteY80" fmla="*/ 16668 h 838586"/>
                <a:gd name="connsiteX81" fmla="*/ 415049 w 838149"/>
                <a:gd name="connsiteY81" fmla="*/ -1854 h 838586"/>
                <a:gd name="connsiteX82" fmla="*/ 579628 w 838149"/>
                <a:gd name="connsiteY82" fmla="*/ 30956 h 838586"/>
                <a:gd name="connsiteX83" fmla="*/ 834965 w 838149"/>
                <a:gd name="connsiteY83" fmla="*/ 400070 h 838586"/>
                <a:gd name="connsiteX84" fmla="*/ 492047 w 838149"/>
                <a:gd name="connsiteY84" fmla="*/ 829776 h 838586"/>
                <a:gd name="connsiteX85" fmla="*/ 374036 w 838149"/>
                <a:gd name="connsiteY85" fmla="*/ 835333 h 83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38149" h="838586">
                  <a:moveTo>
                    <a:pt x="374036" y="835333"/>
                  </a:moveTo>
                  <a:cubicBezTo>
                    <a:pt x="343343" y="831893"/>
                    <a:pt x="311591" y="825013"/>
                    <a:pt x="304447" y="820515"/>
                  </a:cubicBezTo>
                  <a:cubicBezTo>
                    <a:pt x="291482" y="812048"/>
                    <a:pt x="291746" y="793262"/>
                    <a:pt x="305241" y="787176"/>
                  </a:cubicBezTo>
                  <a:cubicBezTo>
                    <a:pt x="310797" y="784795"/>
                    <a:pt x="317148" y="785059"/>
                    <a:pt x="336463" y="788764"/>
                  </a:cubicBezTo>
                  <a:cubicBezTo>
                    <a:pt x="349958" y="791410"/>
                    <a:pt x="368744" y="794055"/>
                    <a:pt x="378534" y="794849"/>
                  </a:cubicBezTo>
                  <a:lnTo>
                    <a:pt x="396527" y="796437"/>
                  </a:lnTo>
                  <a:lnTo>
                    <a:pt x="396527" y="765744"/>
                  </a:lnTo>
                  <a:cubicBezTo>
                    <a:pt x="396527" y="735844"/>
                    <a:pt x="396792" y="735050"/>
                    <a:pt x="403407" y="729758"/>
                  </a:cubicBezTo>
                  <a:cubicBezTo>
                    <a:pt x="412667" y="722350"/>
                    <a:pt x="421664" y="722879"/>
                    <a:pt x="429602" y="730817"/>
                  </a:cubicBezTo>
                  <a:cubicBezTo>
                    <a:pt x="435952" y="736902"/>
                    <a:pt x="436217" y="739019"/>
                    <a:pt x="436217" y="766802"/>
                  </a:cubicBezTo>
                  <a:lnTo>
                    <a:pt x="436217" y="796437"/>
                  </a:lnTo>
                  <a:lnTo>
                    <a:pt x="457384" y="794585"/>
                  </a:lnTo>
                  <a:cubicBezTo>
                    <a:pt x="503689" y="790880"/>
                    <a:pt x="566134" y="769977"/>
                    <a:pt x="610586" y="743517"/>
                  </a:cubicBezTo>
                  <a:cubicBezTo>
                    <a:pt x="634665" y="728965"/>
                    <a:pt x="668798" y="703034"/>
                    <a:pt x="669062" y="699065"/>
                  </a:cubicBezTo>
                  <a:cubicBezTo>
                    <a:pt x="669062" y="697477"/>
                    <a:pt x="660066" y="687423"/>
                    <a:pt x="649218" y="676574"/>
                  </a:cubicBezTo>
                  <a:cubicBezTo>
                    <a:pt x="632813" y="660169"/>
                    <a:pt x="629373" y="655406"/>
                    <a:pt x="629373" y="648262"/>
                  </a:cubicBezTo>
                  <a:cubicBezTo>
                    <a:pt x="629373" y="642441"/>
                    <a:pt x="631490" y="638208"/>
                    <a:pt x="636252" y="634503"/>
                  </a:cubicBezTo>
                  <a:cubicBezTo>
                    <a:pt x="648424" y="624978"/>
                    <a:pt x="654510" y="627094"/>
                    <a:pt x="677530" y="649585"/>
                  </a:cubicBezTo>
                  <a:lnTo>
                    <a:pt x="698697" y="669959"/>
                  </a:lnTo>
                  <a:lnTo>
                    <a:pt x="709281" y="658052"/>
                  </a:lnTo>
                  <a:cubicBezTo>
                    <a:pt x="733889" y="630534"/>
                    <a:pt x="762730" y="578938"/>
                    <a:pt x="776224" y="538190"/>
                  </a:cubicBezTo>
                  <a:cubicBezTo>
                    <a:pt x="783898" y="514905"/>
                    <a:pt x="792100" y="477068"/>
                    <a:pt x="794746" y="452460"/>
                  </a:cubicBezTo>
                  <a:lnTo>
                    <a:pt x="796334" y="435791"/>
                  </a:lnTo>
                  <a:lnTo>
                    <a:pt x="766963" y="435791"/>
                  </a:lnTo>
                  <a:cubicBezTo>
                    <a:pt x="741298" y="435791"/>
                    <a:pt x="737329" y="435261"/>
                    <a:pt x="732566" y="430499"/>
                  </a:cubicBezTo>
                  <a:cubicBezTo>
                    <a:pt x="724628" y="422561"/>
                    <a:pt x="725422" y="408537"/>
                    <a:pt x="734153" y="401657"/>
                  </a:cubicBezTo>
                  <a:cubicBezTo>
                    <a:pt x="740239" y="396895"/>
                    <a:pt x="745002" y="396101"/>
                    <a:pt x="768551" y="396101"/>
                  </a:cubicBezTo>
                  <a:lnTo>
                    <a:pt x="795805" y="396101"/>
                  </a:lnTo>
                  <a:lnTo>
                    <a:pt x="794482" y="382342"/>
                  </a:lnTo>
                  <a:cubicBezTo>
                    <a:pt x="791836" y="358793"/>
                    <a:pt x="782839" y="316457"/>
                    <a:pt x="775960" y="295554"/>
                  </a:cubicBezTo>
                  <a:cubicBezTo>
                    <a:pt x="762201" y="254806"/>
                    <a:pt x="733624" y="204003"/>
                    <a:pt x="709281" y="176485"/>
                  </a:cubicBezTo>
                  <a:lnTo>
                    <a:pt x="698697" y="164578"/>
                  </a:lnTo>
                  <a:lnTo>
                    <a:pt x="678853" y="183894"/>
                  </a:lnTo>
                  <a:cubicBezTo>
                    <a:pt x="663241" y="198976"/>
                    <a:pt x="657420" y="202945"/>
                    <a:pt x="651070" y="202945"/>
                  </a:cubicBezTo>
                  <a:cubicBezTo>
                    <a:pt x="639957" y="202945"/>
                    <a:pt x="631754" y="195536"/>
                    <a:pt x="631490" y="184952"/>
                  </a:cubicBezTo>
                  <a:cubicBezTo>
                    <a:pt x="631225" y="177279"/>
                    <a:pt x="634136" y="173310"/>
                    <a:pt x="650805" y="156376"/>
                  </a:cubicBezTo>
                  <a:lnTo>
                    <a:pt x="670121" y="136795"/>
                  </a:lnTo>
                  <a:lnTo>
                    <a:pt x="662447" y="128857"/>
                  </a:lnTo>
                  <a:cubicBezTo>
                    <a:pt x="639163" y="104514"/>
                    <a:pt x="569045" y="66148"/>
                    <a:pt x="524857" y="53447"/>
                  </a:cubicBezTo>
                  <a:cubicBezTo>
                    <a:pt x="498662" y="45774"/>
                    <a:pt x="461618" y="38894"/>
                    <a:pt x="447859" y="38894"/>
                  </a:cubicBezTo>
                  <a:lnTo>
                    <a:pt x="438863" y="38894"/>
                  </a:lnTo>
                  <a:lnTo>
                    <a:pt x="438863" y="65089"/>
                  </a:lnTo>
                  <a:cubicBezTo>
                    <a:pt x="438863" y="88903"/>
                    <a:pt x="438333" y="92343"/>
                    <a:pt x="432777" y="98693"/>
                  </a:cubicBezTo>
                  <a:cubicBezTo>
                    <a:pt x="424574" y="107954"/>
                    <a:pt x="411080" y="108748"/>
                    <a:pt x="403936" y="100016"/>
                  </a:cubicBezTo>
                  <a:cubicBezTo>
                    <a:pt x="399967" y="94989"/>
                    <a:pt x="399173" y="89168"/>
                    <a:pt x="399173" y="66412"/>
                  </a:cubicBezTo>
                  <a:lnTo>
                    <a:pt x="399173" y="38894"/>
                  </a:lnTo>
                  <a:lnTo>
                    <a:pt x="386737" y="38894"/>
                  </a:lnTo>
                  <a:cubicBezTo>
                    <a:pt x="367686" y="38894"/>
                    <a:pt x="329848" y="46303"/>
                    <a:pt x="301272" y="55299"/>
                  </a:cubicBezTo>
                  <a:cubicBezTo>
                    <a:pt x="255761" y="69852"/>
                    <a:pt x="216865" y="90491"/>
                    <a:pt x="178763" y="120390"/>
                  </a:cubicBezTo>
                  <a:lnTo>
                    <a:pt x="163681" y="132297"/>
                  </a:lnTo>
                  <a:lnTo>
                    <a:pt x="184849" y="153994"/>
                  </a:lnTo>
                  <a:cubicBezTo>
                    <a:pt x="196491" y="166166"/>
                    <a:pt x="206017" y="177808"/>
                    <a:pt x="206017" y="179925"/>
                  </a:cubicBezTo>
                  <a:cubicBezTo>
                    <a:pt x="206017" y="193155"/>
                    <a:pt x="192522" y="204797"/>
                    <a:pt x="181145" y="201357"/>
                  </a:cubicBezTo>
                  <a:cubicBezTo>
                    <a:pt x="178234" y="200563"/>
                    <a:pt x="166592" y="190773"/>
                    <a:pt x="155479" y="179925"/>
                  </a:cubicBezTo>
                  <a:lnTo>
                    <a:pt x="135105" y="160080"/>
                  </a:lnTo>
                  <a:lnTo>
                    <a:pt x="114995" y="186010"/>
                  </a:lnTo>
                  <a:cubicBezTo>
                    <a:pt x="73453" y="240253"/>
                    <a:pt x="45671" y="308784"/>
                    <a:pt x="37733" y="378108"/>
                  </a:cubicBezTo>
                  <a:lnTo>
                    <a:pt x="36145" y="392926"/>
                  </a:lnTo>
                  <a:lnTo>
                    <a:pt x="67103" y="393984"/>
                  </a:lnTo>
                  <a:cubicBezTo>
                    <a:pt x="95944" y="394778"/>
                    <a:pt x="98326" y="395307"/>
                    <a:pt x="103088" y="401128"/>
                  </a:cubicBezTo>
                  <a:cubicBezTo>
                    <a:pt x="109968" y="409595"/>
                    <a:pt x="109439" y="420444"/>
                    <a:pt x="102030" y="427323"/>
                  </a:cubicBezTo>
                  <a:cubicBezTo>
                    <a:pt x="96473" y="432615"/>
                    <a:pt x="93034" y="433145"/>
                    <a:pt x="65780" y="433145"/>
                  </a:cubicBezTo>
                  <a:lnTo>
                    <a:pt x="35881" y="433145"/>
                  </a:lnTo>
                  <a:lnTo>
                    <a:pt x="37733" y="453783"/>
                  </a:lnTo>
                  <a:cubicBezTo>
                    <a:pt x="41702" y="497442"/>
                    <a:pt x="55196" y="544011"/>
                    <a:pt x="75570" y="585288"/>
                  </a:cubicBezTo>
                  <a:cubicBezTo>
                    <a:pt x="87742" y="609631"/>
                    <a:pt x="109968" y="644293"/>
                    <a:pt x="123992" y="660698"/>
                  </a:cubicBezTo>
                  <a:lnTo>
                    <a:pt x="131930" y="669695"/>
                  </a:lnTo>
                  <a:lnTo>
                    <a:pt x="151245" y="650908"/>
                  </a:lnTo>
                  <a:cubicBezTo>
                    <a:pt x="161564" y="640589"/>
                    <a:pt x="172942" y="630799"/>
                    <a:pt x="176117" y="629211"/>
                  </a:cubicBezTo>
                  <a:cubicBezTo>
                    <a:pt x="188818" y="622861"/>
                    <a:pt x="203371" y="632916"/>
                    <a:pt x="203371" y="647998"/>
                  </a:cubicBezTo>
                  <a:cubicBezTo>
                    <a:pt x="203371" y="653819"/>
                    <a:pt x="198343" y="660698"/>
                    <a:pt x="182203" y="677633"/>
                  </a:cubicBezTo>
                  <a:lnTo>
                    <a:pt x="161035" y="699594"/>
                  </a:lnTo>
                  <a:lnTo>
                    <a:pt x="181145" y="715735"/>
                  </a:lnTo>
                  <a:cubicBezTo>
                    <a:pt x="192258" y="724466"/>
                    <a:pt x="211309" y="737432"/>
                    <a:pt x="223216" y="744311"/>
                  </a:cubicBezTo>
                  <a:cubicBezTo>
                    <a:pt x="244383" y="756747"/>
                    <a:pt x="250998" y="763891"/>
                    <a:pt x="250998" y="773946"/>
                  </a:cubicBezTo>
                  <a:cubicBezTo>
                    <a:pt x="250734" y="780296"/>
                    <a:pt x="245177" y="787176"/>
                    <a:pt x="237239" y="790087"/>
                  </a:cubicBezTo>
                  <a:cubicBezTo>
                    <a:pt x="228508" y="793262"/>
                    <a:pt x="211573" y="785588"/>
                    <a:pt x="180086" y="764156"/>
                  </a:cubicBezTo>
                  <a:cubicBezTo>
                    <a:pt x="89594" y="701976"/>
                    <a:pt x="27943" y="609631"/>
                    <a:pt x="4658" y="501411"/>
                  </a:cubicBezTo>
                  <a:cubicBezTo>
                    <a:pt x="954" y="484212"/>
                    <a:pt x="-1163" y="462250"/>
                    <a:pt x="-2221" y="429176"/>
                  </a:cubicBezTo>
                  <a:cubicBezTo>
                    <a:pt x="-3544" y="388428"/>
                    <a:pt x="-2751" y="376785"/>
                    <a:pt x="2012" y="348738"/>
                  </a:cubicBezTo>
                  <a:cubicBezTo>
                    <a:pt x="28737" y="191832"/>
                    <a:pt x="139603" y="64296"/>
                    <a:pt x="290159" y="16668"/>
                  </a:cubicBezTo>
                  <a:cubicBezTo>
                    <a:pt x="331701" y="3703"/>
                    <a:pt x="367686" y="-1589"/>
                    <a:pt x="415049" y="-1854"/>
                  </a:cubicBezTo>
                  <a:cubicBezTo>
                    <a:pt x="477494" y="-1854"/>
                    <a:pt x="526444" y="7936"/>
                    <a:pt x="579628" y="30956"/>
                  </a:cubicBezTo>
                  <a:cubicBezTo>
                    <a:pt x="729920" y="95783"/>
                    <a:pt x="827821" y="237342"/>
                    <a:pt x="834965" y="400070"/>
                  </a:cubicBezTo>
                  <a:cubicBezTo>
                    <a:pt x="843961" y="607779"/>
                    <a:pt x="696316" y="792997"/>
                    <a:pt x="492047" y="829776"/>
                  </a:cubicBezTo>
                  <a:cubicBezTo>
                    <a:pt x="457384" y="836126"/>
                    <a:pt x="403407" y="838508"/>
                    <a:pt x="374036" y="835333"/>
                  </a:cubicBezTo>
                  <a:close/>
                </a:path>
              </a:pathLst>
            </a:custGeom>
            <a:grpFill/>
            <a:ln w="264" cap="flat">
              <a:solidFill>
                <a:srgbClr val="FFFFFF"/>
              </a:solid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0130A15E-7DBA-4F98-AF91-D71CAA50CDB5}"/>
                </a:ext>
              </a:extLst>
            </p:cNvPr>
            <p:cNvSpPr/>
            <p:nvPr/>
          </p:nvSpPr>
          <p:spPr>
            <a:xfrm flipV="1">
              <a:off x="5562789" y="1221883"/>
              <a:ext cx="235694" cy="365048"/>
            </a:xfrm>
            <a:custGeom>
              <a:avLst/>
              <a:gdLst>
                <a:gd name="connsiteX0" fmla="*/ 32101 w 235694"/>
                <a:gd name="connsiteY0" fmla="*/ 357206 h 365048"/>
                <a:gd name="connsiteX1" fmla="*/ 26280 w 235694"/>
                <a:gd name="connsiteY1" fmla="*/ 289204 h 365048"/>
                <a:gd name="connsiteX2" fmla="*/ 26280 w 235694"/>
                <a:gd name="connsiteY2" fmla="*/ 227553 h 365048"/>
                <a:gd name="connsiteX3" fmla="*/ 15961 w 235694"/>
                <a:gd name="connsiteY3" fmla="*/ 218821 h 365048"/>
                <a:gd name="connsiteX4" fmla="*/ 9875 w 235694"/>
                <a:gd name="connsiteY4" fmla="*/ 148174 h 365048"/>
                <a:gd name="connsiteX5" fmla="*/ 59355 w 235694"/>
                <a:gd name="connsiteY5" fmla="*/ 134150 h 365048"/>
                <a:gd name="connsiteX6" fmla="*/ 136088 w 235694"/>
                <a:gd name="connsiteY6" fmla="*/ 66943 h 365048"/>
                <a:gd name="connsiteX7" fmla="*/ 213351 w 235694"/>
                <a:gd name="connsiteY7" fmla="*/ -1853 h 365048"/>
                <a:gd name="connsiteX8" fmla="*/ 232666 w 235694"/>
                <a:gd name="connsiteY8" fmla="*/ 17198 h 365048"/>
                <a:gd name="connsiteX9" fmla="*/ 163342 w 235694"/>
                <a:gd name="connsiteY9" fmla="*/ 95254 h 365048"/>
                <a:gd name="connsiteX10" fmla="*/ 94017 w 235694"/>
                <a:gd name="connsiteY10" fmla="*/ 164579 h 365048"/>
                <a:gd name="connsiteX11" fmla="*/ 93753 w 235694"/>
                <a:gd name="connsiteY11" fmla="*/ 180455 h 365048"/>
                <a:gd name="connsiteX12" fmla="*/ 86344 w 235694"/>
                <a:gd name="connsiteY12" fmla="*/ 206915 h 365048"/>
                <a:gd name="connsiteX13" fmla="*/ 72585 w 235694"/>
                <a:gd name="connsiteY13" fmla="*/ 220938 h 365048"/>
                <a:gd name="connsiteX14" fmla="*/ 65970 w 235694"/>
                <a:gd name="connsiteY14" fmla="*/ 223849 h 365048"/>
                <a:gd name="connsiteX15" fmla="*/ 65970 w 235694"/>
                <a:gd name="connsiteY15" fmla="*/ 287088 h 365048"/>
                <a:gd name="connsiteX16" fmla="*/ 65970 w 235694"/>
                <a:gd name="connsiteY16" fmla="*/ 350326 h 365048"/>
                <a:gd name="connsiteX17" fmla="*/ 59355 w 235694"/>
                <a:gd name="connsiteY17" fmla="*/ 356677 h 365048"/>
                <a:gd name="connsiteX18" fmla="*/ 32101 w 235694"/>
                <a:gd name="connsiteY18" fmla="*/ 357206 h 365048"/>
                <a:gd name="connsiteX19" fmla="*/ 52475 w 235694"/>
                <a:gd name="connsiteY19" fmla="*/ 184953 h 365048"/>
                <a:gd name="connsiteX20" fmla="*/ 45860 w 235694"/>
                <a:gd name="connsiteY20" fmla="*/ 172782 h 365048"/>
                <a:gd name="connsiteX21" fmla="*/ 37923 w 235694"/>
                <a:gd name="connsiteY21" fmla="*/ 184688 h 365048"/>
                <a:gd name="connsiteX22" fmla="*/ 52475 w 235694"/>
                <a:gd name="connsiteY22" fmla="*/ 184953 h 36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694" h="365048">
                  <a:moveTo>
                    <a:pt x="32101" y="357206"/>
                  </a:moveTo>
                  <a:cubicBezTo>
                    <a:pt x="26545" y="351120"/>
                    <a:pt x="26280" y="349003"/>
                    <a:pt x="26280" y="289204"/>
                  </a:cubicBezTo>
                  <a:lnTo>
                    <a:pt x="26280" y="227553"/>
                  </a:lnTo>
                  <a:lnTo>
                    <a:pt x="15961" y="218821"/>
                  </a:lnTo>
                  <a:cubicBezTo>
                    <a:pt x="-6794" y="199241"/>
                    <a:pt x="-9440" y="168548"/>
                    <a:pt x="9875" y="148174"/>
                  </a:cubicBezTo>
                  <a:cubicBezTo>
                    <a:pt x="23105" y="134150"/>
                    <a:pt x="39246" y="129652"/>
                    <a:pt x="59355" y="134150"/>
                  </a:cubicBezTo>
                  <a:cubicBezTo>
                    <a:pt x="67028" y="135738"/>
                    <a:pt x="70468" y="132563"/>
                    <a:pt x="136088" y="66943"/>
                  </a:cubicBezTo>
                  <a:cubicBezTo>
                    <a:pt x="197739" y="5027"/>
                    <a:pt x="205677" y="-1853"/>
                    <a:pt x="213351" y="-1853"/>
                  </a:cubicBezTo>
                  <a:cubicBezTo>
                    <a:pt x="224728" y="-1853"/>
                    <a:pt x="232666" y="6085"/>
                    <a:pt x="232666" y="17198"/>
                  </a:cubicBezTo>
                  <a:cubicBezTo>
                    <a:pt x="232666" y="25136"/>
                    <a:pt x="225522" y="33074"/>
                    <a:pt x="163342" y="95254"/>
                  </a:cubicBezTo>
                  <a:lnTo>
                    <a:pt x="94017" y="164579"/>
                  </a:lnTo>
                  <a:lnTo>
                    <a:pt x="93753" y="180455"/>
                  </a:lnTo>
                  <a:cubicBezTo>
                    <a:pt x="93488" y="192626"/>
                    <a:pt x="92165" y="198183"/>
                    <a:pt x="86344" y="206915"/>
                  </a:cubicBezTo>
                  <a:cubicBezTo>
                    <a:pt x="82375" y="213000"/>
                    <a:pt x="76025" y="219351"/>
                    <a:pt x="72585" y="220938"/>
                  </a:cubicBezTo>
                  <a:lnTo>
                    <a:pt x="65970" y="223849"/>
                  </a:lnTo>
                  <a:lnTo>
                    <a:pt x="65970" y="287088"/>
                  </a:lnTo>
                  <a:lnTo>
                    <a:pt x="65970" y="350326"/>
                  </a:lnTo>
                  <a:lnTo>
                    <a:pt x="59355" y="356677"/>
                  </a:lnTo>
                  <a:cubicBezTo>
                    <a:pt x="51152" y="365144"/>
                    <a:pt x="39775" y="365408"/>
                    <a:pt x="32101" y="357206"/>
                  </a:cubicBezTo>
                  <a:close/>
                  <a:moveTo>
                    <a:pt x="52475" y="184953"/>
                  </a:moveTo>
                  <a:cubicBezTo>
                    <a:pt x="56974" y="179661"/>
                    <a:pt x="53005" y="172782"/>
                    <a:pt x="45860" y="172782"/>
                  </a:cubicBezTo>
                  <a:cubicBezTo>
                    <a:pt x="38981" y="172782"/>
                    <a:pt x="35277" y="178073"/>
                    <a:pt x="37923" y="184688"/>
                  </a:cubicBezTo>
                  <a:cubicBezTo>
                    <a:pt x="39775" y="189716"/>
                    <a:pt x="48506" y="189980"/>
                    <a:pt x="52475" y="184953"/>
                  </a:cubicBezTo>
                  <a:close/>
                </a:path>
              </a:pathLst>
            </a:custGeom>
            <a:grpFill/>
            <a:ln w="264" cap="flat">
              <a:solidFill>
                <a:srgbClr val="FFFFFF"/>
              </a:solidFill>
              <a:prstDash val="solid"/>
              <a:miter/>
            </a:ln>
          </p:spPr>
          <p:txBody>
            <a:bodyPr rtlCol="0" anchor="ctr"/>
            <a:lstStyle/>
            <a:p>
              <a:endParaRPr lang="en-US"/>
            </a:p>
          </p:txBody>
        </p:sp>
      </p:grpSp>
      <p:sp>
        <p:nvSpPr>
          <p:cNvPr id="28" name="TextBox 27">
            <a:extLst>
              <a:ext uri="{FF2B5EF4-FFF2-40B4-BE49-F238E27FC236}">
                <a16:creationId xmlns:a16="http://schemas.microsoft.com/office/drawing/2014/main" id="{0D9EE063-7012-4DBF-8127-BE6A9D3DAA82}"/>
              </a:ext>
            </a:extLst>
          </p:cNvPr>
          <p:cNvSpPr txBox="1"/>
          <p:nvPr/>
        </p:nvSpPr>
        <p:spPr>
          <a:xfrm>
            <a:off x="1130709" y="2289470"/>
            <a:ext cx="7516947" cy="904863"/>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en-US" dirty="0" err="1"/>
              <a:t>Dùng</a:t>
            </a:r>
            <a:r>
              <a:rPr lang="en-US" dirty="0"/>
              <a:t> </a:t>
            </a:r>
            <a:r>
              <a:rPr lang="en-US" dirty="0" err="1"/>
              <a:t>đồng</a:t>
            </a:r>
            <a:r>
              <a:rPr lang="en-US" dirty="0"/>
              <a:t> </a:t>
            </a:r>
            <a:r>
              <a:rPr lang="en-US" dirty="0" err="1"/>
              <a:t>hồ</a:t>
            </a:r>
            <a:r>
              <a:rPr lang="en-US" dirty="0"/>
              <a:t> </a:t>
            </a:r>
            <a:r>
              <a:rPr lang="en-US" dirty="0" err="1"/>
              <a:t>bấm</a:t>
            </a:r>
            <a:r>
              <a:rPr lang="en-US" dirty="0"/>
              <a:t> </a:t>
            </a:r>
            <a:r>
              <a:rPr lang="en-US" dirty="0" err="1"/>
              <a:t>giây</a:t>
            </a:r>
            <a:r>
              <a:rPr lang="en-US" dirty="0"/>
              <a:t> </a:t>
            </a:r>
            <a:r>
              <a:rPr lang="en-US" dirty="0" err="1"/>
              <a:t>đo</a:t>
            </a:r>
            <a:r>
              <a:rPr lang="en-US" dirty="0"/>
              <a:t> t </a:t>
            </a:r>
            <a:r>
              <a:rPr lang="en-US" dirty="0" err="1"/>
              <a:t>từ</a:t>
            </a:r>
            <a:r>
              <a:rPr lang="en-US" dirty="0"/>
              <a:t> </a:t>
            </a:r>
            <a:r>
              <a:rPr lang="en-US" dirty="0" err="1"/>
              <a:t>khi</a:t>
            </a:r>
            <a:r>
              <a:rPr lang="en-US" dirty="0"/>
              <a:t> bắt </a:t>
            </a:r>
            <a:r>
              <a:rPr lang="en-US" dirty="0" err="1"/>
              <a:t>đầu</a:t>
            </a:r>
            <a:r>
              <a:rPr lang="en-US" dirty="0"/>
              <a:t> </a:t>
            </a:r>
            <a:r>
              <a:rPr lang="en-US" dirty="0" err="1"/>
              <a:t>chuyển</a:t>
            </a:r>
            <a:r>
              <a:rPr lang="en-US" dirty="0"/>
              <a:t> </a:t>
            </a:r>
            <a:r>
              <a:rPr lang="en-US" dirty="0" err="1"/>
              <a:t>động</a:t>
            </a:r>
            <a:r>
              <a:rPr lang="en-US" dirty="0"/>
              <a:t> </a:t>
            </a:r>
            <a:r>
              <a:rPr lang="en-US" dirty="0" err="1"/>
              <a:t>từ</a:t>
            </a:r>
            <a:r>
              <a:rPr lang="en-US" dirty="0"/>
              <a:t> </a:t>
            </a:r>
            <a:r>
              <a:rPr lang="en-US" dirty="0" err="1"/>
              <a:t>vạch</a:t>
            </a:r>
            <a:r>
              <a:rPr lang="en-US" dirty="0"/>
              <a:t> </a:t>
            </a:r>
            <a:r>
              <a:rPr lang="en-US" dirty="0" err="1"/>
              <a:t>xuất</a:t>
            </a:r>
            <a:r>
              <a:rPr lang="en-US" dirty="0"/>
              <a:t> </a:t>
            </a:r>
            <a:r>
              <a:rPr lang="en-US" dirty="0" err="1"/>
              <a:t>phát</a:t>
            </a:r>
            <a:r>
              <a:rPr lang="en-US" dirty="0"/>
              <a:t> tới </a:t>
            </a:r>
            <a:r>
              <a:rPr lang="en-US" dirty="0" err="1"/>
              <a:t>khi</a:t>
            </a:r>
            <a:r>
              <a:rPr lang="en-US" dirty="0"/>
              <a:t> </a:t>
            </a:r>
            <a:r>
              <a:rPr lang="en-US" dirty="0" err="1"/>
              <a:t>vượt</a:t>
            </a:r>
            <a:r>
              <a:rPr lang="en-US" dirty="0"/>
              <a:t> qua </a:t>
            </a:r>
            <a:r>
              <a:rPr lang="en-US" dirty="0" err="1"/>
              <a:t>vạch</a:t>
            </a:r>
            <a:r>
              <a:rPr lang="en-US" dirty="0"/>
              <a:t> </a:t>
            </a:r>
            <a:r>
              <a:rPr lang="en-US" dirty="0" err="1"/>
              <a:t>đích</a:t>
            </a:r>
            <a:endParaRPr lang="en-US" dirty="0"/>
          </a:p>
        </p:txBody>
      </p:sp>
      <p:sp>
        <p:nvSpPr>
          <p:cNvPr id="29" name="TextBox 28">
            <a:extLst>
              <a:ext uri="{FF2B5EF4-FFF2-40B4-BE49-F238E27FC236}">
                <a16:creationId xmlns:a16="http://schemas.microsoft.com/office/drawing/2014/main" id="{2B628CBC-F7B1-447C-AE8A-07071B9745DA}"/>
              </a:ext>
            </a:extLst>
          </p:cNvPr>
          <p:cNvSpPr txBox="1"/>
          <p:nvPr/>
        </p:nvSpPr>
        <p:spPr>
          <a:xfrm>
            <a:off x="1185182" y="3297474"/>
            <a:ext cx="3736335" cy="4985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en-US" dirty="0" err="1"/>
              <a:t>Tính</a:t>
            </a:r>
            <a:r>
              <a:rPr lang="en-US" dirty="0"/>
              <a:t> </a:t>
            </a:r>
            <a:r>
              <a:rPr lang="en-US" dirty="0" err="1"/>
              <a:t>tốc</a:t>
            </a:r>
            <a:r>
              <a:rPr lang="en-US" dirty="0"/>
              <a:t> </a:t>
            </a:r>
            <a:r>
              <a:rPr lang="en-US" dirty="0" err="1"/>
              <a:t>độ</a:t>
            </a:r>
            <a:r>
              <a:rPr lang="en-US" dirty="0"/>
              <a:t> </a:t>
            </a:r>
            <a:r>
              <a:rPr lang="en-US" dirty="0" err="1"/>
              <a:t>bằng</a:t>
            </a:r>
            <a:r>
              <a:rPr lang="en-US" dirty="0"/>
              <a:t> </a:t>
            </a:r>
            <a:r>
              <a:rPr lang="en-US" dirty="0" err="1"/>
              <a:t>công</a:t>
            </a:r>
            <a:r>
              <a:rPr lang="en-US" dirty="0"/>
              <a:t> </a:t>
            </a:r>
            <a:r>
              <a:rPr lang="en-US" dirty="0" err="1"/>
              <a:t>thức</a:t>
            </a:r>
            <a:r>
              <a:rPr lang="en-US" dirty="0"/>
              <a:t>:</a:t>
            </a:r>
          </a:p>
        </p:txBody>
      </p:sp>
      <p:pic>
        <p:nvPicPr>
          <p:cNvPr id="6146" name="Picture 2">
            <a:extLst>
              <a:ext uri="{FF2B5EF4-FFF2-40B4-BE49-F238E27FC236}">
                <a16:creationId xmlns:a16="http://schemas.microsoft.com/office/drawing/2014/main" id="{AE4E24EF-59B5-46D2-8E46-2ED8FD64F0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280" y="1578024"/>
            <a:ext cx="461664" cy="46166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Theo dõi thời gian">
            <a:extLst>
              <a:ext uri="{FF2B5EF4-FFF2-40B4-BE49-F238E27FC236}">
                <a16:creationId xmlns:a16="http://schemas.microsoft.com/office/drawing/2014/main" id="{2D7052A1-292B-48C4-B114-3CA38DE6B5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822" y="2410667"/>
            <a:ext cx="551122" cy="551122"/>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Tính toán">
            <a:extLst>
              <a:ext uri="{FF2B5EF4-FFF2-40B4-BE49-F238E27FC236}">
                <a16:creationId xmlns:a16="http://schemas.microsoft.com/office/drawing/2014/main" id="{5C9FDD87-4460-4A6F-ACA7-5D305085A9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060" y="3270697"/>
            <a:ext cx="496649" cy="496649"/>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627E8F8C-EB3A-42C6-B2E8-B4D4A976AFEC}"/>
                  </a:ext>
                </a:extLst>
              </p:cNvPr>
              <p:cNvSpPr txBox="1"/>
              <p:nvPr/>
            </p:nvSpPr>
            <p:spPr>
              <a:xfrm>
                <a:off x="4769824" y="3077321"/>
                <a:ext cx="880344" cy="78143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200" b="0" i="0" u="none" strike="noStrike" kern="0" cap="none" spc="0" normalizeH="0" baseline="0" noProof="0" dirty="0">
                    <a:ln>
                      <a:noFill/>
                    </a:ln>
                    <a:solidFill>
                      <a:srgbClr val="16433D"/>
                    </a:solidFill>
                    <a:effectLst/>
                    <a:uLnTx/>
                    <a:uFillTx/>
                    <a:latin typeface="#9Slide03 Arima Madurai Black" panose="00000A00000000000000" pitchFamily="2" charset="-93"/>
                    <a:cs typeface="#9Slide03 Arima Madurai Black" panose="00000A00000000000000" pitchFamily="2" charset="-93"/>
                    <a:sym typeface="Arial"/>
                  </a:rPr>
                  <a:t>v = </a:t>
                </a:r>
                <a14:m>
                  <m:oMath xmlns:m="http://schemas.openxmlformats.org/officeDocument/2006/math">
                    <m:f>
                      <m:fPr>
                        <m:ctrlPr>
                          <a:rPr kumimoji="0" lang="en-US" sz="2200" b="0" i="1" u="none" strike="noStrike" kern="0" cap="none" spc="0" normalizeH="0" baseline="0" noProof="0" smtClean="0">
                            <a:ln>
                              <a:noFill/>
                            </a:ln>
                            <a:solidFill>
                              <a:srgbClr val="16433D"/>
                            </a:solidFill>
                            <a:effectLst/>
                            <a:uLnTx/>
                            <a:uFillTx/>
                            <a:latin typeface="Cambria Math" panose="02040503050406030204" pitchFamily="18" charset="0"/>
                            <a:cs typeface="#9Slide03 Arima Madurai Black" panose="00000A00000000000000" pitchFamily="2" charset="-93"/>
                            <a:sym typeface="Arial"/>
                          </a:rPr>
                        </m:ctrlPr>
                      </m:fPr>
                      <m:num>
                        <m:r>
                          <m:rPr>
                            <m:nor/>
                          </m:rPr>
                          <a:rPr kumimoji="0" lang="en-US" sz="2200" b="0" i="0" u="none" strike="noStrike" kern="0" cap="none" spc="0" normalizeH="0" baseline="0" noProof="0" dirty="0">
                            <a:ln>
                              <a:noFill/>
                            </a:ln>
                            <a:solidFill>
                              <a:srgbClr val="16433D"/>
                            </a:solidFill>
                            <a:effectLst/>
                            <a:uLnTx/>
                            <a:uFillTx/>
                            <a:latin typeface="#9Slide03 Arima Madurai Black" panose="00000A00000000000000" pitchFamily="2" charset="-93"/>
                            <a:cs typeface="#9Slide03 Arima Madurai Black" panose="00000A00000000000000" pitchFamily="2" charset="-93"/>
                            <a:sym typeface="Arial"/>
                          </a:rPr>
                          <m:t>s</m:t>
                        </m:r>
                      </m:num>
                      <m:den>
                        <m:r>
                          <m:rPr>
                            <m:nor/>
                          </m:rPr>
                          <a:rPr kumimoji="0" lang="en-US" sz="2200" b="0" i="0" u="none" strike="noStrike" kern="0" cap="none" spc="0" normalizeH="0" baseline="0" noProof="0" dirty="0">
                            <a:ln>
                              <a:noFill/>
                            </a:ln>
                            <a:solidFill>
                              <a:srgbClr val="16433D"/>
                            </a:solidFill>
                            <a:effectLst/>
                            <a:uLnTx/>
                            <a:uFillTx/>
                            <a:latin typeface="#9Slide03 Arima Madurai Black" panose="00000A00000000000000" pitchFamily="2" charset="-93"/>
                            <a:cs typeface="#9Slide03 Arima Madurai Black" panose="00000A00000000000000" pitchFamily="2" charset="-93"/>
                            <a:sym typeface="Arial"/>
                          </a:rPr>
                          <m:t>t</m:t>
                        </m:r>
                      </m:den>
                    </m:f>
                  </m:oMath>
                </a14:m>
                <a:endParaRPr kumimoji="0" lang="en-US" sz="2200" b="0" i="0" u="none" strike="noStrike" kern="0" cap="none" spc="0" normalizeH="0" baseline="0" noProof="0" dirty="0">
                  <a:ln>
                    <a:noFill/>
                  </a:ln>
                  <a:solidFill>
                    <a:srgbClr val="16433D"/>
                  </a:solidFill>
                  <a:effectLst/>
                  <a:uLnTx/>
                  <a:uFillTx/>
                  <a:latin typeface="#9Slide03 Arima Madurai Black" panose="00000A00000000000000" pitchFamily="2" charset="-93"/>
                  <a:cs typeface="#9Slide03 Arima Madurai Black" panose="00000A00000000000000" pitchFamily="2" charset="-93"/>
                  <a:sym typeface="Arial"/>
                </a:endParaRPr>
              </a:p>
            </p:txBody>
          </p:sp>
        </mc:Choice>
        <mc:Fallback xmlns="">
          <p:sp>
            <p:nvSpPr>
              <p:cNvPr id="36" name="TextBox 35">
                <a:extLst>
                  <a:ext uri="{FF2B5EF4-FFF2-40B4-BE49-F238E27FC236}">
                    <a16:creationId xmlns:a16="http://schemas.microsoft.com/office/drawing/2014/main" id="{627E8F8C-EB3A-42C6-B2E8-B4D4A976AFEC}"/>
                  </a:ext>
                </a:extLst>
              </p:cNvPr>
              <p:cNvSpPr txBox="1">
                <a:spLocks noRot="1" noChangeAspect="1" noMove="1" noResize="1" noEditPoints="1" noAdjustHandles="1" noChangeArrowheads="1" noChangeShapeType="1" noTextEdit="1"/>
              </p:cNvSpPr>
              <p:nvPr/>
            </p:nvSpPr>
            <p:spPr>
              <a:xfrm>
                <a:off x="4769824" y="3077321"/>
                <a:ext cx="880344" cy="781432"/>
              </a:xfrm>
              <a:prstGeom prst="rect">
                <a:avLst/>
              </a:prstGeom>
              <a:blipFill>
                <a:blip r:embed="rId5"/>
                <a:stretch>
                  <a:fillRect l="-8966" b="-10938"/>
                </a:stretch>
              </a:blipFill>
            </p:spPr>
            <p:txBody>
              <a:bodyPr/>
              <a:lstStyle/>
              <a:p>
                <a:r>
                  <a:rPr lang="en-US">
                    <a:noFill/>
                  </a:rPr>
                  <a:t> </a:t>
                </a:r>
              </a:p>
            </p:txBody>
          </p:sp>
        </mc:Fallback>
      </mc:AlternateContent>
      <p:pic>
        <p:nvPicPr>
          <p:cNvPr id="6154" name="Picture 10" descr="3">
            <a:extLst>
              <a:ext uri="{FF2B5EF4-FFF2-40B4-BE49-F238E27FC236}">
                <a16:creationId xmlns:a16="http://schemas.microsoft.com/office/drawing/2014/main" id="{4D65E119-A48D-4DD9-9A47-653F0BEBCB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6142" y="4069965"/>
            <a:ext cx="496649" cy="496649"/>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4A487D9-8718-4641-B3BD-654BF3443DFE}"/>
              </a:ext>
            </a:extLst>
          </p:cNvPr>
          <p:cNvSpPr txBox="1"/>
          <p:nvPr/>
        </p:nvSpPr>
        <p:spPr>
          <a:xfrm>
            <a:off x="1162026" y="4089819"/>
            <a:ext cx="7798140" cy="4985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en-US" dirty="0" err="1"/>
              <a:t>Đo</a:t>
            </a:r>
            <a:r>
              <a:rPr lang="en-US" dirty="0"/>
              <a:t> 3 </a:t>
            </a:r>
            <a:r>
              <a:rPr lang="en-US" dirty="0" err="1"/>
              <a:t>lần</a:t>
            </a:r>
            <a:r>
              <a:rPr lang="en-US" dirty="0"/>
              <a:t> </a:t>
            </a:r>
            <a:r>
              <a:rPr lang="en-US" dirty="0" err="1"/>
              <a:t>để</a:t>
            </a:r>
            <a:r>
              <a:rPr lang="en-US" dirty="0"/>
              <a:t> </a:t>
            </a:r>
            <a:r>
              <a:rPr lang="en-US" dirty="0" err="1"/>
              <a:t>lấy</a:t>
            </a:r>
            <a:r>
              <a:rPr lang="en-US" dirty="0"/>
              <a:t> </a:t>
            </a:r>
            <a:r>
              <a:rPr lang="en-US" dirty="0" err="1"/>
              <a:t>giá</a:t>
            </a:r>
            <a:r>
              <a:rPr lang="en-US" dirty="0"/>
              <a:t> </a:t>
            </a:r>
            <a:r>
              <a:rPr lang="en-US" dirty="0" err="1"/>
              <a:t>trị</a:t>
            </a:r>
            <a:r>
              <a:rPr lang="en-US" dirty="0"/>
              <a:t> </a:t>
            </a:r>
            <a:r>
              <a:rPr lang="en-US" dirty="0" err="1"/>
              <a:t>trung</a:t>
            </a:r>
            <a:r>
              <a:rPr lang="en-US" dirty="0"/>
              <a:t> </a:t>
            </a:r>
            <a:r>
              <a:rPr lang="en-US" dirty="0" err="1"/>
              <a:t>bình</a:t>
            </a:r>
            <a:r>
              <a:rPr lang="en-US" dirty="0"/>
              <a:t> → </a:t>
            </a:r>
            <a:r>
              <a:rPr lang="en-US" dirty="0" err="1"/>
              <a:t>Lập</a:t>
            </a:r>
            <a:r>
              <a:rPr lang="en-US" dirty="0"/>
              <a:t> </a:t>
            </a:r>
            <a:r>
              <a:rPr lang="en-US" dirty="0" err="1"/>
              <a:t>bảng</a:t>
            </a:r>
            <a:r>
              <a:rPr lang="en-US" dirty="0"/>
              <a:t> → </a:t>
            </a:r>
            <a:r>
              <a:rPr lang="en-US" dirty="0" err="1"/>
              <a:t>Nhận</a:t>
            </a:r>
            <a:r>
              <a:rPr lang="en-US" dirty="0"/>
              <a:t> </a:t>
            </a:r>
            <a:r>
              <a:rPr lang="en-US" dirty="0" err="1"/>
              <a:t>kết</a:t>
            </a:r>
            <a:r>
              <a:rPr lang="en-US" dirty="0"/>
              <a:t> </a:t>
            </a:r>
            <a:r>
              <a:rPr lang="en-US" dirty="0" err="1"/>
              <a:t>quả</a:t>
            </a:r>
            <a:r>
              <a:rPr lang="en-US" dirty="0"/>
              <a:t> </a:t>
            </a:r>
          </a:p>
        </p:txBody>
      </p:sp>
    </p:spTree>
    <p:extLst>
      <p:ext uri="{BB962C8B-B14F-4D97-AF65-F5344CB8AC3E}">
        <p14:creationId xmlns:p14="http://schemas.microsoft.com/office/powerpoint/2010/main" val="10953970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ppt_w</p:attrName>
                                        </p:attrNameLst>
                                      </p:cBhvr>
                                      <p:tavLst>
                                        <p:tav tm="0">
                                          <p:val>
                                            <p:fltVal val="0"/>
                                          </p:val>
                                        </p:tav>
                                        <p:tav tm="100000">
                                          <p:val>
                                            <p:strVal val="#ppt_w"/>
                                          </p:val>
                                        </p:tav>
                                      </p:tavLst>
                                    </p:anim>
                                    <p:anim calcmode="lin" valueType="num">
                                      <p:cBhvr>
                                        <p:cTn id="8" dur="500" fill="hold"/>
                                        <p:tgtEl>
                                          <p:spTgt spid="6146"/>
                                        </p:tgtEl>
                                        <p:attrNameLst>
                                          <p:attrName>ppt_h</p:attrName>
                                        </p:attrNameLst>
                                      </p:cBhvr>
                                      <p:tavLst>
                                        <p:tav tm="0">
                                          <p:val>
                                            <p:fltVal val="0"/>
                                          </p:val>
                                        </p:tav>
                                        <p:tav tm="100000">
                                          <p:val>
                                            <p:strVal val="#ppt_h"/>
                                          </p:val>
                                        </p:tav>
                                      </p:tavLst>
                                    </p:anim>
                                    <p:animEffect transition="in" filter="fade">
                                      <p:cBhvr>
                                        <p:cTn id="9" dur="500"/>
                                        <p:tgtEl>
                                          <p:spTgt spid="6146"/>
                                        </p:tgtEl>
                                      </p:cBhvr>
                                    </p:animEffect>
                                  </p:childTnLst>
                                </p:cTn>
                              </p:par>
                            </p:childTnLst>
                          </p:cTn>
                        </p:par>
                        <p:par>
                          <p:cTn id="10" fill="hold">
                            <p:stCondLst>
                              <p:cond delay="500"/>
                            </p:stCondLst>
                            <p:childTnLst>
                              <p:par>
                                <p:cTn id="11" presetID="22" presetClass="entr" presetSubtype="8" fill="hold" grpId="0" nodeType="afterEffect">
                                  <p:stCondLst>
                                    <p:cond delay="0"/>
                                  </p:stCondLst>
                                  <p:iterate type="lt">
                                    <p:tmPct val="6000"/>
                                  </p:iterate>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6148"/>
                                        </p:tgtEl>
                                        <p:attrNameLst>
                                          <p:attrName>style.visibility</p:attrName>
                                        </p:attrNameLst>
                                      </p:cBhvr>
                                      <p:to>
                                        <p:strVal val="visible"/>
                                      </p:to>
                                    </p:set>
                                    <p:anim calcmode="lin" valueType="num">
                                      <p:cBhvr>
                                        <p:cTn id="18" dur="500" fill="hold"/>
                                        <p:tgtEl>
                                          <p:spTgt spid="6148"/>
                                        </p:tgtEl>
                                        <p:attrNameLst>
                                          <p:attrName>ppt_w</p:attrName>
                                        </p:attrNameLst>
                                      </p:cBhvr>
                                      <p:tavLst>
                                        <p:tav tm="0">
                                          <p:val>
                                            <p:fltVal val="0"/>
                                          </p:val>
                                        </p:tav>
                                        <p:tav tm="100000">
                                          <p:val>
                                            <p:strVal val="#ppt_w"/>
                                          </p:val>
                                        </p:tav>
                                      </p:tavLst>
                                    </p:anim>
                                    <p:anim calcmode="lin" valueType="num">
                                      <p:cBhvr>
                                        <p:cTn id="19" dur="500" fill="hold"/>
                                        <p:tgtEl>
                                          <p:spTgt spid="6148"/>
                                        </p:tgtEl>
                                        <p:attrNameLst>
                                          <p:attrName>ppt_h</p:attrName>
                                        </p:attrNameLst>
                                      </p:cBhvr>
                                      <p:tavLst>
                                        <p:tav tm="0">
                                          <p:val>
                                            <p:fltVal val="0"/>
                                          </p:val>
                                        </p:tav>
                                        <p:tav tm="100000">
                                          <p:val>
                                            <p:strVal val="#ppt_h"/>
                                          </p:val>
                                        </p:tav>
                                      </p:tavLst>
                                    </p:anim>
                                    <p:animEffect transition="in" filter="fade">
                                      <p:cBhvr>
                                        <p:cTn id="20" dur="500"/>
                                        <p:tgtEl>
                                          <p:spTgt spid="6148"/>
                                        </p:tgtEl>
                                      </p:cBhvr>
                                    </p:animEffect>
                                  </p:childTnLst>
                                </p:cTn>
                              </p:par>
                            </p:childTnLst>
                          </p:cTn>
                        </p:par>
                        <p:par>
                          <p:cTn id="21" fill="hold">
                            <p:stCondLst>
                              <p:cond delay="500"/>
                            </p:stCondLst>
                            <p:childTnLst>
                              <p:par>
                                <p:cTn id="22" presetID="22" presetClass="entr" presetSubtype="8" fill="hold" grpId="0" nodeType="afterEffect">
                                  <p:stCondLst>
                                    <p:cond delay="0"/>
                                  </p:stCondLst>
                                  <p:iterate type="lt">
                                    <p:tmPct val="6000"/>
                                  </p:iterate>
                                  <p:childTnLst>
                                    <p:set>
                                      <p:cBhvr>
                                        <p:cTn id="23" dur="1" fill="hold">
                                          <p:stCondLst>
                                            <p:cond delay="0"/>
                                          </p:stCondLst>
                                        </p:cTn>
                                        <p:tgtEl>
                                          <p:spTgt spid="28"/>
                                        </p:tgtEl>
                                        <p:attrNameLst>
                                          <p:attrName>style.visibility</p:attrName>
                                        </p:attrNameLst>
                                      </p:cBhvr>
                                      <p:to>
                                        <p:strVal val="visible"/>
                                      </p:to>
                                    </p:set>
                                    <p:animEffect transition="in" filter="wipe(left)">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6152"/>
                                        </p:tgtEl>
                                        <p:attrNameLst>
                                          <p:attrName>style.visibility</p:attrName>
                                        </p:attrNameLst>
                                      </p:cBhvr>
                                      <p:to>
                                        <p:strVal val="visible"/>
                                      </p:to>
                                    </p:set>
                                    <p:anim calcmode="lin" valueType="num">
                                      <p:cBhvr>
                                        <p:cTn id="29" dur="500" fill="hold"/>
                                        <p:tgtEl>
                                          <p:spTgt spid="6152"/>
                                        </p:tgtEl>
                                        <p:attrNameLst>
                                          <p:attrName>ppt_w</p:attrName>
                                        </p:attrNameLst>
                                      </p:cBhvr>
                                      <p:tavLst>
                                        <p:tav tm="0">
                                          <p:val>
                                            <p:fltVal val="0"/>
                                          </p:val>
                                        </p:tav>
                                        <p:tav tm="100000">
                                          <p:val>
                                            <p:strVal val="#ppt_w"/>
                                          </p:val>
                                        </p:tav>
                                      </p:tavLst>
                                    </p:anim>
                                    <p:anim calcmode="lin" valueType="num">
                                      <p:cBhvr>
                                        <p:cTn id="30" dur="500" fill="hold"/>
                                        <p:tgtEl>
                                          <p:spTgt spid="6152"/>
                                        </p:tgtEl>
                                        <p:attrNameLst>
                                          <p:attrName>ppt_h</p:attrName>
                                        </p:attrNameLst>
                                      </p:cBhvr>
                                      <p:tavLst>
                                        <p:tav tm="0">
                                          <p:val>
                                            <p:fltVal val="0"/>
                                          </p:val>
                                        </p:tav>
                                        <p:tav tm="100000">
                                          <p:val>
                                            <p:strVal val="#ppt_h"/>
                                          </p:val>
                                        </p:tav>
                                      </p:tavLst>
                                    </p:anim>
                                    <p:animEffect transition="in" filter="fade">
                                      <p:cBhvr>
                                        <p:cTn id="31" dur="500"/>
                                        <p:tgtEl>
                                          <p:spTgt spid="6152"/>
                                        </p:tgtEl>
                                      </p:cBhvr>
                                    </p:animEffect>
                                  </p:childTnLst>
                                </p:cTn>
                              </p:par>
                            </p:childTnLst>
                          </p:cTn>
                        </p:par>
                        <p:par>
                          <p:cTn id="32" fill="hold">
                            <p:stCondLst>
                              <p:cond delay="500"/>
                            </p:stCondLst>
                            <p:childTnLst>
                              <p:par>
                                <p:cTn id="33" presetID="22" presetClass="entr" presetSubtype="8" fill="hold" grpId="0" nodeType="afterEffect">
                                  <p:stCondLst>
                                    <p:cond delay="0"/>
                                  </p:stCondLst>
                                  <p:iterate type="lt">
                                    <p:tmPct val="6000"/>
                                  </p:iterate>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par>
                          <p:cTn id="36" fill="hold">
                            <p:stCondLst>
                              <p:cond delay="1630"/>
                            </p:stCondLst>
                            <p:childTnLst>
                              <p:par>
                                <p:cTn id="37" presetID="22" presetClass="entr" presetSubtype="8" fill="hold" grpId="0" nodeType="afterEffect">
                                  <p:stCondLst>
                                    <p:cond delay="0"/>
                                  </p:stCondLst>
                                  <p:iterate type="lt">
                                    <p:tmPct val="6000"/>
                                  </p:iterate>
                                  <p:childTnLst>
                                    <p:set>
                                      <p:cBhvr>
                                        <p:cTn id="38" dur="1" fill="hold">
                                          <p:stCondLst>
                                            <p:cond delay="0"/>
                                          </p:stCondLst>
                                        </p:cTn>
                                        <p:tgtEl>
                                          <p:spTgt spid="36"/>
                                        </p:tgtEl>
                                        <p:attrNameLst>
                                          <p:attrName>style.visibility</p:attrName>
                                        </p:attrNameLst>
                                      </p:cBhvr>
                                      <p:to>
                                        <p:strVal val="visible"/>
                                      </p:to>
                                    </p:set>
                                    <p:animEffect transition="in" filter="wipe(left)">
                                      <p:cBhvr>
                                        <p:cTn id="39" dur="500"/>
                                        <p:tgtEl>
                                          <p:spTgt spid="36"/>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6154"/>
                                        </p:tgtEl>
                                        <p:attrNameLst>
                                          <p:attrName>style.visibility</p:attrName>
                                        </p:attrNameLst>
                                      </p:cBhvr>
                                      <p:to>
                                        <p:strVal val="visible"/>
                                      </p:to>
                                    </p:set>
                                    <p:anim calcmode="lin" valueType="num">
                                      <p:cBhvr>
                                        <p:cTn id="44" dur="500" fill="hold"/>
                                        <p:tgtEl>
                                          <p:spTgt spid="6154"/>
                                        </p:tgtEl>
                                        <p:attrNameLst>
                                          <p:attrName>ppt_w</p:attrName>
                                        </p:attrNameLst>
                                      </p:cBhvr>
                                      <p:tavLst>
                                        <p:tav tm="0">
                                          <p:val>
                                            <p:fltVal val="0"/>
                                          </p:val>
                                        </p:tav>
                                        <p:tav tm="100000">
                                          <p:val>
                                            <p:strVal val="#ppt_w"/>
                                          </p:val>
                                        </p:tav>
                                      </p:tavLst>
                                    </p:anim>
                                    <p:anim calcmode="lin" valueType="num">
                                      <p:cBhvr>
                                        <p:cTn id="45" dur="500" fill="hold"/>
                                        <p:tgtEl>
                                          <p:spTgt spid="6154"/>
                                        </p:tgtEl>
                                        <p:attrNameLst>
                                          <p:attrName>ppt_h</p:attrName>
                                        </p:attrNameLst>
                                      </p:cBhvr>
                                      <p:tavLst>
                                        <p:tav tm="0">
                                          <p:val>
                                            <p:fltVal val="0"/>
                                          </p:val>
                                        </p:tav>
                                        <p:tav tm="100000">
                                          <p:val>
                                            <p:strVal val="#ppt_h"/>
                                          </p:val>
                                        </p:tav>
                                      </p:tavLst>
                                    </p:anim>
                                    <p:animEffect transition="in" filter="fade">
                                      <p:cBhvr>
                                        <p:cTn id="46" dur="500"/>
                                        <p:tgtEl>
                                          <p:spTgt spid="6154"/>
                                        </p:tgtEl>
                                      </p:cBhvr>
                                    </p:animEffect>
                                  </p:childTnLst>
                                </p:cTn>
                              </p:par>
                            </p:childTnLst>
                          </p:cTn>
                        </p:par>
                        <p:par>
                          <p:cTn id="47" fill="hold">
                            <p:stCondLst>
                              <p:cond delay="500"/>
                            </p:stCondLst>
                            <p:childTnLst>
                              <p:par>
                                <p:cTn id="48" presetID="22" presetClass="entr" presetSubtype="8" fill="hold" grpId="0" nodeType="afterEffect">
                                  <p:stCondLst>
                                    <p:cond delay="0"/>
                                  </p:stCondLst>
                                  <p:iterate type="lt">
                                    <p:tmPct val="6000"/>
                                  </p:iterate>
                                  <p:childTnLst>
                                    <p:set>
                                      <p:cBhvr>
                                        <p:cTn id="49" dur="1" fill="hold">
                                          <p:stCondLst>
                                            <p:cond delay="0"/>
                                          </p:stCondLst>
                                        </p:cTn>
                                        <p:tgtEl>
                                          <p:spTgt spid="39"/>
                                        </p:tgtEl>
                                        <p:attrNameLst>
                                          <p:attrName>style.visibility</p:attrName>
                                        </p:attrNameLst>
                                      </p:cBhvr>
                                      <p:to>
                                        <p:strVal val="visible"/>
                                      </p:to>
                                    </p:set>
                                    <p:animEffect transition="in" filter="wipe(left)">
                                      <p:cBhvr>
                                        <p:cTn id="5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8" grpId="0"/>
      <p:bldP spid="29" grpId="0"/>
      <p:bldP spid="36" grpId="0"/>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77"/>
        <p:cNvGrpSpPr/>
        <p:nvPr/>
      </p:nvGrpSpPr>
      <p:grpSpPr>
        <a:xfrm>
          <a:off x="0" y="0"/>
          <a:ext cx="0" cy="0"/>
          <a:chOff x="0" y="0"/>
          <a:chExt cx="0" cy="0"/>
        </a:xfrm>
      </p:grpSpPr>
      <p:sp>
        <p:nvSpPr>
          <p:cNvPr id="1480" name="Google Shape;1480;p36"/>
          <p:cNvSpPr txBox="1">
            <a:spLocks noGrp="1"/>
          </p:cNvSpPr>
          <p:nvPr>
            <p:ph type="subTitle" idx="2"/>
          </p:nvPr>
        </p:nvSpPr>
        <p:spPr>
          <a:xfrm>
            <a:off x="726000" y="3850725"/>
            <a:ext cx="7698000" cy="441000"/>
          </a:xfrm>
          <a:prstGeom prst="rect">
            <a:avLst/>
          </a:prstGeom>
        </p:spPr>
        <p:txBody>
          <a:bodyPr spcFirstLastPara="1" wrap="square" lIns="91425" tIns="91425" rIns="91425" bIns="91425" anchor="ctr" anchorCtr="0">
            <a:noAutofit/>
          </a:bodyPr>
          <a:lstStyle/>
          <a:p>
            <a:pPr marL="0" lvl="0" indent="0" algn="ctr" rtl="0">
              <a:spcBef>
                <a:spcPts val="0"/>
              </a:spcBef>
              <a:spcAft>
                <a:spcPts val="1200"/>
              </a:spcAft>
              <a:buNone/>
            </a:pPr>
            <a:r>
              <a:rPr lang="en">
                <a:solidFill>
                  <a:schemeClr val="lt1"/>
                </a:solidFill>
              </a:rPr>
              <a:t>—Someone famous</a:t>
            </a:r>
            <a:endParaRPr>
              <a:solidFill>
                <a:schemeClr val="lt1"/>
              </a:solidFill>
            </a:endParaRPr>
          </a:p>
        </p:txBody>
      </p:sp>
      <p:pic>
        <p:nvPicPr>
          <p:cNvPr id="12" name="Graphic 11">
            <a:extLst>
              <a:ext uri="{FF2B5EF4-FFF2-40B4-BE49-F238E27FC236}">
                <a16:creationId xmlns:a16="http://schemas.microsoft.com/office/drawing/2014/main" id="{1A430139-DF0F-440D-BF58-C48D406E5D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13107" y="659851"/>
            <a:ext cx="3961403" cy="3961403"/>
          </a:xfrm>
          <a:prstGeom prst="rect">
            <a:avLst/>
          </a:prstGeom>
        </p:spPr>
      </p:pic>
      <p:sp>
        <p:nvSpPr>
          <p:cNvPr id="13" name="TextBox 12">
            <a:extLst>
              <a:ext uri="{FF2B5EF4-FFF2-40B4-BE49-F238E27FC236}">
                <a16:creationId xmlns:a16="http://schemas.microsoft.com/office/drawing/2014/main" id="{C79EA4C3-520C-4B93-85F3-DBC2BC8A8318}"/>
              </a:ext>
            </a:extLst>
          </p:cNvPr>
          <p:cNvSpPr txBox="1"/>
          <p:nvPr/>
        </p:nvSpPr>
        <p:spPr>
          <a:xfrm>
            <a:off x="572235" y="1968094"/>
            <a:ext cx="4231530" cy="1865126"/>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vi-VN" sz="2400" dirty="0"/>
              <a:t>Khi dùng đồng hồ bấm giờ để đo tốc độ của xe đồ chơi trong thí nghiệm, em gặp những khó khăn gì?</a:t>
            </a:r>
            <a:endParaRPr lang="en-US" sz="3600" dirty="0"/>
          </a:p>
        </p:txBody>
      </p:sp>
      <p:grpSp>
        <p:nvGrpSpPr>
          <p:cNvPr id="14" name="Group 13">
            <a:extLst>
              <a:ext uri="{FF2B5EF4-FFF2-40B4-BE49-F238E27FC236}">
                <a16:creationId xmlns:a16="http://schemas.microsoft.com/office/drawing/2014/main" id="{049A3BCA-ED91-4F27-AFA8-8E4AA0FB37C0}"/>
              </a:ext>
            </a:extLst>
          </p:cNvPr>
          <p:cNvGrpSpPr/>
          <p:nvPr/>
        </p:nvGrpSpPr>
        <p:grpSpPr>
          <a:xfrm>
            <a:off x="2619960" y="275109"/>
            <a:ext cx="4495099" cy="479169"/>
            <a:chOff x="814234" y="3068672"/>
            <a:chExt cx="4495099" cy="602255"/>
          </a:xfrm>
        </p:grpSpPr>
        <p:sp>
          <p:nvSpPr>
            <p:cNvPr id="15" name="Google Shape;2346;p40">
              <a:extLst>
                <a:ext uri="{FF2B5EF4-FFF2-40B4-BE49-F238E27FC236}">
                  <a16:creationId xmlns:a16="http://schemas.microsoft.com/office/drawing/2014/main" id="{31C67624-1401-49AF-BB3F-CC52CBB5F39E}"/>
                </a:ext>
              </a:extLst>
            </p:cNvPr>
            <p:cNvSpPr/>
            <p:nvPr/>
          </p:nvSpPr>
          <p:spPr>
            <a:xfrm>
              <a:off x="814234" y="3125026"/>
              <a:ext cx="4495099" cy="545901"/>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TextBox 15">
              <a:extLst>
                <a:ext uri="{FF2B5EF4-FFF2-40B4-BE49-F238E27FC236}">
                  <a16:creationId xmlns:a16="http://schemas.microsoft.com/office/drawing/2014/main" id="{AAC44C48-7DF5-44B7-87DC-EE9D4B9AA64F}"/>
                </a:ext>
              </a:extLst>
            </p:cNvPr>
            <p:cNvSpPr txBox="1"/>
            <p:nvPr/>
          </p:nvSpPr>
          <p:spPr>
            <a:xfrm>
              <a:off x="1079842" y="3068672"/>
              <a:ext cx="4229491" cy="580254"/>
            </a:xfrm>
            <a:prstGeom prst="rect">
              <a:avLst/>
            </a:prstGeom>
            <a:noFill/>
          </p:spPr>
          <p:txBody>
            <a:bodyPr wrap="square" rtlCol="0">
              <a:spAutoFit/>
            </a:bodyPr>
            <a:lstStyle/>
            <a:p>
              <a:r>
                <a:rPr lang="en-US" sz="2400" dirty="0" err="1">
                  <a:solidFill>
                    <a:srgbClr val="FBF9F6"/>
                  </a:solidFill>
                  <a:latin typeface="#9Slide07 IcielBaliho Script" pitchFamily="2" charset="0"/>
                  <a:cs typeface="#9Slide03 Arima Madurai Black" panose="00000A00000000000000" pitchFamily="2" charset="0"/>
                </a:rPr>
                <a:t>Đo</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Tốc</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Độ</a:t>
              </a:r>
              <a:r>
                <a:rPr lang="en-US" sz="2400" dirty="0">
                  <a:solidFill>
                    <a:srgbClr val="FBF9F6"/>
                  </a:solidFill>
                  <a:latin typeface="#9Slide07 IcielBaliho Script" pitchFamily="2" charset="0"/>
                  <a:cs typeface="#9Slide03 Arima Madurai Black" panose="00000A00000000000000" pitchFamily="2" charset="0"/>
                </a:rPr>
                <a:t> </a:t>
              </a:r>
              <a:r>
                <a:rPr lang="vi-VN" sz="2400" dirty="0">
                  <a:solidFill>
                    <a:srgbClr val="FBF9F6"/>
                  </a:solidFill>
                  <a:latin typeface="#9Slide07 IcielBaliho Script" pitchFamily="2" charset="0"/>
                  <a:cs typeface="#9Slide03 Arima Madurai Black" panose="00000A00000000000000" pitchFamily="2" charset="0"/>
                </a:rPr>
                <a:t>Bằng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Đồng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Hồ</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Bấm</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Giây</a:t>
              </a:r>
              <a:endParaRPr lang="en-US" sz="2400" dirty="0">
                <a:solidFill>
                  <a:srgbClr val="FBF9F6"/>
                </a:solidFill>
                <a:latin typeface="#9Slide07 IcielBaliho Script" pitchFamily="2" charset="0"/>
                <a:cs typeface="#9Slide03 Arima Madurai Black" panose="00000A00000000000000" pitchFamily="2" charset="0"/>
              </a:endParaRPr>
            </a:p>
          </p:txBody>
        </p:sp>
      </p:grpSp>
      <p:sp>
        <p:nvSpPr>
          <p:cNvPr id="17" name="Google Shape;2357;p40">
            <a:extLst>
              <a:ext uri="{FF2B5EF4-FFF2-40B4-BE49-F238E27FC236}">
                <a16:creationId xmlns:a16="http://schemas.microsoft.com/office/drawing/2014/main" id="{B54FE931-31F7-452F-BE9D-826F54C50A94}"/>
              </a:ext>
            </a:extLst>
          </p:cNvPr>
          <p:cNvSpPr/>
          <p:nvPr/>
        </p:nvSpPr>
        <p:spPr>
          <a:xfrm rot="10800000">
            <a:off x="2160551" y="151275"/>
            <a:ext cx="746628" cy="739117"/>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raphic 8">
            <a:extLst>
              <a:ext uri="{FF2B5EF4-FFF2-40B4-BE49-F238E27FC236}">
                <a16:creationId xmlns:a16="http://schemas.microsoft.com/office/drawing/2014/main" id="{D6886A73-AE40-45D7-88FE-8931BCBE25A6}"/>
              </a:ext>
            </a:extLst>
          </p:cNvPr>
          <p:cNvGrpSpPr/>
          <p:nvPr/>
        </p:nvGrpSpPr>
        <p:grpSpPr>
          <a:xfrm>
            <a:off x="2324814" y="317263"/>
            <a:ext cx="396490" cy="376058"/>
            <a:chOff x="4790189" y="653113"/>
            <a:chExt cx="1354514" cy="1284713"/>
          </a:xfrm>
          <a:solidFill>
            <a:srgbClr val="FFFFFF"/>
          </a:solidFill>
        </p:grpSpPr>
        <p:sp>
          <p:nvSpPr>
            <p:cNvPr id="19" name="Freeform: Shape 18">
              <a:extLst>
                <a:ext uri="{FF2B5EF4-FFF2-40B4-BE49-F238E27FC236}">
                  <a16:creationId xmlns:a16="http://schemas.microsoft.com/office/drawing/2014/main" id="{E35AF91F-EDC4-4365-B793-CCE1804716F9}"/>
                </a:ext>
              </a:extLst>
            </p:cNvPr>
            <p:cNvSpPr/>
            <p:nvPr/>
          </p:nvSpPr>
          <p:spPr>
            <a:xfrm flipV="1">
              <a:off x="4790189" y="653113"/>
              <a:ext cx="1354514" cy="1284713"/>
            </a:xfrm>
            <a:custGeom>
              <a:avLst/>
              <a:gdLst>
                <a:gd name="connsiteX0" fmla="*/ 654342 w 1354514"/>
                <a:gd name="connsiteY0" fmla="*/ 1279972 h 1284713"/>
                <a:gd name="connsiteX1" fmla="*/ 617827 w 1354514"/>
                <a:gd name="connsiteY1" fmla="*/ 1250866 h 1284713"/>
                <a:gd name="connsiteX2" fmla="*/ 612271 w 1354514"/>
                <a:gd name="connsiteY2" fmla="*/ 1197682 h 1284713"/>
                <a:gd name="connsiteX3" fmla="*/ 620209 w 1354514"/>
                <a:gd name="connsiteY3" fmla="*/ 1145557 h 1284713"/>
                <a:gd name="connsiteX4" fmla="*/ 640054 w 1354514"/>
                <a:gd name="connsiteY4" fmla="*/ 1127299 h 1284713"/>
                <a:gd name="connsiteX5" fmla="*/ 695884 w 1354514"/>
                <a:gd name="connsiteY5" fmla="*/ 1119097 h 1284713"/>
                <a:gd name="connsiteX6" fmla="*/ 739013 w 1354514"/>
                <a:gd name="connsiteY6" fmla="*/ 1118038 h 1284713"/>
                <a:gd name="connsiteX7" fmla="*/ 738219 w 1354514"/>
                <a:gd name="connsiteY7" fmla="*/ 1088668 h 1284713"/>
                <a:gd name="connsiteX8" fmla="*/ 737425 w 1354514"/>
                <a:gd name="connsiteY8" fmla="*/ 1059298 h 1284713"/>
                <a:gd name="connsiteX9" fmla="*/ 705409 w 1354514"/>
                <a:gd name="connsiteY9" fmla="*/ 1052154 h 1284713"/>
                <a:gd name="connsiteX10" fmla="*/ 648521 w 1354514"/>
                <a:gd name="connsiteY10" fmla="*/ 1036542 h 1284713"/>
                <a:gd name="connsiteX11" fmla="*/ 541888 w 1354514"/>
                <a:gd name="connsiteY11" fmla="*/ 987063 h 1284713"/>
                <a:gd name="connsiteX12" fmla="*/ 528923 w 1354514"/>
                <a:gd name="connsiteY12" fmla="*/ 978860 h 1284713"/>
                <a:gd name="connsiteX13" fmla="*/ 513047 w 1354514"/>
                <a:gd name="connsiteY13" fmla="*/ 997382 h 1284713"/>
                <a:gd name="connsiteX14" fmla="*/ 497436 w 1354514"/>
                <a:gd name="connsiteY14" fmla="*/ 1015639 h 1284713"/>
                <a:gd name="connsiteX15" fmla="*/ 513576 w 1354514"/>
                <a:gd name="connsiteY15" fmla="*/ 1030192 h 1284713"/>
                <a:gd name="connsiteX16" fmla="*/ 513311 w 1354514"/>
                <a:gd name="connsiteY16" fmla="*/ 1082053 h 1284713"/>
                <a:gd name="connsiteX17" fmla="*/ 452719 w 1354514"/>
                <a:gd name="connsiteY17" fmla="*/ 1116716 h 1284713"/>
                <a:gd name="connsiteX18" fmla="*/ 303221 w 1354514"/>
                <a:gd name="connsiteY18" fmla="*/ 984152 h 1284713"/>
                <a:gd name="connsiteX19" fmla="*/ 302427 w 1354514"/>
                <a:gd name="connsiteY19" fmla="*/ 970922 h 1284713"/>
                <a:gd name="connsiteX20" fmla="*/ 359051 w 1354514"/>
                <a:gd name="connsiteY20" fmla="*/ 907948 h 1284713"/>
                <a:gd name="connsiteX21" fmla="*/ 390538 w 1354514"/>
                <a:gd name="connsiteY21" fmla="*/ 923824 h 1284713"/>
                <a:gd name="connsiteX22" fmla="*/ 403239 w 1354514"/>
                <a:gd name="connsiteY22" fmla="*/ 934672 h 1284713"/>
                <a:gd name="connsiteX23" fmla="*/ 418585 w 1354514"/>
                <a:gd name="connsiteY23" fmla="*/ 917738 h 1284713"/>
                <a:gd name="connsiteX24" fmla="*/ 433932 w 1354514"/>
                <a:gd name="connsiteY24" fmla="*/ 900804 h 1284713"/>
                <a:gd name="connsiteX25" fmla="*/ 416204 w 1354514"/>
                <a:gd name="connsiteY25" fmla="*/ 880430 h 1284713"/>
                <a:gd name="connsiteX26" fmla="*/ 380483 w 1354514"/>
                <a:gd name="connsiteY26" fmla="*/ 834655 h 1284713"/>
                <a:gd name="connsiteX27" fmla="*/ 362491 w 1354514"/>
                <a:gd name="connsiteY27" fmla="*/ 808989 h 1284713"/>
                <a:gd name="connsiteX28" fmla="*/ 294489 w 1354514"/>
                <a:gd name="connsiteY28" fmla="*/ 808989 h 1284713"/>
                <a:gd name="connsiteX29" fmla="*/ 221990 w 1354514"/>
                <a:gd name="connsiteY29" fmla="*/ 804226 h 1284713"/>
                <a:gd name="connsiteX30" fmla="*/ 223048 w 1354514"/>
                <a:gd name="connsiteY30" fmla="*/ 775649 h 1284713"/>
                <a:gd name="connsiteX31" fmla="*/ 285228 w 1354514"/>
                <a:gd name="connsiteY31" fmla="*/ 769828 h 1284713"/>
                <a:gd name="connsiteX32" fmla="*/ 341852 w 1354514"/>
                <a:gd name="connsiteY32" fmla="*/ 769034 h 1284713"/>
                <a:gd name="connsiteX33" fmla="*/ 335502 w 1354514"/>
                <a:gd name="connsiteY33" fmla="*/ 756598 h 1284713"/>
                <a:gd name="connsiteX34" fmla="*/ 322007 w 1354514"/>
                <a:gd name="connsiteY34" fmla="*/ 725111 h 1284713"/>
                <a:gd name="connsiteX35" fmla="*/ 314599 w 1354514"/>
                <a:gd name="connsiteY35" fmla="*/ 705796 h 1284713"/>
                <a:gd name="connsiteX36" fmla="*/ 210347 w 1354514"/>
                <a:gd name="connsiteY36" fmla="*/ 705796 h 1284713"/>
                <a:gd name="connsiteX37" fmla="*/ 106096 w 1354514"/>
                <a:gd name="connsiteY37" fmla="*/ 705796 h 1284713"/>
                <a:gd name="connsiteX38" fmla="*/ 99746 w 1354514"/>
                <a:gd name="connsiteY38" fmla="*/ 699181 h 1284713"/>
                <a:gd name="connsiteX39" fmla="*/ 99216 w 1354514"/>
                <a:gd name="connsiteY39" fmla="*/ 671927 h 1284713"/>
                <a:gd name="connsiteX40" fmla="*/ 203732 w 1354514"/>
                <a:gd name="connsiteY40" fmla="*/ 666106 h 1284713"/>
                <a:gd name="connsiteX41" fmla="*/ 302163 w 1354514"/>
                <a:gd name="connsiteY41" fmla="*/ 665048 h 1284713"/>
                <a:gd name="connsiteX42" fmla="*/ 297929 w 1354514"/>
                <a:gd name="connsiteY42" fmla="*/ 645732 h 1284713"/>
                <a:gd name="connsiteX43" fmla="*/ 290520 w 1354514"/>
                <a:gd name="connsiteY43" fmla="*/ 603926 h 1284713"/>
                <a:gd name="connsiteX44" fmla="*/ 287345 w 1354514"/>
                <a:gd name="connsiteY44" fmla="*/ 580112 h 1284713"/>
                <a:gd name="connsiteX45" fmla="*/ 148696 w 1354514"/>
                <a:gd name="connsiteY45" fmla="*/ 579318 h 1284713"/>
                <a:gd name="connsiteX46" fmla="*/ 3961 w 1354514"/>
                <a:gd name="connsiteY46" fmla="*/ 572968 h 1284713"/>
                <a:gd name="connsiteX47" fmla="*/ 8724 w 1354514"/>
                <a:gd name="connsiteY47" fmla="*/ 543068 h 1284713"/>
                <a:gd name="connsiteX48" fmla="*/ 150813 w 1354514"/>
                <a:gd name="connsiteY48" fmla="*/ 539099 h 1284713"/>
                <a:gd name="connsiteX49" fmla="*/ 285493 w 1354514"/>
                <a:gd name="connsiteY49" fmla="*/ 539099 h 1284713"/>
                <a:gd name="connsiteX50" fmla="*/ 287081 w 1354514"/>
                <a:gd name="connsiteY50" fmla="*/ 501262 h 1284713"/>
                <a:gd name="connsiteX51" fmla="*/ 290256 w 1354514"/>
                <a:gd name="connsiteY51" fmla="*/ 458926 h 1284713"/>
                <a:gd name="connsiteX52" fmla="*/ 190238 w 1354514"/>
                <a:gd name="connsiteY52" fmla="*/ 454428 h 1284713"/>
                <a:gd name="connsiteX53" fmla="*/ 81488 w 1354514"/>
                <a:gd name="connsiteY53" fmla="*/ 448871 h 1284713"/>
                <a:gd name="connsiteX54" fmla="*/ 81488 w 1354514"/>
                <a:gd name="connsiteY54" fmla="*/ 420295 h 1284713"/>
                <a:gd name="connsiteX55" fmla="*/ 193678 w 1354514"/>
                <a:gd name="connsiteY55" fmla="*/ 414738 h 1284713"/>
                <a:gd name="connsiteX56" fmla="*/ 298723 w 1354514"/>
                <a:gd name="connsiteY56" fmla="*/ 414738 h 1284713"/>
                <a:gd name="connsiteX57" fmla="*/ 301898 w 1354514"/>
                <a:gd name="connsiteY57" fmla="*/ 399921 h 1284713"/>
                <a:gd name="connsiteX58" fmla="*/ 310365 w 1354514"/>
                <a:gd name="connsiteY58" fmla="*/ 370286 h 1284713"/>
                <a:gd name="connsiteX59" fmla="*/ 315392 w 1354514"/>
                <a:gd name="connsiteY59" fmla="*/ 352029 h 1284713"/>
                <a:gd name="connsiteX60" fmla="*/ 261679 w 1354514"/>
                <a:gd name="connsiteY60" fmla="*/ 348589 h 1284713"/>
                <a:gd name="connsiteX61" fmla="*/ 203203 w 1354514"/>
                <a:gd name="connsiteY61" fmla="*/ 343562 h 1284713"/>
                <a:gd name="connsiteX62" fmla="*/ 203997 w 1354514"/>
                <a:gd name="connsiteY62" fmla="*/ 316044 h 1284713"/>
                <a:gd name="connsiteX63" fmla="*/ 271734 w 1354514"/>
                <a:gd name="connsiteY63" fmla="*/ 309429 h 1284713"/>
                <a:gd name="connsiteX64" fmla="*/ 333914 w 1354514"/>
                <a:gd name="connsiteY64" fmla="*/ 308635 h 1284713"/>
                <a:gd name="connsiteX65" fmla="*/ 343440 w 1354514"/>
                <a:gd name="connsiteY65" fmla="*/ 289584 h 1284713"/>
                <a:gd name="connsiteX66" fmla="*/ 435520 w 1354514"/>
                <a:gd name="connsiteY66" fmla="*/ 161254 h 1284713"/>
                <a:gd name="connsiteX67" fmla="*/ 986412 w 1354514"/>
                <a:gd name="connsiteY67" fmla="*/ 24457 h 1284713"/>
                <a:gd name="connsiteX68" fmla="*/ 1132999 w 1354514"/>
                <a:gd name="connsiteY68" fmla="*/ 101720 h 1284713"/>
                <a:gd name="connsiteX69" fmla="*/ 1133263 w 1354514"/>
                <a:gd name="connsiteY69" fmla="*/ 126592 h 1284713"/>
                <a:gd name="connsiteX70" fmla="*/ 1086165 w 1354514"/>
                <a:gd name="connsiteY70" fmla="*/ 116537 h 1284713"/>
                <a:gd name="connsiteX71" fmla="*/ 670218 w 1354514"/>
                <a:gd name="connsiteY71" fmla="*/ 60707 h 1284713"/>
                <a:gd name="connsiteX72" fmla="*/ 377573 w 1354514"/>
                <a:gd name="connsiteY72" fmla="*/ 311810 h 1284713"/>
                <a:gd name="connsiteX73" fmla="*/ 377573 w 1354514"/>
                <a:gd name="connsiteY73" fmla="*/ 750513 h 1284713"/>
                <a:gd name="connsiteX74" fmla="*/ 757006 w 1354514"/>
                <a:gd name="connsiteY74" fmla="*/ 1020667 h 1284713"/>
                <a:gd name="connsiteX75" fmla="*/ 890098 w 1354514"/>
                <a:gd name="connsiteY75" fmla="*/ 1019608 h 1284713"/>
                <a:gd name="connsiteX76" fmla="*/ 1103893 w 1354514"/>
                <a:gd name="connsiteY76" fmla="*/ 934143 h 1284713"/>
                <a:gd name="connsiteX77" fmla="*/ 1227460 w 1354514"/>
                <a:gd name="connsiteY77" fmla="*/ 807136 h 1284713"/>
                <a:gd name="connsiteX78" fmla="*/ 1308956 w 1354514"/>
                <a:gd name="connsiteY78" fmla="*/ 586727 h 1284713"/>
                <a:gd name="connsiteX79" fmla="*/ 1287259 w 1354514"/>
                <a:gd name="connsiteY79" fmla="*/ 375049 h 1284713"/>
                <a:gd name="connsiteX80" fmla="*/ 1178774 w 1354514"/>
                <a:gd name="connsiteY80" fmla="*/ 192741 h 1284713"/>
                <a:gd name="connsiteX81" fmla="*/ 1168719 w 1354514"/>
                <a:gd name="connsiteY81" fmla="*/ 154110 h 1284713"/>
                <a:gd name="connsiteX82" fmla="*/ 1227460 w 1354514"/>
                <a:gd name="connsiteY82" fmla="*/ 188243 h 1284713"/>
                <a:gd name="connsiteX83" fmla="*/ 1325890 w 1354514"/>
                <a:gd name="connsiteY83" fmla="*/ 696270 h 1284713"/>
                <a:gd name="connsiteX84" fmla="*/ 1214230 w 1354514"/>
                <a:gd name="connsiteY84" fmla="*/ 889426 h 1284713"/>
                <a:gd name="connsiteX85" fmla="*/ 1201265 w 1354514"/>
                <a:gd name="connsiteY85" fmla="*/ 903979 h 1284713"/>
                <a:gd name="connsiteX86" fmla="*/ 1214230 w 1354514"/>
                <a:gd name="connsiteY86" fmla="*/ 918797 h 1284713"/>
                <a:gd name="connsiteX87" fmla="*/ 1229048 w 1354514"/>
                <a:gd name="connsiteY87" fmla="*/ 933349 h 1284713"/>
                <a:gd name="connsiteX88" fmla="*/ 1244923 w 1354514"/>
                <a:gd name="connsiteY88" fmla="*/ 921443 h 1284713"/>
                <a:gd name="connsiteX89" fmla="*/ 1275087 w 1354514"/>
                <a:gd name="connsiteY89" fmla="*/ 908742 h 1284713"/>
                <a:gd name="connsiteX90" fmla="*/ 1329330 w 1354514"/>
                <a:gd name="connsiteY90" fmla="*/ 969599 h 1284713"/>
                <a:gd name="connsiteX91" fmla="*/ 1250215 w 1354514"/>
                <a:gd name="connsiteY91" fmla="*/ 1056387 h 1284713"/>
                <a:gd name="connsiteX92" fmla="*/ 1152050 w 1354514"/>
                <a:gd name="connsiteY92" fmla="*/ 1119361 h 1284713"/>
                <a:gd name="connsiteX93" fmla="*/ 1103364 w 1354514"/>
                <a:gd name="connsiteY93" fmla="*/ 1061415 h 1284713"/>
                <a:gd name="connsiteX94" fmla="*/ 1118446 w 1354514"/>
                <a:gd name="connsiteY94" fmla="*/ 1030192 h 1284713"/>
                <a:gd name="connsiteX95" fmla="*/ 1132999 w 1354514"/>
                <a:gd name="connsiteY95" fmla="*/ 1015375 h 1284713"/>
                <a:gd name="connsiteX96" fmla="*/ 1119504 w 1354514"/>
                <a:gd name="connsiteY96" fmla="*/ 997117 h 1284713"/>
                <a:gd name="connsiteX97" fmla="*/ 1105745 w 1354514"/>
                <a:gd name="connsiteY97" fmla="*/ 980977 h 1284713"/>
                <a:gd name="connsiteX98" fmla="*/ 1094897 w 1354514"/>
                <a:gd name="connsiteY98" fmla="*/ 987857 h 1284713"/>
                <a:gd name="connsiteX99" fmla="*/ 924496 w 1354514"/>
                <a:gd name="connsiteY99" fmla="*/ 1054006 h 1284713"/>
                <a:gd name="connsiteX100" fmla="*/ 900153 w 1354514"/>
                <a:gd name="connsiteY100" fmla="*/ 1058769 h 1284713"/>
                <a:gd name="connsiteX101" fmla="*/ 900153 w 1354514"/>
                <a:gd name="connsiteY101" fmla="*/ 1088668 h 1284713"/>
                <a:gd name="connsiteX102" fmla="*/ 900153 w 1354514"/>
                <a:gd name="connsiteY102" fmla="*/ 1118568 h 1284713"/>
                <a:gd name="connsiteX103" fmla="*/ 937990 w 1354514"/>
                <a:gd name="connsiteY103" fmla="*/ 1118568 h 1284713"/>
                <a:gd name="connsiteX104" fmla="*/ 1006521 w 1354514"/>
                <a:gd name="connsiteY104" fmla="*/ 1133914 h 1284713"/>
                <a:gd name="connsiteX105" fmla="*/ 1027160 w 1354514"/>
                <a:gd name="connsiteY105" fmla="*/ 1200064 h 1284713"/>
                <a:gd name="connsiteX106" fmla="*/ 1009167 w 1354514"/>
                <a:gd name="connsiteY106" fmla="*/ 1264890 h 1284713"/>
                <a:gd name="connsiteX107" fmla="*/ 818392 w 1354514"/>
                <a:gd name="connsiteY107" fmla="*/ 1282354 h 1284713"/>
                <a:gd name="connsiteX108" fmla="*/ 654342 w 1354514"/>
                <a:gd name="connsiteY108" fmla="*/ 1279972 h 1284713"/>
                <a:gd name="connsiteX109" fmla="*/ 691121 w 1354514"/>
                <a:gd name="connsiteY109" fmla="*/ 1200593 h 1284713"/>
                <a:gd name="connsiteX110" fmla="*/ 691121 w 1354514"/>
                <a:gd name="connsiteY110" fmla="*/ 1158257 h 1284713"/>
                <a:gd name="connsiteX111" fmla="*/ 678156 w 1354514"/>
                <a:gd name="connsiteY111" fmla="*/ 1158257 h 1284713"/>
                <a:gd name="connsiteX112" fmla="*/ 658311 w 1354514"/>
                <a:gd name="connsiteY112" fmla="*/ 1163814 h 1284713"/>
                <a:gd name="connsiteX113" fmla="*/ 651431 w 1354514"/>
                <a:gd name="connsiteY113" fmla="*/ 1200328 h 1284713"/>
                <a:gd name="connsiteX114" fmla="*/ 656194 w 1354514"/>
                <a:gd name="connsiteY114" fmla="*/ 1235520 h 1284713"/>
                <a:gd name="connsiteX115" fmla="*/ 680008 w 1354514"/>
                <a:gd name="connsiteY115" fmla="*/ 1242664 h 1284713"/>
                <a:gd name="connsiteX116" fmla="*/ 691121 w 1354514"/>
                <a:gd name="connsiteY116" fmla="*/ 1242928 h 1284713"/>
                <a:gd name="connsiteX117" fmla="*/ 691121 w 1354514"/>
                <a:gd name="connsiteY117" fmla="*/ 1200593 h 1284713"/>
                <a:gd name="connsiteX118" fmla="*/ 762562 w 1354514"/>
                <a:gd name="connsiteY118" fmla="*/ 1200593 h 1284713"/>
                <a:gd name="connsiteX119" fmla="*/ 762562 w 1354514"/>
                <a:gd name="connsiteY119" fmla="*/ 1158257 h 1284713"/>
                <a:gd name="connsiteX120" fmla="*/ 746686 w 1354514"/>
                <a:gd name="connsiteY120" fmla="*/ 1158257 h 1284713"/>
                <a:gd name="connsiteX121" fmla="*/ 730810 w 1354514"/>
                <a:gd name="connsiteY121" fmla="*/ 1158257 h 1284713"/>
                <a:gd name="connsiteX122" fmla="*/ 730810 w 1354514"/>
                <a:gd name="connsiteY122" fmla="*/ 1200593 h 1284713"/>
                <a:gd name="connsiteX123" fmla="*/ 730810 w 1354514"/>
                <a:gd name="connsiteY123" fmla="*/ 1242928 h 1284713"/>
                <a:gd name="connsiteX124" fmla="*/ 746686 w 1354514"/>
                <a:gd name="connsiteY124" fmla="*/ 1242928 h 1284713"/>
                <a:gd name="connsiteX125" fmla="*/ 762562 w 1354514"/>
                <a:gd name="connsiteY125" fmla="*/ 1242928 h 1284713"/>
                <a:gd name="connsiteX126" fmla="*/ 762562 w 1354514"/>
                <a:gd name="connsiteY126" fmla="*/ 1200593 h 1284713"/>
                <a:gd name="connsiteX127" fmla="*/ 834003 w 1354514"/>
                <a:gd name="connsiteY127" fmla="*/ 1200593 h 1284713"/>
                <a:gd name="connsiteX128" fmla="*/ 834003 w 1354514"/>
                <a:gd name="connsiteY128" fmla="*/ 1158257 h 1284713"/>
                <a:gd name="connsiteX129" fmla="*/ 818128 w 1354514"/>
                <a:gd name="connsiteY129" fmla="*/ 1158257 h 1284713"/>
                <a:gd name="connsiteX130" fmla="*/ 802252 w 1354514"/>
                <a:gd name="connsiteY130" fmla="*/ 1158257 h 1284713"/>
                <a:gd name="connsiteX131" fmla="*/ 802252 w 1354514"/>
                <a:gd name="connsiteY131" fmla="*/ 1198741 h 1284713"/>
                <a:gd name="connsiteX132" fmla="*/ 804104 w 1354514"/>
                <a:gd name="connsiteY132" fmla="*/ 1241076 h 1284713"/>
                <a:gd name="connsiteX133" fmla="*/ 819980 w 1354514"/>
                <a:gd name="connsiteY133" fmla="*/ 1242928 h 1284713"/>
                <a:gd name="connsiteX134" fmla="*/ 834003 w 1354514"/>
                <a:gd name="connsiteY134" fmla="*/ 1242928 h 1284713"/>
                <a:gd name="connsiteX135" fmla="*/ 834003 w 1354514"/>
                <a:gd name="connsiteY135" fmla="*/ 1200593 h 1284713"/>
                <a:gd name="connsiteX136" fmla="*/ 907562 w 1354514"/>
                <a:gd name="connsiteY136" fmla="*/ 1200064 h 1284713"/>
                <a:gd name="connsiteX137" fmla="*/ 908355 w 1354514"/>
                <a:gd name="connsiteY137" fmla="*/ 1158257 h 1284713"/>
                <a:gd name="connsiteX138" fmla="*/ 892215 w 1354514"/>
                <a:gd name="connsiteY138" fmla="*/ 1158257 h 1284713"/>
                <a:gd name="connsiteX139" fmla="*/ 876339 w 1354514"/>
                <a:gd name="connsiteY139" fmla="*/ 1158257 h 1284713"/>
                <a:gd name="connsiteX140" fmla="*/ 876339 w 1354514"/>
                <a:gd name="connsiteY140" fmla="*/ 1200593 h 1284713"/>
                <a:gd name="connsiteX141" fmla="*/ 876339 w 1354514"/>
                <a:gd name="connsiteY141" fmla="*/ 1243193 h 1284713"/>
                <a:gd name="connsiteX142" fmla="*/ 891686 w 1354514"/>
                <a:gd name="connsiteY142" fmla="*/ 1242399 h 1284713"/>
                <a:gd name="connsiteX143" fmla="*/ 906768 w 1354514"/>
                <a:gd name="connsiteY143" fmla="*/ 1241606 h 1284713"/>
                <a:gd name="connsiteX144" fmla="*/ 907562 w 1354514"/>
                <a:gd name="connsiteY144" fmla="*/ 1200064 h 1284713"/>
                <a:gd name="connsiteX145" fmla="*/ 982707 w 1354514"/>
                <a:gd name="connsiteY145" fmla="*/ 1234991 h 1284713"/>
                <a:gd name="connsiteX146" fmla="*/ 987470 w 1354514"/>
                <a:gd name="connsiteY146" fmla="*/ 1200064 h 1284713"/>
                <a:gd name="connsiteX147" fmla="*/ 980855 w 1354514"/>
                <a:gd name="connsiteY147" fmla="*/ 1164872 h 1284713"/>
                <a:gd name="connsiteX148" fmla="*/ 961010 w 1354514"/>
                <a:gd name="connsiteY148" fmla="*/ 1158257 h 1284713"/>
                <a:gd name="connsiteX149" fmla="*/ 947780 w 1354514"/>
                <a:gd name="connsiteY149" fmla="*/ 1158257 h 1284713"/>
                <a:gd name="connsiteX150" fmla="*/ 947780 w 1354514"/>
                <a:gd name="connsiteY150" fmla="*/ 1200857 h 1284713"/>
                <a:gd name="connsiteX151" fmla="*/ 947780 w 1354514"/>
                <a:gd name="connsiteY151" fmla="*/ 1243458 h 1284713"/>
                <a:gd name="connsiteX152" fmla="*/ 962862 w 1354514"/>
                <a:gd name="connsiteY152" fmla="*/ 1242399 h 1284713"/>
                <a:gd name="connsiteX153" fmla="*/ 982707 w 1354514"/>
                <a:gd name="connsiteY153" fmla="*/ 1234991 h 1284713"/>
                <a:gd name="connsiteX154" fmla="*/ 860463 w 1354514"/>
                <a:gd name="connsiteY154" fmla="*/ 1091314 h 1284713"/>
                <a:gd name="connsiteX155" fmla="*/ 860463 w 1354514"/>
                <a:gd name="connsiteY155" fmla="*/ 1064325 h 1284713"/>
                <a:gd name="connsiteX156" fmla="*/ 819451 w 1354514"/>
                <a:gd name="connsiteY156" fmla="*/ 1064325 h 1284713"/>
                <a:gd name="connsiteX157" fmla="*/ 778438 w 1354514"/>
                <a:gd name="connsiteY157" fmla="*/ 1064325 h 1284713"/>
                <a:gd name="connsiteX158" fmla="*/ 778438 w 1354514"/>
                <a:gd name="connsiteY158" fmla="*/ 1091314 h 1284713"/>
                <a:gd name="connsiteX159" fmla="*/ 778438 w 1354514"/>
                <a:gd name="connsiteY159" fmla="*/ 1118568 h 1284713"/>
                <a:gd name="connsiteX160" fmla="*/ 819451 w 1354514"/>
                <a:gd name="connsiteY160" fmla="*/ 1118568 h 1284713"/>
                <a:gd name="connsiteX161" fmla="*/ 860463 w 1354514"/>
                <a:gd name="connsiteY161" fmla="*/ 1118568 h 1284713"/>
                <a:gd name="connsiteX162" fmla="*/ 860463 w 1354514"/>
                <a:gd name="connsiteY162" fmla="*/ 1091314 h 1284713"/>
                <a:gd name="connsiteX163" fmla="*/ 1230371 w 1354514"/>
                <a:gd name="connsiteY163" fmla="*/ 1020931 h 1284713"/>
                <a:gd name="connsiteX164" fmla="*/ 1284084 w 1354514"/>
                <a:gd name="connsiteY164" fmla="*/ 974627 h 1284713"/>
                <a:gd name="connsiteX165" fmla="*/ 1274823 w 1354514"/>
                <a:gd name="connsiteY165" fmla="*/ 965630 h 1284713"/>
                <a:gd name="connsiteX166" fmla="*/ 1265827 w 1354514"/>
                <a:gd name="connsiteY166" fmla="*/ 956369 h 1284713"/>
                <a:gd name="connsiteX167" fmla="*/ 1207615 w 1354514"/>
                <a:gd name="connsiteY167" fmla="*/ 1006378 h 1284713"/>
                <a:gd name="connsiteX168" fmla="*/ 1149668 w 1354514"/>
                <a:gd name="connsiteY168" fmla="*/ 1056387 h 1284713"/>
                <a:gd name="connsiteX169" fmla="*/ 1157871 w 1354514"/>
                <a:gd name="connsiteY169" fmla="*/ 1065913 h 1284713"/>
                <a:gd name="connsiteX170" fmla="*/ 1171365 w 1354514"/>
                <a:gd name="connsiteY170" fmla="*/ 1071469 h 1284713"/>
                <a:gd name="connsiteX171" fmla="*/ 1230371 w 1354514"/>
                <a:gd name="connsiteY171" fmla="*/ 1020931 h 1284713"/>
                <a:gd name="connsiteX172" fmla="*/ 475474 w 1354514"/>
                <a:gd name="connsiteY172" fmla="*/ 1065119 h 1284713"/>
                <a:gd name="connsiteX173" fmla="*/ 482353 w 1354514"/>
                <a:gd name="connsiteY173" fmla="*/ 1056916 h 1284713"/>
                <a:gd name="connsiteX174" fmla="*/ 476268 w 1354514"/>
                <a:gd name="connsiteY174" fmla="*/ 1050831 h 1284713"/>
                <a:gd name="connsiteX175" fmla="*/ 365401 w 1354514"/>
                <a:gd name="connsiteY175" fmla="*/ 957163 h 1284713"/>
                <a:gd name="connsiteX176" fmla="*/ 356140 w 1354514"/>
                <a:gd name="connsiteY176" fmla="*/ 966424 h 1284713"/>
                <a:gd name="connsiteX177" fmla="*/ 349261 w 1354514"/>
                <a:gd name="connsiteY177" fmla="*/ 975685 h 1284713"/>
                <a:gd name="connsiteX178" fmla="*/ 356670 w 1354514"/>
                <a:gd name="connsiteY178" fmla="*/ 982035 h 1284713"/>
                <a:gd name="connsiteX179" fmla="*/ 413294 w 1354514"/>
                <a:gd name="connsiteY179" fmla="*/ 1030721 h 1284713"/>
                <a:gd name="connsiteX180" fmla="*/ 465419 w 1354514"/>
                <a:gd name="connsiteY180" fmla="*/ 1073322 h 1284713"/>
                <a:gd name="connsiteX181" fmla="*/ 475474 w 1354514"/>
                <a:gd name="connsiteY181" fmla="*/ 1065119 h 1284713"/>
                <a:gd name="connsiteX182" fmla="*/ 481824 w 1354514"/>
                <a:gd name="connsiteY182" fmla="*/ 972510 h 1284713"/>
                <a:gd name="connsiteX183" fmla="*/ 495848 w 1354514"/>
                <a:gd name="connsiteY183" fmla="*/ 956105 h 1284713"/>
                <a:gd name="connsiteX184" fmla="*/ 485793 w 1354514"/>
                <a:gd name="connsiteY184" fmla="*/ 947109 h 1284713"/>
                <a:gd name="connsiteX185" fmla="*/ 468594 w 1354514"/>
                <a:gd name="connsiteY185" fmla="*/ 933349 h 1284713"/>
                <a:gd name="connsiteX186" fmla="*/ 461715 w 1354514"/>
                <a:gd name="connsiteY186" fmla="*/ 928322 h 1284713"/>
                <a:gd name="connsiteX187" fmla="*/ 447956 w 1354514"/>
                <a:gd name="connsiteY187" fmla="*/ 944727 h 1284713"/>
                <a:gd name="connsiteX188" fmla="*/ 434197 w 1354514"/>
                <a:gd name="connsiteY188" fmla="*/ 961132 h 1284713"/>
                <a:gd name="connsiteX189" fmla="*/ 449543 w 1354514"/>
                <a:gd name="connsiteY189" fmla="*/ 974891 h 1284713"/>
                <a:gd name="connsiteX190" fmla="*/ 466478 w 1354514"/>
                <a:gd name="connsiteY190" fmla="*/ 988915 h 1284713"/>
                <a:gd name="connsiteX191" fmla="*/ 481824 w 1354514"/>
                <a:gd name="connsiteY191" fmla="*/ 972510 h 1284713"/>
                <a:gd name="connsiteX192" fmla="*/ 1185389 w 1354514"/>
                <a:gd name="connsiteY192" fmla="*/ 972774 h 1284713"/>
                <a:gd name="connsiteX193" fmla="*/ 1196502 w 1354514"/>
                <a:gd name="connsiteY193" fmla="*/ 961397 h 1284713"/>
                <a:gd name="connsiteX194" fmla="*/ 1184331 w 1354514"/>
                <a:gd name="connsiteY194" fmla="*/ 944992 h 1284713"/>
                <a:gd name="connsiteX195" fmla="*/ 1172159 w 1354514"/>
                <a:gd name="connsiteY195" fmla="*/ 930968 h 1284713"/>
                <a:gd name="connsiteX196" fmla="*/ 1157342 w 1354514"/>
                <a:gd name="connsiteY196" fmla="*/ 943404 h 1284713"/>
                <a:gd name="connsiteX197" fmla="*/ 1141201 w 1354514"/>
                <a:gd name="connsiteY197" fmla="*/ 957957 h 1284713"/>
                <a:gd name="connsiteX198" fmla="*/ 1152843 w 1354514"/>
                <a:gd name="connsiteY198" fmla="*/ 974627 h 1284713"/>
                <a:gd name="connsiteX199" fmla="*/ 1185389 w 1354514"/>
                <a:gd name="connsiteY199" fmla="*/ 972774 h 12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354514" h="1284713">
                  <a:moveTo>
                    <a:pt x="654342" y="1279972"/>
                  </a:moveTo>
                  <a:cubicBezTo>
                    <a:pt x="640583" y="1276797"/>
                    <a:pt x="624707" y="1264096"/>
                    <a:pt x="617827" y="1250866"/>
                  </a:cubicBezTo>
                  <a:cubicBezTo>
                    <a:pt x="611742" y="1239489"/>
                    <a:pt x="611477" y="1236843"/>
                    <a:pt x="612271" y="1197682"/>
                  </a:cubicBezTo>
                  <a:cubicBezTo>
                    <a:pt x="613065" y="1157993"/>
                    <a:pt x="613329" y="1156141"/>
                    <a:pt x="620209" y="1145557"/>
                  </a:cubicBezTo>
                  <a:cubicBezTo>
                    <a:pt x="624178" y="1139735"/>
                    <a:pt x="633174" y="1131268"/>
                    <a:pt x="640054" y="1127299"/>
                  </a:cubicBezTo>
                  <a:cubicBezTo>
                    <a:pt x="652225" y="1120155"/>
                    <a:pt x="654077" y="1119891"/>
                    <a:pt x="695884" y="1119097"/>
                  </a:cubicBezTo>
                  <a:lnTo>
                    <a:pt x="739013" y="1118038"/>
                  </a:lnTo>
                  <a:lnTo>
                    <a:pt x="738219" y="1088668"/>
                  </a:lnTo>
                  <a:lnTo>
                    <a:pt x="737425" y="1059298"/>
                  </a:lnTo>
                  <a:lnTo>
                    <a:pt x="705409" y="1052154"/>
                  </a:lnTo>
                  <a:cubicBezTo>
                    <a:pt x="687681" y="1048185"/>
                    <a:pt x="662280" y="1041305"/>
                    <a:pt x="648521" y="1036542"/>
                  </a:cubicBezTo>
                  <a:cubicBezTo>
                    <a:pt x="622061" y="1027546"/>
                    <a:pt x="563320" y="1000293"/>
                    <a:pt x="541888" y="987063"/>
                  </a:cubicBezTo>
                  <a:lnTo>
                    <a:pt x="528923" y="978860"/>
                  </a:lnTo>
                  <a:lnTo>
                    <a:pt x="513047" y="997382"/>
                  </a:lnTo>
                  <a:lnTo>
                    <a:pt x="497436" y="1015639"/>
                  </a:lnTo>
                  <a:lnTo>
                    <a:pt x="513576" y="1030192"/>
                  </a:lnTo>
                  <a:cubicBezTo>
                    <a:pt x="535538" y="1050302"/>
                    <a:pt x="535538" y="1055858"/>
                    <a:pt x="513311" y="1082053"/>
                  </a:cubicBezTo>
                  <a:cubicBezTo>
                    <a:pt x="474945" y="1127564"/>
                    <a:pt x="469388" y="1130739"/>
                    <a:pt x="452719" y="1116716"/>
                  </a:cubicBezTo>
                  <a:cubicBezTo>
                    <a:pt x="386834" y="1061944"/>
                    <a:pt x="305602" y="989709"/>
                    <a:pt x="303221" y="984152"/>
                  </a:cubicBezTo>
                  <a:cubicBezTo>
                    <a:pt x="301104" y="979654"/>
                    <a:pt x="300840" y="974891"/>
                    <a:pt x="302427" y="970922"/>
                  </a:cubicBezTo>
                  <a:cubicBezTo>
                    <a:pt x="306396" y="960868"/>
                    <a:pt x="352172" y="909800"/>
                    <a:pt x="359051" y="907948"/>
                  </a:cubicBezTo>
                  <a:cubicBezTo>
                    <a:pt x="366460" y="906096"/>
                    <a:pt x="373604" y="909800"/>
                    <a:pt x="390538" y="923824"/>
                  </a:cubicBezTo>
                  <a:lnTo>
                    <a:pt x="403239" y="934672"/>
                  </a:lnTo>
                  <a:lnTo>
                    <a:pt x="418585" y="917738"/>
                  </a:lnTo>
                  <a:lnTo>
                    <a:pt x="433932" y="900804"/>
                  </a:lnTo>
                  <a:lnTo>
                    <a:pt x="416204" y="880430"/>
                  </a:lnTo>
                  <a:cubicBezTo>
                    <a:pt x="406679" y="869317"/>
                    <a:pt x="390538" y="848678"/>
                    <a:pt x="380483" y="834655"/>
                  </a:cubicBezTo>
                  <a:lnTo>
                    <a:pt x="362491" y="808989"/>
                  </a:lnTo>
                  <a:lnTo>
                    <a:pt x="294489" y="808989"/>
                  </a:lnTo>
                  <a:cubicBezTo>
                    <a:pt x="231780" y="808989"/>
                    <a:pt x="225959" y="808724"/>
                    <a:pt x="221990" y="804226"/>
                  </a:cubicBezTo>
                  <a:cubicBezTo>
                    <a:pt x="215639" y="797082"/>
                    <a:pt x="216168" y="781735"/>
                    <a:pt x="223048" y="775649"/>
                  </a:cubicBezTo>
                  <a:cubicBezTo>
                    <a:pt x="228075" y="771151"/>
                    <a:pt x="233896" y="770622"/>
                    <a:pt x="285228" y="769828"/>
                  </a:cubicBezTo>
                  <a:lnTo>
                    <a:pt x="341852" y="769034"/>
                  </a:lnTo>
                  <a:lnTo>
                    <a:pt x="335502" y="756598"/>
                  </a:lnTo>
                  <a:cubicBezTo>
                    <a:pt x="332327" y="749719"/>
                    <a:pt x="325976" y="735431"/>
                    <a:pt x="322007" y="725111"/>
                  </a:cubicBezTo>
                  <a:lnTo>
                    <a:pt x="314599" y="705796"/>
                  </a:lnTo>
                  <a:lnTo>
                    <a:pt x="210347" y="705796"/>
                  </a:lnTo>
                  <a:lnTo>
                    <a:pt x="106096" y="705796"/>
                  </a:lnTo>
                  <a:lnTo>
                    <a:pt x="99746" y="699181"/>
                  </a:lnTo>
                  <a:cubicBezTo>
                    <a:pt x="91278" y="690978"/>
                    <a:pt x="91014" y="679600"/>
                    <a:pt x="99216" y="671927"/>
                  </a:cubicBezTo>
                  <a:cubicBezTo>
                    <a:pt x="105302" y="666106"/>
                    <a:pt x="106360" y="666106"/>
                    <a:pt x="203732" y="666106"/>
                  </a:cubicBezTo>
                  <a:cubicBezTo>
                    <a:pt x="257975" y="666106"/>
                    <a:pt x="302163" y="665577"/>
                    <a:pt x="302163" y="665048"/>
                  </a:cubicBezTo>
                  <a:cubicBezTo>
                    <a:pt x="302163" y="664254"/>
                    <a:pt x="300310" y="655787"/>
                    <a:pt x="297929" y="645732"/>
                  </a:cubicBezTo>
                  <a:cubicBezTo>
                    <a:pt x="295812" y="635942"/>
                    <a:pt x="292372" y="617155"/>
                    <a:pt x="290520" y="603926"/>
                  </a:cubicBezTo>
                  <a:lnTo>
                    <a:pt x="287345" y="580112"/>
                  </a:lnTo>
                  <a:lnTo>
                    <a:pt x="148696" y="579318"/>
                  </a:lnTo>
                  <a:cubicBezTo>
                    <a:pt x="10576" y="578789"/>
                    <a:pt x="10047" y="578789"/>
                    <a:pt x="3961" y="572968"/>
                  </a:cubicBezTo>
                  <a:cubicBezTo>
                    <a:pt x="-6093" y="563707"/>
                    <a:pt x="-3712" y="549419"/>
                    <a:pt x="8724" y="543068"/>
                  </a:cubicBezTo>
                  <a:cubicBezTo>
                    <a:pt x="14810" y="539628"/>
                    <a:pt x="37830" y="539099"/>
                    <a:pt x="150813" y="539099"/>
                  </a:cubicBezTo>
                  <a:lnTo>
                    <a:pt x="285493" y="539099"/>
                  </a:lnTo>
                  <a:lnTo>
                    <a:pt x="287081" y="501262"/>
                  </a:lnTo>
                  <a:cubicBezTo>
                    <a:pt x="287874" y="480623"/>
                    <a:pt x="289462" y="461572"/>
                    <a:pt x="290256" y="458926"/>
                  </a:cubicBezTo>
                  <a:cubicBezTo>
                    <a:pt x="292108" y="454693"/>
                    <a:pt x="286287" y="454428"/>
                    <a:pt x="190238" y="454428"/>
                  </a:cubicBezTo>
                  <a:cubicBezTo>
                    <a:pt x="91278" y="454428"/>
                    <a:pt x="88368" y="454163"/>
                    <a:pt x="81488" y="448871"/>
                  </a:cubicBezTo>
                  <a:cubicBezTo>
                    <a:pt x="71963" y="441463"/>
                    <a:pt x="71963" y="427704"/>
                    <a:pt x="81488" y="420295"/>
                  </a:cubicBezTo>
                  <a:cubicBezTo>
                    <a:pt x="88368" y="415003"/>
                    <a:pt x="91278" y="414738"/>
                    <a:pt x="193678" y="414738"/>
                  </a:cubicBezTo>
                  <a:lnTo>
                    <a:pt x="298723" y="414738"/>
                  </a:lnTo>
                  <a:lnTo>
                    <a:pt x="301898" y="399921"/>
                  </a:lnTo>
                  <a:cubicBezTo>
                    <a:pt x="303750" y="391454"/>
                    <a:pt x="307719" y="378224"/>
                    <a:pt x="310365" y="370286"/>
                  </a:cubicBezTo>
                  <a:cubicBezTo>
                    <a:pt x="313011" y="362348"/>
                    <a:pt x="315392" y="354146"/>
                    <a:pt x="315392" y="352029"/>
                  </a:cubicBezTo>
                  <a:cubicBezTo>
                    <a:pt x="315392" y="349383"/>
                    <a:pt x="304809" y="348589"/>
                    <a:pt x="261679" y="348589"/>
                  </a:cubicBezTo>
                  <a:cubicBezTo>
                    <a:pt x="211935" y="348589"/>
                    <a:pt x="207437" y="348060"/>
                    <a:pt x="203203" y="343562"/>
                  </a:cubicBezTo>
                  <a:cubicBezTo>
                    <a:pt x="196588" y="336418"/>
                    <a:pt x="196853" y="322923"/>
                    <a:pt x="203997" y="316044"/>
                  </a:cubicBezTo>
                  <a:cubicBezTo>
                    <a:pt x="209553" y="310487"/>
                    <a:pt x="211935" y="310222"/>
                    <a:pt x="271734" y="309429"/>
                  </a:cubicBezTo>
                  <a:lnTo>
                    <a:pt x="333914" y="308635"/>
                  </a:lnTo>
                  <a:lnTo>
                    <a:pt x="343440" y="289584"/>
                  </a:lnTo>
                  <a:cubicBezTo>
                    <a:pt x="366724" y="243279"/>
                    <a:pt x="396624" y="201737"/>
                    <a:pt x="435520" y="161254"/>
                  </a:cubicBezTo>
                  <a:cubicBezTo>
                    <a:pt x="577873" y="13344"/>
                    <a:pt x="790610" y="-39575"/>
                    <a:pt x="986412" y="24457"/>
                  </a:cubicBezTo>
                  <a:cubicBezTo>
                    <a:pt x="1036950" y="40862"/>
                    <a:pt x="1119240" y="84521"/>
                    <a:pt x="1132999" y="101720"/>
                  </a:cubicBezTo>
                  <a:cubicBezTo>
                    <a:pt x="1139614" y="110187"/>
                    <a:pt x="1139614" y="118654"/>
                    <a:pt x="1133263" y="126592"/>
                  </a:cubicBezTo>
                  <a:cubicBezTo>
                    <a:pt x="1124796" y="137176"/>
                    <a:pt x="1113683" y="134794"/>
                    <a:pt x="1086165" y="116537"/>
                  </a:cubicBezTo>
                  <a:cubicBezTo>
                    <a:pt x="966831" y="37687"/>
                    <a:pt x="808073" y="16519"/>
                    <a:pt x="670218" y="60707"/>
                  </a:cubicBezTo>
                  <a:cubicBezTo>
                    <a:pt x="541888" y="101720"/>
                    <a:pt x="438430" y="190624"/>
                    <a:pt x="377573" y="311810"/>
                  </a:cubicBezTo>
                  <a:cubicBezTo>
                    <a:pt x="308513" y="448871"/>
                    <a:pt x="308513" y="613451"/>
                    <a:pt x="377573" y="750513"/>
                  </a:cubicBezTo>
                  <a:cubicBezTo>
                    <a:pt x="452454" y="899481"/>
                    <a:pt x="591103" y="998176"/>
                    <a:pt x="757006" y="1020667"/>
                  </a:cubicBezTo>
                  <a:cubicBezTo>
                    <a:pt x="787699" y="1024900"/>
                    <a:pt x="859405" y="1024106"/>
                    <a:pt x="890098" y="1019608"/>
                  </a:cubicBezTo>
                  <a:cubicBezTo>
                    <a:pt x="966831" y="1007701"/>
                    <a:pt x="1041448" y="977802"/>
                    <a:pt x="1103893" y="934143"/>
                  </a:cubicBezTo>
                  <a:cubicBezTo>
                    <a:pt x="1143053" y="906625"/>
                    <a:pt x="1201000" y="846826"/>
                    <a:pt x="1227460" y="807136"/>
                  </a:cubicBezTo>
                  <a:cubicBezTo>
                    <a:pt x="1273500" y="737547"/>
                    <a:pt x="1299430" y="667694"/>
                    <a:pt x="1308956" y="586727"/>
                  </a:cubicBezTo>
                  <a:cubicBezTo>
                    <a:pt x="1317423" y="515021"/>
                    <a:pt x="1310279" y="443844"/>
                    <a:pt x="1287259" y="375049"/>
                  </a:cubicBezTo>
                  <a:cubicBezTo>
                    <a:pt x="1265033" y="308106"/>
                    <a:pt x="1233810" y="255980"/>
                    <a:pt x="1178774" y="192741"/>
                  </a:cubicBezTo>
                  <a:cubicBezTo>
                    <a:pt x="1160252" y="171573"/>
                    <a:pt x="1158400" y="164429"/>
                    <a:pt x="1168719" y="154110"/>
                  </a:cubicBezTo>
                  <a:cubicBezTo>
                    <a:pt x="1182214" y="140615"/>
                    <a:pt x="1192533" y="146701"/>
                    <a:pt x="1227460" y="188243"/>
                  </a:cubicBezTo>
                  <a:cubicBezTo>
                    <a:pt x="1345735" y="329273"/>
                    <a:pt x="1383043" y="521900"/>
                    <a:pt x="1325890" y="696270"/>
                  </a:cubicBezTo>
                  <a:cubicBezTo>
                    <a:pt x="1303135" y="765859"/>
                    <a:pt x="1265827" y="830156"/>
                    <a:pt x="1214230" y="889426"/>
                  </a:cubicBezTo>
                  <a:lnTo>
                    <a:pt x="1201265" y="903979"/>
                  </a:lnTo>
                  <a:lnTo>
                    <a:pt x="1214230" y="918797"/>
                  </a:lnTo>
                  <a:cubicBezTo>
                    <a:pt x="1221110" y="926734"/>
                    <a:pt x="1227989" y="933349"/>
                    <a:pt x="1229048" y="933349"/>
                  </a:cubicBezTo>
                  <a:cubicBezTo>
                    <a:pt x="1230371" y="933349"/>
                    <a:pt x="1237515" y="928057"/>
                    <a:pt x="1244923" y="921443"/>
                  </a:cubicBezTo>
                  <a:cubicBezTo>
                    <a:pt x="1260005" y="908213"/>
                    <a:pt x="1266356" y="905567"/>
                    <a:pt x="1275087" y="908742"/>
                  </a:cubicBezTo>
                  <a:cubicBezTo>
                    <a:pt x="1281173" y="911123"/>
                    <a:pt x="1324832" y="959809"/>
                    <a:pt x="1329330" y="969599"/>
                  </a:cubicBezTo>
                  <a:cubicBezTo>
                    <a:pt x="1335151" y="982035"/>
                    <a:pt x="1330388" y="987327"/>
                    <a:pt x="1250215" y="1056387"/>
                  </a:cubicBezTo>
                  <a:cubicBezTo>
                    <a:pt x="1167661" y="1127564"/>
                    <a:pt x="1164221" y="1129681"/>
                    <a:pt x="1152050" y="1119361"/>
                  </a:cubicBezTo>
                  <a:cubicBezTo>
                    <a:pt x="1143053" y="1111424"/>
                    <a:pt x="1106010" y="1067765"/>
                    <a:pt x="1103364" y="1061415"/>
                  </a:cubicBezTo>
                  <a:cubicBezTo>
                    <a:pt x="1098866" y="1051625"/>
                    <a:pt x="1102835" y="1043157"/>
                    <a:pt x="1118446" y="1030192"/>
                  </a:cubicBezTo>
                  <a:cubicBezTo>
                    <a:pt x="1126384" y="1023313"/>
                    <a:pt x="1132999" y="1016698"/>
                    <a:pt x="1132999" y="1015375"/>
                  </a:cubicBezTo>
                  <a:cubicBezTo>
                    <a:pt x="1132999" y="1014316"/>
                    <a:pt x="1126913" y="1006114"/>
                    <a:pt x="1119504" y="997117"/>
                  </a:cubicBezTo>
                  <a:lnTo>
                    <a:pt x="1105745" y="980977"/>
                  </a:lnTo>
                  <a:lnTo>
                    <a:pt x="1094897" y="987857"/>
                  </a:lnTo>
                  <a:cubicBezTo>
                    <a:pt x="1053355" y="1013787"/>
                    <a:pt x="973976" y="1044480"/>
                    <a:pt x="924496" y="1054006"/>
                  </a:cubicBezTo>
                  <a:lnTo>
                    <a:pt x="900153" y="1058769"/>
                  </a:lnTo>
                  <a:lnTo>
                    <a:pt x="900153" y="1088668"/>
                  </a:lnTo>
                  <a:lnTo>
                    <a:pt x="900153" y="1118568"/>
                  </a:lnTo>
                  <a:lnTo>
                    <a:pt x="937990" y="1118568"/>
                  </a:lnTo>
                  <a:cubicBezTo>
                    <a:pt x="982178" y="1118568"/>
                    <a:pt x="991968" y="1120949"/>
                    <a:pt x="1006521" y="1133914"/>
                  </a:cubicBezTo>
                  <a:cubicBezTo>
                    <a:pt x="1023984" y="1149790"/>
                    <a:pt x="1027160" y="1159316"/>
                    <a:pt x="1027160" y="1200064"/>
                  </a:cubicBezTo>
                  <a:cubicBezTo>
                    <a:pt x="1027160" y="1240018"/>
                    <a:pt x="1024778" y="1249014"/>
                    <a:pt x="1009167" y="1264890"/>
                  </a:cubicBezTo>
                  <a:cubicBezTo>
                    <a:pt x="991704" y="1282618"/>
                    <a:pt x="992233" y="1282618"/>
                    <a:pt x="818392" y="1282354"/>
                  </a:cubicBezTo>
                  <a:cubicBezTo>
                    <a:pt x="733192" y="1282089"/>
                    <a:pt x="659369" y="1281031"/>
                    <a:pt x="654342" y="1279972"/>
                  </a:cubicBezTo>
                  <a:close/>
                  <a:moveTo>
                    <a:pt x="691121" y="1200593"/>
                  </a:moveTo>
                  <a:lnTo>
                    <a:pt x="691121" y="1158257"/>
                  </a:lnTo>
                  <a:lnTo>
                    <a:pt x="678156" y="1158257"/>
                  </a:lnTo>
                  <a:cubicBezTo>
                    <a:pt x="669159" y="1158257"/>
                    <a:pt x="663338" y="1159845"/>
                    <a:pt x="658311" y="1163814"/>
                  </a:cubicBezTo>
                  <a:cubicBezTo>
                    <a:pt x="651696" y="1169106"/>
                    <a:pt x="651431" y="1169900"/>
                    <a:pt x="651431" y="1200328"/>
                  </a:cubicBezTo>
                  <a:cubicBezTo>
                    <a:pt x="651431" y="1226788"/>
                    <a:pt x="652225" y="1232080"/>
                    <a:pt x="656194" y="1235520"/>
                  </a:cubicBezTo>
                  <a:cubicBezTo>
                    <a:pt x="662544" y="1241076"/>
                    <a:pt x="666778" y="1242399"/>
                    <a:pt x="680008" y="1242664"/>
                  </a:cubicBezTo>
                  <a:lnTo>
                    <a:pt x="691121" y="1242928"/>
                  </a:lnTo>
                  <a:lnTo>
                    <a:pt x="691121" y="1200593"/>
                  </a:lnTo>
                  <a:close/>
                  <a:moveTo>
                    <a:pt x="762562" y="1200593"/>
                  </a:moveTo>
                  <a:lnTo>
                    <a:pt x="762562" y="1158257"/>
                  </a:lnTo>
                  <a:lnTo>
                    <a:pt x="746686" y="1158257"/>
                  </a:lnTo>
                  <a:lnTo>
                    <a:pt x="730810" y="1158257"/>
                  </a:lnTo>
                  <a:lnTo>
                    <a:pt x="730810" y="1200593"/>
                  </a:lnTo>
                  <a:lnTo>
                    <a:pt x="730810" y="1242928"/>
                  </a:lnTo>
                  <a:lnTo>
                    <a:pt x="746686" y="1242928"/>
                  </a:lnTo>
                  <a:lnTo>
                    <a:pt x="762562" y="1242928"/>
                  </a:lnTo>
                  <a:lnTo>
                    <a:pt x="762562" y="1200593"/>
                  </a:lnTo>
                  <a:close/>
                  <a:moveTo>
                    <a:pt x="834003" y="1200593"/>
                  </a:moveTo>
                  <a:lnTo>
                    <a:pt x="834003" y="1158257"/>
                  </a:lnTo>
                  <a:lnTo>
                    <a:pt x="818128" y="1158257"/>
                  </a:lnTo>
                  <a:lnTo>
                    <a:pt x="802252" y="1158257"/>
                  </a:lnTo>
                  <a:lnTo>
                    <a:pt x="802252" y="1198741"/>
                  </a:lnTo>
                  <a:cubicBezTo>
                    <a:pt x="802252" y="1221232"/>
                    <a:pt x="803046" y="1240283"/>
                    <a:pt x="804104" y="1241076"/>
                  </a:cubicBezTo>
                  <a:cubicBezTo>
                    <a:pt x="804898" y="1242135"/>
                    <a:pt x="812042" y="1242928"/>
                    <a:pt x="819980" y="1242928"/>
                  </a:cubicBezTo>
                  <a:lnTo>
                    <a:pt x="834003" y="1242928"/>
                  </a:lnTo>
                  <a:lnTo>
                    <a:pt x="834003" y="1200593"/>
                  </a:lnTo>
                  <a:close/>
                  <a:moveTo>
                    <a:pt x="907562" y="1200064"/>
                  </a:moveTo>
                  <a:lnTo>
                    <a:pt x="908355" y="1158257"/>
                  </a:lnTo>
                  <a:lnTo>
                    <a:pt x="892215" y="1158257"/>
                  </a:lnTo>
                  <a:lnTo>
                    <a:pt x="876339" y="1158257"/>
                  </a:lnTo>
                  <a:lnTo>
                    <a:pt x="876339" y="1200593"/>
                  </a:lnTo>
                  <a:lnTo>
                    <a:pt x="876339" y="1243193"/>
                  </a:lnTo>
                  <a:lnTo>
                    <a:pt x="891686" y="1242399"/>
                  </a:lnTo>
                  <a:lnTo>
                    <a:pt x="906768" y="1241606"/>
                  </a:lnTo>
                  <a:lnTo>
                    <a:pt x="907562" y="1200064"/>
                  </a:lnTo>
                  <a:close/>
                  <a:moveTo>
                    <a:pt x="982707" y="1234991"/>
                  </a:moveTo>
                  <a:cubicBezTo>
                    <a:pt x="986676" y="1230228"/>
                    <a:pt x="987470" y="1224407"/>
                    <a:pt x="987470" y="1200064"/>
                  </a:cubicBezTo>
                  <a:cubicBezTo>
                    <a:pt x="987470" y="1173075"/>
                    <a:pt x="987205" y="1170958"/>
                    <a:pt x="980855" y="1164872"/>
                  </a:cubicBezTo>
                  <a:cubicBezTo>
                    <a:pt x="975828" y="1159580"/>
                    <a:pt x="971859" y="1158257"/>
                    <a:pt x="961010" y="1158257"/>
                  </a:cubicBezTo>
                  <a:lnTo>
                    <a:pt x="947780" y="1158257"/>
                  </a:lnTo>
                  <a:lnTo>
                    <a:pt x="947780" y="1200857"/>
                  </a:lnTo>
                  <a:lnTo>
                    <a:pt x="947780" y="1243458"/>
                  </a:lnTo>
                  <a:lnTo>
                    <a:pt x="962862" y="1242399"/>
                  </a:lnTo>
                  <a:cubicBezTo>
                    <a:pt x="974240" y="1241341"/>
                    <a:pt x="979003" y="1239753"/>
                    <a:pt x="982707" y="1234991"/>
                  </a:cubicBezTo>
                  <a:close/>
                  <a:moveTo>
                    <a:pt x="860463" y="1091314"/>
                  </a:moveTo>
                  <a:lnTo>
                    <a:pt x="860463" y="1064325"/>
                  </a:lnTo>
                  <a:lnTo>
                    <a:pt x="819451" y="1064325"/>
                  </a:lnTo>
                  <a:lnTo>
                    <a:pt x="778438" y="1064325"/>
                  </a:lnTo>
                  <a:lnTo>
                    <a:pt x="778438" y="1091314"/>
                  </a:lnTo>
                  <a:lnTo>
                    <a:pt x="778438" y="1118568"/>
                  </a:lnTo>
                  <a:lnTo>
                    <a:pt x="819451" y="1118568"/>
                  </a:lnTo>
                  <a:lnTo>
                    <a:pt x="860463" y="1118568"/>
                  </a:lnTo>
                  <a:lnTo>
                    <a:pt x="860463" y="1091314"/>
                  </a:lnTo>
                  <a:close/>
                  <a:moveTo>
                    <a:pt x="1230371" y="1020931"/>
                  </a:moveTo>
                  <a:lnTo>
                    <a:pt x="1284084" y="974627"/>
                  </a:lnTo>
                  <a:lnTo>
                    <a:pt x="1274823" y="965630"/>
                  </a:lnTo>
                  <a:lnTo>
                    <a:pt x="1265827" y="956369"/>
                  </a:lnTo>
                  <a:lnTo>
                    <a:pt x="1207615" y="1006378"/>
                  </a:lnTo>
                  <a:lnTo>
                    <a:pt x="1149668" y="1056387"/>
                  </a:lnTo>
                  <a:lnTo>
                    <a:pt x="1157871" y="1065913"/>
                  </a:lnTo>
                  <a:cubicBezTo>
                    <a:pt x="1165544" y="1075174"/>
                    <a:pt x="1166073" y="1075438"/>
                    <a:pt x="1171365" y="1071469"/>
                  </a:cubicBezTo>
                  <a:cubicBezTo>
                    <a:pt x="1174276" y="1068823"/>
                    <a:pt x="1201000" y="1046333"/>
                    <a:pt x="1230371" y="1020931"/>
                  </a:cubicBezTo>
                  <a:close/>
                  <a:moveTo>
                    <a:pt x="475474" y="1065119"/>
                  </a:moveTo>
                  <a:lnTo>
                    <a:pt x="482353" y="1056916"/>
                  </a:lnTo>
                  <a:lnTo>
                    <a:pt x="476268" y="1050831"/>
                  </a:lnTo>
                  <a:cubicBezTo>
                    <a:pt x="463302" y="1038130"/>
                    <a:pt x="367254" y="957163"/>
                    <a:pt x="365401" y="957163"/>
                  </a:cubicBezTo>
                  <a:cubicBezTo>
                    <a:pt x="364343" y="957163"/>
                    <a:pt x="360109" y="961397"/>
                    <a:pt x="356140" y="966424"/>
                  </a:cubicBezTo>
                  <a:lnTo>
                    <a:pt x="349261" y="975685"/>
                  </a:lnTo>
                  <a:lnTo>
                    <a:pt x="356670" y="982035"/>
                  </a:lnTo>
                  <a:cubicBezTo>
                    <a:pt x="360903" y="985475"/>
                    <a:pt x="386305" y="1007437"/>
                    <a:pt x="413294" y="1030721"/>
                  </a:cubicBezTo>
                  <a:cubicBezTo>
                    <a:pt x="440282" y="1054006"/>
                    <a:pt x="463567" y="1073322"/>
                    <a:pt x="465419" y="1073322"/>
                  </a:cubicBezTo>
                  <a:cubicBezTo>
                    <a:pt x="467007" y="1073586"/>
                    <a:pt x="471505" y="1069882"/>
                    <a:pt x="475474" y="1065119"/>
                  </a:cubicBezTo>
                  <a:close/>
                  <a:moveTo>
                    <a:pt x="481824" y="972510"/>
                  </a:moveTo>
                  <a:lnTo>
                    <a:pt x="495848" y="956105"/>
                  </a:lnTo>
                  <a:lnTo>
                    <a:pt x="485793" y="947109"/>
                  </a:lnTo>
                  <a:cubicBezTo>
                    <a:pt x="479972" y="942346"/>
                    <a:pt x="472299" y="936260"/>
                    <a:pt x="468594" y="933349"/>
                  </a:cubicBezTo>
                  <a:lnTo>
                    <a:pt x="461715" y="928322"/>
                  </a:lnTo>
                  <a:lnTo>
                    <a:pt x="447956" y="944727"/>
                  </a:lnTo>
                  <a:lnTo>
                    <a:pt x="434197" y="961132"/>
                  </a:lnTo>
                  <a:lnTo>
                    <a:pt x="449543" y="974891"/>
                  </a:lnTo>
                  <a:cubicBezTo>
                    <a:pt x="458010" y="982565"/>
                    <a:pt x="465684" y="988915"/>
                    <a:pt x="466478" y="988915"/>
                  </a:cubicBezTo>
                  <a:cubicBezTo>
                    <a:pt x="467271" y="988915"/>
                    <a:pt x="474416" y="981506"/>
                    <a:pt x="481824" y="972510"/>
                  </a:cubicBezTo>
                  <a:close/>
                  <a:moveTo>
                    <a:pt x="1185389" y="972774"/>
                  </a:moveTo>
                  <a:cubicBezTo>
                    <a:pt x="1191475" y="967483"/>
                    <a:pt x="1196502" y="962455"/>
                    <a:pt x="1196502" y="961397"/>
                  </a:cubicBezTo>
                  <a:cubicBezTo>
                    <a:pt x="1196502" y="960338"/>
                    <a:pt x="1190945" y="952930"/>
                    <a:pt x="1184331" y="944992"/>
                  </a:cubicBezTo>
                  <a:lnTo>
                    <a:pt x="1172159" y="930968"/>
                  </a:lnTo>
                  <a:lnTo>
                    <a:pt x="1157342" y="943404"/>
                  </a:lnTo>
                  <a:cubicBezTo>
                    <a:pt x="1148875" y="950284"/>
                    <a:pt x="1141730" y="956899"/>
                    <a:pt x="1141201" y="957957"/>
                  </a:cubicBezTo>
                  <a:cubicBezTo>
                    <a:pt x="1140672" y="959280"/>
                    <a:pt x="1145964" y="966689"/>
                    <a:pt x="1152843" y="974627"/>
                  </a:cubicBezTo>
                  <a:cubicBezTo>
                    <a:pt x="1166603" y="990502"/>
                    <a:pt x="1164750" y="990767"/>
                    <a:pt x="1185389" y="972774"/>
                  </a:cubicBezTo>
                  <a:close/>
                </a:path>
              </a:pathLst>
            </a:custGeom>
            <a:grpFill/>
            <a:ln w="264" cap="flat">
              <a:solidFill>
                <a:srgbClr val="FFFFFF"/>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A6CBD-345A-440A-8252-15AA236722B8}"/>
                </a:ext>
              </a:extLst>
            </p:cNvPr>
            <p:cNvSpPr/>
            <p:nvPr/>
          </p:nvSpPr>
          <p:spPr>
            <a:xfrm flipV="1">
              <a:off x="5192777" y="984896"/>
              <a:ext cx="838149" cy="838586"/>
            </a:xfrm>
            <a:custGeom>
              <a:avLst/>
              <a:gdLst>
                <a:gd name="connsiteX0" fmla="*/ 374036 w 838149"/>
                <a:gd name="connsiteY0" fmla="*/ 835333 h 838586"/>
                <a:gd name="connsiteX1" fmla="*/ 304447 w 838149"/>
                <a:gd name="connsiteY1" fmla="*/ 820515 h 838586"/>
                <a:gd name="connsiteX2" fmla="*/ 305241 w 838149"/>
                <a:gd name="connsiteY2" fmla="*/ 787176 h 838586"/>
                <a:gd name="connsiteX3" fmla="*/ 336463 w 838149"/>
                <a:gd name="connsiteY3" fmla="*/ 788764 h 838586"/>
                <a:gd name="connsiteX4" fmla="*/ 378534 w 838149"/>
                <a:gd name="connsiteY4" fmla="*/ 794849 h 838586"/>
                <a:gd name="connsiteX5" fmla="*/ 396527 w 838149"/>
                <a:gd name="connsiteY5" fmla="*/ 796437 h 838586"/>
                <a:gd name="connsiteX6" fmla="*/ 396527 w 838149"/>
                <a:gd name="connsiteY6" fmla="*/ 765744 h 838586"/>
                <a:gd name="connsiteX7" fmla="*/ 403407 w 838149"/>
                <a:gd name="connsiteY7" fmla="*/ 729758 h 838586"/>
                <a:gd name="connsiteX8" fmla="*/ 429602 w 838149"/>
                <a:gd name="connsiteY8" fmla="*/ 730817 h 838586"/>
                <a:gd name="connsiteX9" fmla="*/ 436217 w 838149"/>
                <a:gd name="connsiteY9" fmla="*/ 766802 h 838586"/>
                <a:gd name="connsiteX10" fmla="*/ 436217 w 838149"/>
                <a:gd name="connsiteY10" fmla="*/ 796437 h 838586"/>
                <a:gd name="connsiteX11" fmla="*/ 457384 w 838149"/>
                <a:gd name="connsiteY11" fmla="*/ 794585 h 838586"/>
                <a:gd name="connsiteX12" fmla="*/ 610586 w 838149"/>
                <a:gd name="connsiteY12" fmla="*/ 743517 h 838586"/>
                <a:gd name="connsiteX13" fmla="*/ 669062 w 838149"/>
                <a:gd name="connsiteY13" fmla="*/ 699065 h 838586"/>
                <a:gd name="connsiteX14" fmla="*/ 649218 w 838149"/>
                <a:gd name="connsiteY14" fmla="*/ 676574 h 838586"/>
                <a:gd name="connsiteX15" fmla="*/ 629373 w 838149"/>
                <a:gd name="connsiteY15" fmla="*/ 648262 h 838586"/>
                <a:gd name="connsiteX16" fmla="*/ 636252 w 838149"/>
                <a:gd name="connsiteY16" fmla="*/ 634503 h 838586"/>
                <a:gd name="connsiteX17" fmla="*/ 677530 w 838149"/>
                <a:gd name="connsiteY17" fmla="*/ 649585 h 838586"/>
                <a:gd name="connsiteX18" fmla="*/ 698697 w 838149"/>
                <a:gd name="connsiteY18" fmla="*/ 669959 h 838586"/>
                <a:gd name="connsiteX19" fmla="*/ 709281 w 838149"/>
                <a:gd name="connsiteY19" fmla="*/ 658052 h 838586"/>
                <a:gd name="connsiteX20" fmla="*/ 776224 w 838149"/>
                <a:gd name="connsiteY20" fmla="*/ 538190 h 838586"/>
                <a:gd name="connsiteX21" fmla="*/ 794746 w 838149"/>
                <a:gd name="connsiteY21" fmla="*/ 452460 h 838586"/>
                <a:gd name="connsiteX22" fmla="*/ 796334 w 838149"/>
                <a:gd name="connsiteY22" fmla="*/ 435791 h 838586"/>
                <a:gd name="connsiteX23" fmla="*/ 766963 w 838149"/>
                <a:gd name="connsiteY23" fmla="*/ 435791 h 838586"/>
                <a:gd name="connsiteX24" fmla="*/ 732566 w 838149"/>
                <a:gd name="connsiteY24" fmla="*/ 430499 h 838586"/>
                <a:gd name="connsiteX25" fmla="*/ 734153 w 838149"/>
                <a:gd name="connsiteY25" fmla="*/ 401657 h 838586"/>
                <a:gd name="connsiteX26" fmla="*/ 768551 w 838149"/>
                <a:gd name="connsiteY26" fmla="*/ 396101 h 838586"/>
                <a:gd name="connsiteX27" fmla="*/ 795805 w 838149"/>
                <a:gd name="connsiteY27" fmla="*/ 396101 h 838586"/>
                <a:gd name="connsiteX28" fmla="*/ 794482 w 838149"/>
                <a:gd name="connsiteY28" fmla="*/ 382342 h 838586"/>
                <a:gd name="connsiteX29" fmla="*/ 775960 w 838149"/>
                <a:gd name="connsiteY29" fmla="*/ 295554 h 838586"/>
                <a:gd name="connsiteX30" fmla="*/ 709281 w 838149"/>
                <a:gd name="connsiteY30" fmla="*/ 176485 h 838586"/>
                <a:gd name="connsiteX31" fmla="*/ 698697 w 838149"/>
                <a:gd name="connsiteY31" fmla="*/ 164578 h 838586"/>
                <a:gd name="connsiteX32" fmla="*/ 678853 w 838149"/>
                <a:gd name="connsiteY32" fmla="*/ 183894 h 838586"/>
                <a:gd name="connsiteX33" fmla="*/ 651070 w 838149"/>
                <a:gd name="connsiteY33" fmla="*/ 202945 h 838586"/>
                <a:gd name="connsiteX34" fmla="*/ 631490 w 838149"/>
                <a:gd name="connsiteY34" fmla="*/ 184952 h 838586"/>
                <a:gd name="connsiteX35" fmla="*/ 650805 w 838149"/>
                <a:gd name="connsiteY35" fmla="*/ 156376 h 838586"/>
                <a:gd name="connsiteX36" fmla="*/ 670121 w 838149"/>
                <a:gd name="connsiteY36" fmla="*/ 136795 h 838586"/>
                <a:gd name="connsiteX37" fmla="*/ 662447 w 838149"/>
                <a:gd name="connsiteY37" fmla="*/ 128857 h 838586"/>
                <a:gd name="connsiteX38" fmla="*/ 524857 w 838149"/>
                <a:gd name="connsiteY38" fmla="*/ 53447 h 838586"/>
                <a:gd name="connsiteX39" fmla="*/ 447859 w 838149"/>
                <a:gd name="connsiteY39" fmla="*/ 38894 h 838586"/>
                <a:gd name="connsiteX40" fmla="*/ 438863 w 838149"/>
                <a:gd name="connsiteY40" fmla="*/ 38894 h 838586"/>
                <a:gd name="connsiteX41" fmla="*/ 438863 w 838149"/>
                <a:gd name="connsiteY41" fmla="*/ 65089 h 838586"/>
                <a:gd name="connsiteX42" fmla="*/ 432777 w 838149"/>
                <a:gd name="connsiteY42" fmla="*/ 98693 h 838586"/>
                <a:gd name="connsiteX43" fmla="*/ 403936 w 838149"/>
                <a:gd name="connsiteY43" fmla="*/ 100016 h 838586"/>
                <a:gd name="connsiteX44" fmla="*/ 399173 w 838149"/>
                <a:gd name="connsiteY44" fmla="*/ 66412 h 838586"/>
                <a:gd name="connsiteX45" fmla="*/ 399173 w 838149"/>
                <a:gd name="connsiteY45" fmla="*/ 38894 h 838586"/>
                <a:gd name="connsiteX46" fmla="*/ 386737 w 838149"/>
                <a:gd name="connsiteY46" fmla="*/ 38894 h 838586"/>
                <a:gd name="connsiteX47" fmla="*/ 301272 w 838149"/>
                <a:gd name="connsiteY47" fmla="*/ 55299 h 838586"/>
                <a:gd name="connsiteX48" fmla="*/ 178763 w 838149"/>
                <a:gd name="connsiteY48" fmla="*/ 120390 h 838586"/>
                <a:gd name="connsiteX49" fmla="*/ 163681 w 838149"/>
                <a:gd name="connsiteY49" fmla="*/ 132297 h 838586"/>
                <a:gd name="connsiteX50" fmla="*/ 184849 w 838149"/>
                <a:gd name="connsiteY50" fmla="*/ 153994 h 838586"/>
                <a:gd name="connsiteX51" fmla="*/ 206017 w 838149"/>
                <a:gd name="connsiteY51" fmla="*/ 179925 h 838586"/>
                <a:gd name="connsiteX52" fmla="*/ 181145 w 838149"/>
                <a:gd name="connsiteY52" fmla="*/ 201357 h 838586"/>
                <a:gd name="connsiteX53" fmla="*/ 155479 w 838149"/>
                <a:gd name="connsiteY53" fmla="*/ 179925 h 838586"/>
                <a:gd name="connsiteX54" fmla="*/ 135105 w 838149"/>
                <a:gd name="connsiteY54" fmla="*/ 160080 h 838586"/>
                <a:gd name="connsiteX55" fmla="*/ 114995 w 838149"/>
                <a:gd name="connsiteY55" fmla="*/ 186010 h 838586"/>
                <a:gd name="connsiteX56" fmla="*/ 37733 w 838149"/>
                <a:gd name="connsiteY56" fmla="*/ 378108 h 838586"/>
                <a:gd name="connsiteX57" fmla="*/ 36145 w 838149"/>
                <a:gd name="connsiteY57" fmla="*/ 392926 h 838586"/>
                <a:gd name="connsiteX58" fmla="*/ 67103 w 838149"/>
                <a:gd name="connsiteY58" fmla="*/ 393984 h 838586"/>
                <a:gd name="connsiteX59" fmla="*/ 103088 w 838149"/>
                <a:gd name="connsiteY59" fmla="*/ 401128 h 838586"/>
                <a:gd name="connsiteX60" fmla="*/ 102030 w 838149"/>
                <a:gd name="connsiteY60" fmla="*/ 427323 h 838586"/>
                <a:gd name="connsiteX61" fmla="*/ 65780 w 838149"/>
                <a:gd name="connsiteY61" fmla="*/ 433145 h 838586"/>
                <a:gd name="connsiteX62" fmla="*/ 35881 w 838149"/>
                <a:gd name="connsiteY62" fmla="*/ 433145 h 838586"/>
                <a:gd name="connsiteX63" fmla="*/ 37733 w 838149"/>
                <a:gd name="connsiteY63" fmla="*/ 453783 h 838586"/>
                <a:gd name="connsiteX64" fmla="*/ 75570 w 838149"/>
                <a:gd name="connsiteY64" fmla="*/ 585288 h 838586"/>
                <a:gd name="connsiteX65" fmla="*/ 123992 w 838149"/>
                <a:gd name="connsiteY65" fmla="*/ 660698 h 838586"/>
                <a:gd name="connsiteX66" fmla="*/ 131930 w 838149"/>
                <a:gd name="connsiteY66" fmla="*/ 669695 h 838586"/>
                <a:gd name="connsiteX67" fmla="*/ 151245 w 838149"/>
                <a:gd name="connsiteY67" fmla="*/ 650908 h 838586"/>
                <a:gd name="connsiteX68" fmla="*/ 176117 w 838149"/>
                <a:gd name="connsiteY68" fmla="*/ 629211 h 838586"/>
                <a:gd name="connsiteX69" fmla="*/ 203371 w 838149"/>
                <a:gd name="connsiteY69" fmla="*/ 647998 h 838586"/>
                <a:gd name="connsiteX70" fmla="*/ 182203 w 838149"/>
                <a:gd name="connsiteY70" fmla="*/ 677633 h 838586"/>
                <a:gd name="connsiteX71" fmla="*/ 161035 w 838149"/>
                <a:gd name="connsiteY71" fmla="*/ 699594 h 838586"/>
                <a:gd name="connsiteX72" fmla="*/ 181145 w 838149"/>
                <a:gd name="connsiteY72" fmla="*/ 715735 h 838586"/>
                <a:gd name="connsiteX73" fmla="*/ 223216 w 838149"/>
                <a:gd name="connsiteY73" fmla="*/ 744311 h 838586"/>
                <a:gd name="connsiteX74" fmla="*/ 250998 w 838149"/>
                <a:gd name="connsiteY74" fmla="*/ 773946 h 838586"/>
                <a:gd name="connsiteX75" fmla="*/ 237239 w 838149"/>
                <a:gd name="connsiteY75" fmla="*/ 790087 h 838586"/>
                <a:gd name="connsiteX76" fmla="*/ 180086 w 838149"/>
                <a:gd name="connsiteY76" fmla="*/ 764156 h 838586"/>
                <a:gd name="connsiteX77" fmla="*/ 4658 w 838149"/>
                <a:gd name="connsiteY77" fmla="*/ 501411 h 838586"/>
                <a:gd name="connsiteX78" fmla="*/ -2221 w 838149"/>
                <a:gd name="connsiteY78" fmla="*/ 429176 h 838586"/>
                <a:gd name="connsiteX79" fmla="*/ 2012 w 838149"/>
                <a:gd name="connsiteY79" fmla="*/ 348738 h 838586"/>
                <a:gd name="connsiteX80" fmla="*/ 290159 w 838149"/>
                <a:gd name="connsiteY80" fmla="*/ 16668 h 838586"/>
                <a:gd name="connsiteX81" fmla="*/ 415049 w 838149"/>
                <a:gd name="connsiteY81" fmla="*/ -1854 h 838586"/>
                <a:gd name="connsiteX82" fmla="*/ 579628 w 838149"/>
                <a:gd name="connsiteY82" fmla="*/ 30956 h 838586"/>
                <a:gd name="connsiteX83" fmla="*/ 834965 w 838149"/>
                <a:gd name="connsiteY83" fmla="*/ 400070 h 838586"/>
                <a:gd name="connsiteX84" fmla="*/ 492047 w 838149"/>
                <a:gd name="connsiteY84" fmla="*/ 829776 h 838586"/>
                <a:gd name="connsiteX85" fmla="*/ 374036 w 838149"/>
                <a:gd name="connsiteY85" fmla="*/ 835333 h 83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38149" h="838586">
                  <a:moveTo>
                    <a:pt x="374036" y="835333"/>
                  </a:moveTo>
                  <a:cubicBezTo>
                    <a:pt x="343343" y="831893"/>
                    <a:pt x="311591" y="825013"/>
                    <a:pt x="304447" y="820515"/>
                  </a:cubicBezTo>
                  <a:cubicBezTo>
                    <a:pt x="291482" y="812048"/>
                    <a:pt x="291746" y="793262"/>
                    <a:pt x="305241" y="787176"/>
                  </a:cubicBezTo>
                  <a:cubicBezTo>
                    <a:pt x="310797" y="784795"/>
                    <a:pt x="317148" y="785059"/>
                    <a:pt x="336463" y="788764"/>
                  </a:cubicBezTo>
                  <a:cubicBezTo>
                    <a:pt x="349958" y="791410"/>
                    <a:pt x="368744" y="794055"/>
                    <a:pt x="378534" y="794849"/>
                  </a:cubicBezTo>
                  <a:lnTo>
                    <a:pt x="396527" y="796437"/>
                  </a:lnTo>
                  <a:lnTo>
                    <a:pt x="396527" y="765744"/>
                  </a:lnTo>
                  <a:cubicBezTo>
                    <a:pt x="396527" y="735844"/>
                    <a:pt x="396792" y="735050"/>
                    <a:pt x="403407" y="729758"/>
                  </a:cubicBezTo>
                  <a:cubicBezTo>
                    <a:pt x="412667" y="722350"/>
                    <a:pt x="421664" y="722879"/>
                    <a:pt x="429602" y="730817"/>
                  </a:cubicBezTo>
                  <a:cubicBezTo>
                    <a:pt x="435952" y="736902"/>
                    <a:pt x="436217" y="739019"/>
                    <a:pt x="436217" y="766802"/>
                  </a:cubicBezTo>
                  <a:lnTo>
                    <a:pt x="436217" y="796437"/>
                  </a:lnTo>
                  <a:lnTo>
                    <a:pt x="457384" y="794585"/>
                  </a:lnTo>
                  <a:cubicBezTo>
                    <a:pt x="503689" y="790880"/>
                    <a:pt x="566134" y="769977"/>
                    <a:pt x="610586" y="743517"/>
                  </a:cubicBezTo>
                  <a:cubicBezTo>
                    <a:pt x="634665" y="728965"/>
                    <a:pt x="668798" y="703034"/>
                    <a:pt x="669062" y="699065"/>
                  </a:cubicBezTo>
                  <a:cubicBezTo>
                    <a:pt x="669062" y="697477"/>
                    <a:pt x="660066" y="687423"/>
                    <a:pt x="649218" y="676574"/>
                  </a:cubicBezTo>
                  <a:cubicBezTo>
                    <a:pt x="632813" y="660169"/>
                    <a:pt x="629373" y="655406"/>
                    <a:pt x="629373" y="648262"/>
                  </a:cubicBezTo>
                  <a:cubicBezTo>
                    <a:pt x="629373" y="642441"/>
                    <a:pt x="631490" y="638208"/>
                    <a:pt x="636252" y="634503"/>
                  </a:cubicBezTo>
                  <a:cubicBezTo>
                    <a:pt x="648424" y="624978"/>
                    <a:pt x="654510" y="627094"/>
                    <a:pt x="677530" y="649585"/>
                  </a:cubicBezTo>
                  <a:lnTo>
                    <a:pt x="698697" y="669959"/>
                  </a:lnTo>
                  <a:lnTo>
                    <a:pt x="709281" y="658052"/>
                  </a:lnTo>
                  <a:cubicBezTo>
                    <a:pt x="733889" y="630534"/>
                    <a:pt x="762730" y="578938"/>
                    <a:pt x="776224" y="538190"/>
                  </a:cubicBezTo>
                  <a:cubicBezTo>
                    <a:pt x="783898" y="514905"/>
                    <a:pt x="792100" y="477068"/>
                    <a:pt x="794746" y="452460"/>
                  </a:cubicBezTo>
                  <a:lnTo>
                    <a:pt x="796334" y="435791"/>
                  </a:lnTo>
                  <a:lnTo>
                    <a:pt x="766963" y="435791"/>
                  </a:lnTo>
                  <a:cubicBezTo>
                    <a:pt x="741298" y="435791"/>
                    <a:pt x="737329" y="435261"/>
                    <a:pt x="732566" y="430499"/>
                  </a:cubicBezTo>
                  <a:cubicBezTo>
                    <a:pt x="724628" y="422561"/>
                    <a:pt x="725422" y="408537"/>
                    <a:pt x="734153" y="401657"/>
                  </a:cubicBezTo>
                  <a:cubicBezTo>
                    <a:pt x="740239" y="396895"/>
                    <a:pt x="745002" y="396101"/>
                    <a:pt x="768551" y="396101"/>
                  </a:cubicBezTo>
                  <a:lnTo>
                    <a:pt x="795805" y="396101"/>
                  </a:lnTo>
                  <a:lnTo>
                    <a:pt x="794482" y="382342"/>
                  </a:lnTo>
                  <a:cubicBezTo>
                    <a:pt x="791836" y="358793"/>
                    <a:pt x="782839" y="316457"/>
                    <a:pt x="775960" y="295554"/>
                  </a:cubicBezTo>
                  <a:cubicBezTo>
                    <a:pt x="762201" y="254806"/>
                    <a:pt x="733624" y="204003"/>
                    <a:pt x="709281" y="176485"/>
                  </a:cubicBezTo>
                  <a:lnTo>
                    <a:pt x="698697" y="164578"/>
                  </a:lnTo>
                  <a:lnTo>
                    <a:pt x="678853" y="183894"/>
                  </a:lnTo>
                  <a:cubicBezTo>
                    <a:pt x="663241" y="198976"/>
                    <a:pt x="657420" y="202945"/>
                    <a:pt x="651070" y="202945"/>
                  </a:cubicBezTo>
                  <a:cubicBezTo>
                    <a:pt x="639957" y="202945"/>
                    <a:pt x="631754" y="195536"/>
                    <a:pt x="631490" y="184952"/>
                  </a:cubicBezTo>
                  <a:cubicBezTo>
                    <a:pt x="631225" y="177279"/>
                    <a:pt x="634136" y="173310"/>
                    <a:pt x="650805" y="156376"/>
                  </a:cubicBezTo>
                  <a:lnTo>
                    <a:pt x="670121" y="136795"/>
                  </a:lnTo>
                  <a:lnTo>
                    <a:pt x="662447" y="128857"/>
                  </a:lnTo>
                  <a:cubicBezTo>
                    <a:pt x="639163" y="104514"/>
                    <a:pt x="569045" y="66148"/>
                    <a:pt x="524857" y="53447"/>
                  </a:cubicBezTo>
                  <a:cubicBezTo>
                    <a:pt x="498662" y="45774"/>
                    <a:pt x="461618" y="38894"/>
                    <a:pt x="447859" y="38894"/>
                  </a:cubicBezTo>
                  <a:lnTo>
                    <a:pt x="438863" y="38894"/>
                  </a:lnTo>
                  <a:lnTo>
                    <a:pt x="438863" y="65089"/>
                  </a:lnTo>
                  <a:cubicBezTo>
                    <a:pt x="438863" y="88903"/>
                    <a:pt x="438333" y="92343"/>
                    <a:pt x="432777" y="98693"/>
                  </a:cubicBezTo>
                  <a:cubicBezTo>
                    <a:pt x="424574" y="107954"/>
                    <a:pt x="411080" y="108748"/>
                    <a:pt x="403936" y="100016"/>
                  </a:cubicBezTo>
                  <a:cubicBezTo>
                    <a:pt x="399967" y="94989"/>
                    <a:pt x="399173" y="89168"/>
                    <a:pt x="399173" y="66412"/>
                  </a:cubicBezTo>
                  <a:lnTo>
                    <a:pt x="399173" y="38894"/>
                  </a:lnTo>
                  <a:lnTo>
                    <a:pt x="386737" y="38894"/>
                  </a:lnTo>
                  <a:cubicBezTo>
                    <a:pt x="367686" y="38894"/>
                    <a:pt x="329848" y="46303"/>
                    <a:pt x="301272" y="55299"/>
                  </a:cubicBezTo>
                  <a:cubicBezTo>
                    <a:pt x="255761" y="69852"/>
                    <a:pt x="216865" y="90491"/>
                    <a:pt x="178763" y="120390"/>
                  </a:cubicBezTo>
                  <a:lnTo>
                    <a:pt x="163681" y="132297"/>
                  </a:lnTo>
                  <a:lnTo>
                    <a:pt x="184849" y="153994"/>
                  </a:lnTo>
                  <a:cubicBezTo>
                    <a:pt x="196491" y="166166"/>
                    <a:pt x="206017" y="177808"/>
                    <a:pt x="206017" y="179925"/>
                  </a:cubicBezTo>
                  <a:cubicBezTo>
                    <a:pt x="206017" y="193155"/>
                    <a:pt x="192522" y="204797"/>
                    <a:pt x="181145" y="201357"/>
                  </a:cubicBezTo>
                  <a:cubicBezTo>
                    <a:pt x="178234" y="200563"/>
                    <a:pt x="166592" y="190773"/>
                    <a:pt x="155479" y="179925"/>
                  </a:cubicBezTo>
                  <a:lnTo>
                    <a:pt x="135105" y="160080"/>
                  </a:lnTo>
                  <a:lnTo>
                    <a:pt x="114995" y="186010"/>
                  </a:lnTo>
                  <a:cubicBezTo>
                    <a:pt x="73453" y="240253"/>
                    <a:pt x="45671" y="308784"/>
                    <a:pt x="37733" y="378108"/>
                  </a:cubicBezTo>
                  <a:lnTo>
                    <a:pt x="36145" y="392926"/>
                  </a:lnTo>
                  <a:lnTo>
                    <a:pt x="67103" y="393984"/>
                  </a:lnTo>
                  <a:cubicBezTo>
                    <a:pt x="95944" y="394778"/>
                    <a:pt x="98326" y="395307"/>
                    <a:pt x="103088" y="401128"/>
                  </a:cubicBezTo>
                  <a:cubicBezTo>
                    <a:pt x="109968" y="409595"/>
                    <a:pt x="109439" y="420444"/>
                    <a:pt x="102030" y="427323"/>
                  </a:cubicBezTo>
                  <a:cubicBezTo>
                    <a:pt x="96473" y="432615"/>
                    <a:pt x="93034" y="433145"/>
                    <a:pt x="65780" y="433145"/>
                  </a:cubicBezTo>
                  <a:lnTo>
                    <a:pt x="35881" y="433145"/>
                  </a:lnTo>
                  <a:lnTo>
                    <a:pt x="37733" y="453783"/>
                  </a:lnTo>
                  <a:cubicBezTo>
                    <a:pt x="41702" y="497442"/>
                    <a:pt x="55196" y="544011"/>
                    <a:pt x="75570" y="585288"/>
                  </a:cubicBezTo>
                  <a:cubicBezTo>
                    <a:pt x="87742" y="609631"/>
                    <a:pt x="109968" y="644293"/>
                    <a:pt x="123992" y="660698"/>
                  </a:cubicBezTo>
                  <a:lnTo>
                    <a:pt x="131930" y="669695"/>
                  </a:lnTo>
                  <a:lnTo>
                    <a:pt x="151245" y="650908"/>
                  </a:lnTo>
                  <a:cubicBezTo>
                    <a:pt x="161564" y="640589"/>
                    <a:pt x="172942" y="630799"/>
                    <a:pt x="176117" y="629211"/>
                  </a:cubicBezTo>
                  <a:cubicBezTo>
                    <a:pt x="188818" y="622861"/>
                    <a:pt x="203371" y="632916"/>
                    <a:pt x="203371" y="647998"/>
                  </a:cubicBezTo>
                  <a:cubicBezTo>
                    <a:pt x="203371" y="653819"/>
                    <a:pt x="198343" y="660698"/>
                    <a:pt x="182203" y="677633"/>
                  </a:cubicBezTo>
                  <a:lnTo>
                    <a:pt x="161035" y="699594"/>
                  </a:lnTo>
                  <a:lnTo>
                    <a:pt x="181145" y="715735"/>
                  </a:lnTo>
                  <a:cubicBezTo>
                    <a:pt x="192258" y="724466"/>
                    <a:pt x="211309" y="737432"/>
                    <a:pt x="223216" y="744311"/>
                  </a:cubicBezTo>
                  <a:cubicBezTo>
                    <a:pt x="244383" y="756747"/>
                    <a:pt x="250998" y="763891"/>
                    <a:pt x="250998" y="773946"/>
                  </a:cubicBezTo>
                  <a:cubicBezTo>
                    <a:pt x="250734" y="780296"/>
                    <a:pt x="245177" y="787176"/>
                    <a:pt x="237239" y="790087"/>
                  </a:cubicBezTo>
                  <a:cubicBezTo>
                    <a:pt x="228508" y="793262"/>
                    <a:pt x="211573" y="785588"/>
                    <a:pt x="180086" y="764156"/>
                  </a:cubicBezTo>
                  <a:cubicBezTo>
                    <a:pt x="89594" y="701976"/>
                    <a:pt x="27943" y="609631"/>
                    <a:pt x="4658" y="501411"/>
                  </a:cubicBezTo>
                  <a:cubicBezTo>
                    <a:pt x="954" y="484212"/>
                    <a:pt x="-1163" y="462250"/>
                    <a:pt x="-2221" y="429176"/>
                  </a:cubicBezTo>
                  <a:cubicBezTo>
                    <a:pt x="-3544" y="388428"/>
                    <a:pt x="-2751" y="376785"/>
                    <a:pt x="2012" y="348738"/>
                  </a:cubicBezTo>
                  <a:cubicBezTo>
                    <a:pt x="28737" y="191832"/>
                    <a:pt x="139603" y="64296"/>
                    <a:pt x="290159" y="16668"/>
                  </a:cubicBezTo>
                  <a:cubicBezTo>
                    <a:pt x="331701" y="3703"/>
                    <a:pt x="367686" y="-1589"/>
                    <a:pt x="415049" y="-1854"/>
                  </a:cubicBezTo>
                  <a:cubicBezTo>
                    <a:pt x="477494" y="-1854"/>
                    <a:pt x="526444" y="7936"/>
                    <a:pt x="579628" y="30956"/>
                  </a:cubicBezTo>
                  <a:cubicBezTo>
                    <a:pt x="729920" y="95783"/>
                    <a:pt x="827821" y="237342"/>
                    <a:pt x="834965" y="400070"/>
                  </a:cubicBezTo>
                  <a:cubicBezTo>
                    <a:pt x="843961" y="607779"/>
                    <a:pt x="696316" y="792997"/>
                    <a:pt x="492047" y="829776"/>
                  </a:cubicBezTo>
                  <a:cubicBezTo>
                    <a:pt x="457384" y="836126"/>
                    <a:pt x="403407" y="838508"/>
                    <a:pt x="374036" y="835333"/>
                  </a:cubicBezTo>
                  <a:close/>
                </a:path>
              </a:pathLst>
            </a:custGeom>
            <a:grpFill/>
            <a:ln w="264" cap="flat">
              <a:solidFill>
                <a:srgbClr val="FFFFFF"/>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8A860C-35D4-4CA3-9B6E-92104A6FE2F4}"/>
                </a:ext>
              </a:extLst>
            </p:cNvPr>
            <p:cNvSpPr/>
            <p:nvPr/>
          </p:nvSpPr>
          <p:spPr>
            <a:xfrm flipV="1">
              <a:off x="5562789" y="1221883"/>
              <a:ext cx="235694" cy="365048"/>
            </a:xfrm>
            <a:custGeom>
              <a:avLst/>
              <a:gdLst>
                <a:gd name="connsiteX0" fmla="*/ 32101 w 235694"/>
                <a:gd name="connsiteY0" fmla="*/ 357206 h 365048"/>
                <a:gd name="connsiteX1" fmla="*/ 26280 w 235694"/>
                <a:gd name="connsiteY1" fmla="*/ 289204 h 365048"/>
                <a:gd name="connsiteX2" fmla="*/ 26280 w 235694"/>
                <a:gd name="connsiteY2" fmla="*/ 227553 h 365048"/>
                <a:gd name="connsiteX3" fmla="*/ 15961 w 235694"/>
                <a:gd name="connsiteY3" fmla="*/ 218821 h 365048"/>
                <a:gd name="connsiteX4" fmla="*/ 9875 w 235694"/>
                <a:gd name="connsiteY4" fmla="*/ 148174 h 365048"/>
                <a:gd name="connsiteX5" fmla="*/ 59355 w 235694"/>
                <a:gd name="connsiteY5" fmla="*/ 134150 h 365048"/>
                <a:gd name="connsiteX6" fmla="*/ 136088 w 235694"/>
                <a:gd name="connsiteY6" fmla="*/ 66943 h 365048"/>
                <a:gd name="connsiteX7" fmla="*/ 213351 w 235694"/>
                <a:gd name="connsiteY7" fmla="*/ -1853 h 365048"/>
                <a:gd name="connsiteX8" fmla="*/ 232666 w 235694"/>
                <a:gd name="connsiteY8" fmla="*/ 17198 h 365048"/>
                <a:gd name="connsiteX9" fmla="*/ 163342 w 235694"/>
                <a:gd name="connsiteY9" fmla="*/ 95254 h 365048"/>
                <a:gd name="connsiteX10" fmla="*/ 94017 w 235694"/>
                <a:gd name="connsiteY10" fmla="*/ 164579 h 365048"/>
                <a:gd name="connsiteX11" fmla="*/ 93753 w 235694"/>
                <a:gd name="connsiteY11" fmla="*/ 180455 h 365048"/>
                <a:gd name="connsiteX12" fmla="*/ 86344 w 235694"/>
                <a:gd name="connsiteY12" fmla="*/ 206915 h 365048"/>
                <a:gd name="connsiteX13" fmla="*/ 72585 w 235694"/>
                <a:gd name="connsiteY13" fmla="*/ 220938 h 365048"/>
                <a:gd name="connsiteX14" fmla="*/ 65970 w 235694"/>
                <a:gd name="connsiteY14" fmla="*/ 223849 h 365048"/>
                <a:gd name="connsiteX15" fmla="*/ 65970 w 235694"/>
                <a:gd name="connsiteY15" fmla="*/ 287088 h 365048"/>
                <a:gd name="connsiteX16" fmla="*/ 65970 w 235694"/>
                <a:gd name="connsiteY16" fmla="*/ 350326 h 365048"/>
                <a:gd name="connsiteX17" fmla="*/ 59355 w 235694"/>
                <a:gd name="connsiteY17" fmla="*/ 356677 h 365048"/>
                <a:gd name="connsiteX18" fmla="*/ 32101 w 235694"/>
                <a:gd name="connsiteY18" fmla="*/ 357206 h 365048"/>
                <a:gd name="connsiteX19" fmla="*/ 52475 w 235694"/>
                <a:gd name="connsiteY19" fmla="*/ 184953 h 365048"/>
                <a:gd name="connsiteX20" fmla="*/ 45860 w 235694"/>
                <a:gd name="connsiteY20" fmla="*/ 172782 h 365048"/>
                <a:gd name="connsiteX21" fmla="*/ 37923 w 235694"/>
                <a:gd name="connsiteY21" fmla="*/ 184688 h 365048"/>
                <a:gd name="connsiteX22" fmla="*/ 52475 w 235694"/>
                <a:gd name="connsiteY22" fmla="*/ 184953 h 36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694" h="365048">
                  <a:moveTo>
                    <a:pt x="32101" y="357206"/>
                  </a:moveTo>
                  <a:cubicBezTo>
                    <a:pt x="26545" y="351120"/>
                    <a:pt x="26280" y="349003"/>
                    <a:pt x="26280" y="289204"/>
                  </a:cubicBezTo>
                  <a:lnTo>
                    <a:pt x="26280" y="227553"/>
                  </a:lnTo>
                  <a:lnTo>
                    <a:pt x="15961" y="218821"/>
                  </a:lnTo>
                  <a:cubicBezTo>
                    <a:pt x="-6794" y="199241"/>
                    <a:pt x="-9440" y="168548"/>
                    <a:pt x="9875" y="148174"/>
                  </a:cubicBezTo>
                  <a:cubicBezTo>
                    <a:pt x="23105" y="134150"/>
                    <a:pt x="39246" y="129652"/>
                    <a:pt x="59355" y="134150"/>
                  </a:cubicBezTo>
                  <a:cubicBezTo>
                    <a:pt x="67028" y="135738"/>
                    <a:pt x="70468" y="132563"/>
                    <a:pt x="136088" y="66943"/>
                  </a:cubicBezTo>
                  <a:cubicBezTo>
                    <a:pt x="197739" y="5027"/>
                    <a:pt x="205677" y="-1853"/>
                    <a:pt x="213351" y="-1853"/>
                  </a:cubicBezTo>
                  <a:cubicBezTo>
                    <a:pt x="224728" y="-1853"/>
                    <a:pt x="232666" y="6085"/>
                    <a:pt x="232666" y="17198"/>
                  </a:cubicBezTo>
                  <a:cubicBezTo>
                    <a:pt x="232666" y="25136"/>
                    <a:pt x="225522" y="33074"/>
                    <a:pt x="163342" y="95254"/>
                  </a:cubicBezTo>
                  <a:lnTo>
                    <a:pt x="94017" y="164579"/>
                  </a:lnTo>
                  <a:lnTo>
                    <a:pt x="93753" y="180455"/>
                  </a:lnTo>
                  <a:cubicBezTo>
                    <a:pt x="93488" y="192626"/>
                    <a:pt x="92165" y="198183"/>
                    <a:pt x="86344" y="206915"/>
                  </a:cubicBezTo>
                  <a:cubicBezTo>
                    <a:pt x="82375" y="213000"/>
                    <a:pt x="76025" y="219351"/>
                    <a:pt x="72585" y="220938"/>
                  </a:cubicBezTo>
                  <a:lnTo>
                    <a:pt x="65970" y="223849"/>
                  </a:lnTo>
                  <a:lnTo>
                    <a:pt x="65970" y="287088"/>
                  </a:lnTo>
                  <a:lnTo>
                    <a:pt x="65970" y="350326"/>
                  </a:lnTo>
                  <a:lnTo>
                    <a:pt x="59355" y="356677"/>
                  </a:lnTo>
                  <a:cubicBezTo>
                    <a:pt x="51152" y="365144"/>
                    <a:pt x="39775" y="365408"/>
                    <a:pt x="32101" y="357206"/>
                  </a:cubicBezTo>
                  <a:close/>
                  <a:moveTo>
                    <a:pt x="52475" y="184953"/>
                  </a:moveTo>
                  <a:cubicBezTo>
                    <a:pt x="56974" y="179661"/>
                    <a:pt x="53005" y="172782"/>
                    <a:pt x="45860" y="172782"/>
                  </a:cubicBezTo>
                  <a:cubicBezTo>
                    <a:pt x="38981" y="172782"/>
                    <a:pt x="35277" y="178073"/>
                    <a:pt x="37923" y="184688"/>
                  </a:cubicBezTo>
                  <a:cubicBezTo>
                    <a:pt x="39775" y="189716"/>
                    <a:pt x="48506" y="189980"/>
                    <a:pt x="52475" y="184953"/>
                  </a:cubicBezTo>
                  <a:close/>
                </a:path>
              </a:pathLst>
            </a:custGeom>
            <a:grpFill/>
            <a:ln w="264" cap="flat">
              <a:solidFill>
                <a:srgbClr val="FFFFFF"/>
              </a:solidFill>
              <a:prstDash val="solid"/>
              <a:miter/>
            </a:ln>
          </p:spPr>
          <p:txBody>
            <a:bodyPr rtlCol="0" anchor="ctr"/>
            <a:lstStyle/>
            <a:p>
              <a:endParaRPr lang="en-US"/>
            </a:p>
          </p:txBody>
        </p:sp>
      </p:grpSp>
    </p:spTree>
    <p:extLst>
      <p:ext uri="{BB962C8B-B14F-4D97-AF65-F5344CB8AC3E}">
        <p14:creationId xmlns:p14="http://schemas.microsoft.com/office/powerpoint/2010/main" val="41255817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61C672A-8847-1BE8-6AD3-D6A1F839E4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74638" y="2103871"/>
            <a:ext cx="3194722" cy="3194722"/>
          </a:xfrm>
          <a:prstGeom prst="rect">
            <a:avLst/>
          </a:prstGeom>
        </p:spPr>
      </p:pic>
      <p:grpSp>
        <p:nvGrpSpPr>
          <p:cNvPr id="10" name="Group 9">
            <a:extLst>
              <a:ext uri="{FF2B5EF4-FFF2-40B4-BE49-F238E27FC236}">
                <a16:creationId xmlns:a16="http://schemas.microsoft.com/office/drawing/2014/main" id="{1F23DFC8-CA14-66BD-D8F7-8160834A1801}"/>
              </a:ext>
            </a:extLst>
          </p:cNvPr>
          <p:cNvGrpSpPr/>
          <p:nvPr/>
        </p:nvGrpSpPr>
        <p:grpSpPr>
          <a:xfrm>
            <a:off x="430222" y="865082"/>
            <a:ext cx="7901893" cy="2589170"/>
            <a:chOff x="430222" y="865082"/>
            <a:chExt cx="7901893" cy="2589170"/>
          </a:xfrm>
        </p:grpSpPr>
        <p:sp>
          <p:nvSpPr>
            <p:cNvPr id="5" name="TextBox 4">
              <a:extLst>
                <a:ext uri="{FF2B5EF4-FFF2-40B4-BE49-F238E27FC236}">
                  <a16:creationId xmlns:a16="http://schemas.microsoft.com/office/drawing/2014/main" id="{6D84AAF1-5697-22FD-30DC-3A1E8BB89A9A}"/>
                </a:ext>
              </a:extLst>
            </p:cNvPr>
            <p:cNvSpPr txBox="1"/>
            <p:nvPr/>
          </p:nvSpPr>
          <p:spPr>
            <a:xfrm>
              <a:off x="430222" y="865082"/>
              <a:ext cx="7901893" cy="2589170"/>
            </a:xfrm>
            <a:prstGeom prst="rect">
              <a:avLst/>
            </a:prstGeom>
            <a:noFill/>
          </p:spPr>
          <p:txBody>
            <a:bodyPr wrap="square" rtlCol="0">
              <a:spAutoFit/>
            </a:bodyPr>
            <a:lstStyle>
              <a:defPPr marR="0" lvl="0" algn="l" rtl="0">
                <a:lnSpc>
                  <a:spcPct val="100000"/>
                </a:lnSpc>
                <a:spcBef>
                  <a:spcPts val="0"/>
                </a:spcBef>
                <a:spcAft>
                  <a:spcPts val="0"/>
                </a:spcAft>
                <a:defRPr/>
              </a:defPPr>
              <a:lvl1pPr algn="ctr">
                <a:lnSpc>
                  <a:spcPct val="120000"/>
                </a:lnSpc>
                <a:defRPr sz="2400">
                  <a:latin typeface="#9Slide03 Arima Madurai Black" panose="00000A00000000000000" pitchFamily="2" charset="0"/>
                  <a:cs typeface="#9Slide03 Arima Madurai Black" panose="00000A00000000000000" pitchFamily="2" charset="0"/>
                </a:defRPr>
              </a:lvl1pPr>
            </a:lstStyle>
            <a:p>
              <a:pPr algn="l">
                <a:lnSpc>
                  <a:spcPct val="150000"/>
                </a:lnSpc>
              </a:pPr>
              <a:r>
                <a:rPr lang="vi-VN" sz="2200" dirty="0"/>
                <a:t>Khó khăn khi sử dụng đồng hồ bấm giây để đo tốc độ của xe đồ chơi trong thí nghiệm:</a:t>
              </a:r>
            </a:p>
            <a:p>
              <a:pPr algn="l">
                <a:lnSpc>
                  <a:spcPct val="150000"/>
                </a:lnSpc>
              </a:pPr>
              <a:r>
                <a:rPr lang="vi-VN" sz="2200" dirty="0"/>
                <a:t>           Gặp khó khăn trong thao tác với đồng hồ.</a:t>
              </a:r>
            </a:p>
            <a:p>
              <a:pPr algn="l">
                <a:lnSpc>
                  <a:spcPct val="150000"/>
                </a:lnSpc>
              </a:pPr>
              <a:r>
                <a:rPr lang="vi-VN" sz="2200" dirty="0"/>
                <a:t>           Thời gian bắt đầu bấm đo và bấm dừng không chuẩn.</a:t>
              </a:r>
            </a:p>
            <a:p>
              <a:pPr algn="l">
                <a:lnSpc>
                  <a:spcPct val="150000"/>
                </a:lnSpc>
              </a:pPr>
              <a:r>
                <a:rPr lang="vi-VN" sz="2200" dirty="0"/>
                <a:t>           Không bấm RESET trước khi bắt đầu lượt đo mới.</a:t>
              </a:r>
            </a:p>
          </p:txBody>
        </p:sp>
        <p:pic>
          <p:nvPicPr>
            <p:cNvPr id="7" name="Picture 14">
              <a:extLst>
                <a:ext uri="{FF2B5EF4-FFF2-40B4-BE49-F238E27FC236}">
                  <a16:creationId xmlns:a16="http://schemas.microsoft.com/office/drawing/2014/main" id="{AE0925F0-230F-41AD-FDE7-17BEBF4797B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6260" b="29432"/>
            <a:stretch/>
          </p:blipFill>
          <p:spPr bwMode="auto">
            <a:xfrm>
              <a:off x="493499" y="2018597"/>
              <a:ext cx="636767" cy="28214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4">
              <a:extLst>
                <a:ext uri="{FF2B5EF4-FFF2-40B4-BE49-F238E27FC236}">
                  <a16:creationId xmlns:a16="http://schemas.microsoft.com/office/drawing/2014/main" id="{6C54F259-D199-2F6F-B991-0E3BB2B3DEE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6260" b="29432"/>
            <a:stretch/>
          </p:blipFill>
          <p:spPr bwMode="auto">
            <a:xfrm>
              <a:off x="493499" y="2526852"/>
              <a:ext cx="636767" cy="2821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a:extLst>
                <a:ext uri="{FF2B5EF4-FFF2-40B4-BE49-F238E27FC236}">
                  <a16:creationId xmlns:a16="http://schemas.microsoft.com/office/drawing/2014/main" id="{D9211328-82CA-B6E5-BCC5-F91CEF9A15B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6260" b="29432"/>
            <a:stretch/>
          </p:blipFill>
          <p:spPr bwMode="auto">
            <a:xfrm>
              <a:off x="493499" y="3035107"/>
              <a:ext cx="636767" cy="28214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474194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8)">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77"/>
        <p:cNvGrpSpPr/>
        <p:nvPr/>
      </p:nvGrpSpPr>
      <p:grpSpPr>
        <a:xfrm>
          <a:off x="0" y="0"/>
          <a:ext cx="0" cy="0"/>
          <a:chOff x="0" y="0"/>
          <a:chExt cx="0" cy="0"/>
        </a:xfrm>
      </p:grpSpPr>
      <p:sp>
        <p:nvSpPr>
          <p:cNvPr id="1480" name="Google Shape;1480;p36"/>
          <p:cNvSpPr txBox="1">
            <a:spLocks noGrp="1"/>
          </p:cNvSpPr>
          <p:nvPr>
            <p:ph type="subTitle" idx="2"/>
          </p:nvPr>
        </p:nvSpPr>
        <p:spPr>
          <a:xfrm>
            <a:off x="726000" y="3850725"/>
            <a:ext cx="7698000" cy="441000"/>
          </a:xfrm>
          <a:prstGeom prst="rect">
            <a:avLst/>
          </a:prstGeom>
        </p:spPr>
        <p:txBody>
          <a:bodyPr spcFirstLastPara="1" wrap="square" lIns="91425" tIns="91425" rIns="91425" bIns="91425" anchor="ctr" anchorCtr="0">
            <a:noAutofit/>
          </a:bodyPr>
          <a:lstStyle/>
          <a:p>
            <a:pPr marL="0" lvl="0" indent="0" algn="ctr" rtl="0">
              <a:spcBef>
                <a:spcPts val="0"/>
              </a:spcBef>
              <a:spcAft>
                <a:spcPts val="1200"/>
              </a:spcAft>
              <a:buNone/>
            </a:pPr>
            <a:r>
              <a:rPr lang="en">
                <a:solidFill>
                  <a:schemeClr val="lt1"/>
                </a:solidFill>
              </a:rPr>
              <a:t>—Someone famous</a:t>
            </a:r>
            <a:endParaRPr>
              <a:solidFill>
                <a:schemeClr val="lt1"/>
              </a:solidFill>
            </a:endParaRPr>
          </a:p>
        </p:txBody>
      </p:sp>
      <p:pic>
        <p:nvPicPr>
          <p:cNvPr id="12" name="Graphic 11">
            <a:extLst>
              <a:ext uri="{FF2B5EF4-FFF2-40B4-BE49-F238E27FC236}">
                <a16:creationId xmlns:a16="http://schemas.microsoft.com/office/drawing/2014/main" id="{1A430139-DF0F-440D-BF58-C48D406E5D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0947" y="1191980"/>
            <a:ext cx="3352069" cy="3352069"/>
          </a:xfrm>
          <a:prstGeom prst="rect">
            <a:avLst/>
          </a:prstGeom>
        </p:spPr>
      </p:pic>
      <p:sp>
        <p:nvSpPr>
          <p:cNvPr id="13" name="TextBox 12">
            <a:extLst>
              <a:ext uri="{FF2B5EF4-FFF2-40B4-BE49-F238E27FC236}">
                <a16:creationId xmlns:a16="http://schemas.microsoft.com/office/drawing/2014/main" id="{C79EA4C3-520C-4B93-85F3-DBC2BC8A8318}"/>
              </a:ext>
            </a:extLst>
          </p:cNvPr>
          <p:cNvSpPr txBox="1"/>
          <p:nvPr/>
        </p:nvSpPr>
        <p:spPr>
          <a:xfrm>
            <a:off x="3753016" y="1643196"/>
            <a:ext cx="4779911" cy="2308324"/>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sz="2400" dirty="0" err="1"/>
              <a:t>Hãy</a:t>
            </a:r>
            <a:r>
              <a:rPr lang="en-US" sz="2400" dirty="0"/>
              <a:t> </a:t>
            </a:r>
            <a:r>
              <a:rPr lang="en-US" sz="2400" dirty="0" err="1"/>
              <a:t>mô</a:t>
            </a:r>
            <a:r>
              <a:rPr lang="en-US" sz="2400" dirty="0"/>
              <a:t> </a:t>
            </a:r>
            <a:r>
              <a:rPr lang="en-US" sz="2400" dirty="0" err="1"/>
              <a:t>tả</a:t>
            </a:r>
            <a:r>
              <a:rPr lang="en-US" sz="2400" dirty="0"/>
              <a:t> </a:t>
            </a:r>
            <a:r>
              <a:rPr lang="en-US" sz="2400" dirty="0" err="1"/>
              <a:t>cách</a:t>
            </a:r>
            <a:r>
              <a:rPr lang="en-US" sz="2400" dirty="0"/>
              <a:t> </a:t>
            </a:r>
            <a:r>
              <a:rPr lang="en-US" sz="2400" dirty="0" err="1"/>
              <a:t>tiến</a:t>
            </a:r>
            <a:r>
              <a:rPr lang="en-US" sz="2400" dirty="0"/>
              <a:t> </a:t>
            </a:r>
            <a:r>
              <a:rPr lang="en-US" sz="2400" dirty="0" err="1"/>
              <a:t>hành</a:t>
            </a:r>
            <a:r>
              <a:rPr lang="en-US" sz="2400" dirty="0"/>
              <a:t> kiểm tra </a:t>
            </a:r>
            <a:r>
              <a:rPr lang="en-US" sz="2400" dirty="0" err="1"/>
              <a:t>chạy</a:t>
            </a:r>
            <a:r>
              <a:rPr lang="en-US" sz="2400" dirty="0"/>
              <a:t> </a:t>
            </a:r>
            <a:r>
              <a:rPr lang="en-US" sz="2400" dirty="0" err="1"/>
              <a:t>cự</a:t>
            </a:r>
            <a:r>
              <a:rPr lang="en-US" sz="2400" dirty="0"/>
              <a:t> li </a:t>
            </a:r>
            <a:r>
              <a:rPr lang="en-US" sz="2400" dirty="0" err="1"/>
              <a:t>ngắn</a:t>
            </a:r>
            <a:r>
              <a:rPr lang="en-US" sz="2400" dirty="0"/>
              <a:t> 60m </a:t>
            </a:r>
            <a:r>
              <a:rPr lang="en-US" sz="2400" dirty="0" err="1"/>
              <a:t>của</a:t>
            </a:r>
            <a:r>
              <a:rPr lang="en-US" sz="2400" dirty="0"/>
              <a:t> </a:t>
            </a:r>
            <a:r>
              <a:rPr lang="en-US" sz="2400" dirty="0" err="1"/>
              <a:t>các</a:t>
            </a:r>
            <a:r>
              <a:rPr lang="en-US" sz="2400" dirty="0"/>
              <a:t> </a:t>
            </a:r>
            <a:r>
              <a:rPr lang="en-US" sz="2400" dirty="0" err="1"/>
              <a:t>em</a:t>
            </a:r>
            <a:r>
              <a:rPr lang="en-US" sz="2400" dirty="0"/>
              <a:t> </a:t>
            </a:r>
            <a:r>
              <a:rPr lang="en-US" sz="2400" dirty="0" err="1"/>
              <a:t>trong</a:t>
            </a:r>
            <a:r>
              <a:rPr lang="en-US" sz="2400" dirty="0"/>
              <a:t> </a:t>
            </a:r>
            <a:r>
              <a:rPr lang="en-US" sz="2400" dirty="0" err="1"/>
              <a:t>môn</a:t>
            </a:r>
            <a:r>
              <a:rPr lang="en-US" sz="2400" dirty="0"/>
              <a:t> </a:t>
            </a:r>
            <a:r>
              <a:rPr lang="en-US" sz="2400" dirty="0" err="1"/>
              <a:t>giáo</a:t>
            </a:r>
            <a:r>
              <a:rPr lang="en-US" sz="2400" dirty="0"/>
              <a:t> </a:t>
            </a:r>
            <a:r>
              <a:rPr lang="en-US" sz="2400" dirty="0" err="1"/>
              <a:t>dục</a:t>
            </a:r>
            <a:r>
              <a:rPr lang="en-US" sz="2400" dirty="0"/>
              <a:t> </a:t>
            </a:r>
            <a:r>
              <a:rPr lang="en-US" sz="2400" dirty="0" err="1"/>
              <a:t>thể</a:t>
            </a:r>
            <a:r>
              <a:rPr lang="en-US" sz="2400" dirty="0"/>
              <a:t> </a:t>
            </a:r>
            <a:r>
              <a:rPr lang="en-US" sz="2400" dirty="0" err="1"/>
              <a:t>chất</a:t>
            </a:r>
            <a:r>
              <a:rPr lang="en-US" sz="2400" dirty="0"/>
              <a:t>. </a:t>
            </a:r>
            <a:r>
              <a:rPr lang="en-US" sz="2400" dirty="0" err="1"/>
              <a:t>Cách</a:t>
            </a:r>
            <a:r>
              <a:rPr lang="en-US" sz="2400" dirty="0"/>
              <a:t> </a:t>
            </a:r>
            <a:r>
              <a:rPr lang="en-US" sz="2400" dirty="0" err="1"/>
              <a:t>tiến</a:t>
            </a:r>
            <a:r>
              <a:rPr lang="en-US" sz="2400" dirty="0"/>
              <a:t> </a:t>
            </a:r>
            <a:r>
              <a:rPr lang="en-US" sz="2400" dirty="0" err="1"/>
              <a:t>hành</a:t>
            </a:r>
            <a:r>
              <a:rPr lang="en-US" sz="2400" dirty="0"/>
              <a:t> </a:t>
            </a:r>
            <a:r>
              <a:rPr lang="en-US" sz="2400" dirty="0" err="1"/>
              <a:t>này</a:t>
            </a:r>
            <a:r>
              <a:rPr lang="en-US" sz="2400" dirty="0"/>
              <a:t> có gì </a:t>
            </a:r>
            <a:r>
              <a:rPr lang="en-US" sz="2400" dirty="0" err="1"/>
              <a:t>giống</a:t>
            </a:r>
            <a:r>
              <a:rPr lang="en-US" sz="2400" dirty="0"/>
              <a:t> </a:t>
            </a:r>
            <a:r>
              <a:rPr lang="en-US" sz="2400" dirty="0" err="1"/>
              <a:t>và</a:t>
            </a:r>
            <a:r>
              <a:rPr lang="en-US" sz="2400" dirty="0"/>
              <a:t> </a:t>
            </a:r>
            <a:r>
              <a:rPr lang="en-US" sz="2400" dirty="0" err="1"/>
              <a:t>khác</a:t>
            </a:r>
            <a:r>
              <a:rPr lang="en-US" sz="2400" dirty="0"/>
              <a:t> </a:t>
            </a:r>
            <a:r>
              <a:rPr lang="en-US" sz="2400" dirty="0" err="1"/>
              <a:t>với</a:t>
            </a:r>
            <a:r>
              <a:rPr lang="en-US" sz="2400" dirty="0"/>
              <a:t> </a:t>
            </a:r>
            <a:r>
              <a:rPr lang="en-US" sz="2400" dirty="0" err="1"/>
              <a:t>cách</a:t>
            </a:r>
            <a:r>
              <a:rPr lang="en-US" sz="2400" dirty="0"/>
              <a:t> </a:t>
            </a:r>
            <a:r>
              <a:rPr lang="en-US" sz="2400" dirty="0" err="1"/>
              <a:t>đo</a:t>
            </a:r>
            <a:r>
              <a:rPr lang="en-US" sz="2400" dirty="0"/>
              <a:t> </a:t>
            </a:r>
            <a:r>
              <a:rPr lang="en-US" sz="2400" dirty="0" err="1"/>
              <a:t>tốc</a:t>
            </a:r>
            <a:r>
              <a:rPr lang="en-US" sz="2400" dirty="0"/>
              <a:t> </a:t>
            </a:r>
            <a:r>
              <a:rPr lang="en-US" sz="2400" dirty="0" err="1"/>
              <a:t>độ</a:t>
            </a:r>
            <a:r>
              <a:rPr lang="en-US" sz="2400" dirty="0"/>
              <a:t> </a:t>
            </a:r>
            <a:r>
              <a:rPr lang="en-US" sz="2400" dirty="0" err="1"/>
              <a:t>trên</a:t>
            </a:r>
            <a:endParaRPr lang="en-US" sz="3600" dirty="0"/>
          </a:p>
        </p:txBody>
      </p:sp>
      <p:grpSp>
        <p:nvGrpSpPr>
          <p:cNvPr id="14" name="Group 13">
            <a:extLst>
              <a:ext uri="{FF2B5EF4-FFF2-40B4-BE49-F238E27FC236}">
                <a16:creationId xmlns:a16="http://schemas.microsoft.com/office/drawing/2014/main" id="{049A3BCA-ED91-4F27-AFA8-8E4AA0FB37C0}"/>
              </a:ext>
            </a:extLst>
          </p:cNvPr>
          <p:cNvGrpSpPr/>
          <p:nvPr/>
        </p:nvGrpSpPr>
        <p:grpSpPr>
          <a:xfrm>
            <a:off x="2619960" y="275109"/>
            <a:ext cx="4495099" cy="479169"/>
            <a:chOff x="814234" y="3068672"/>
            <a:chExt cx="4495099" cy="602255"/>
          </a:xfrm>
        </p:grpSpPr>
        <p:sp>
          <p:nvSpPr>
            <p:cNvPr id="15" name="Google Shape;2346;p40">
              <a:extLst>
                <a:ext uri="{FF2B5EF4-FFF2-40B4-BE49-F238E27FC236}">
                  <a16:creationId xmlns:a16="http://schemas.microsoft.com/office/drawing/2014/main" id="{31C67624-1401-49AF-BB3F-CC52CBB5F39E}"/>
                </a:ext>
              </a:extLst>
            </p:cNvPr>
            <p:cNvSpPr/>
            <p:nvPr/>
          </p:nvSpPr>
          <p:spPr>
            <a:xfrm>
              <a:off x="814234" y="3125026"/>
              <a:ext cx="4495099" cy="545901"/>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TextBox 15">
              <a:extLst>
                <a:ext uri="{FF2B5EF4-FFF2-40B4-BE49-F238E27FC236}">
                  <a16:creationId xmlns:a16="http://schemas.microsoft.com/office/drawing/2014/main" id="{AAC44C48-7DF5-44B7-87DC-EE9D4B9AA64F}"/>
                </a:ext>
              </a:extLst>
            </p:cNvPr>
            <p:cNvSpPr txBox="1"/>
            <p:nvPr/>
          </p:nvSpPr>
          <p:spPr>
            <a:xfrm>
              <a:off x="1079842" y="3068672"/>
              <a:ext cx="4229491" cy="580254"/>
            </a:xfrm>
            <a:prstGeom prst="rect">
              <a:avLst/>
            </a:prstGeom>
            <a:noFill/>
          </p:spPr>
          <p:txBody>
            <a:bodyPr wrap="square" rtlCol="0">
              <a:spAutoFit/>
            </a:bodyPr>
            <a:lstStyle/>
            <a:p>
              <a:r>
                <a:rPr lang="en-US" sz="2400" dirty="0" err="1">
                  <a:solidFill>
                    <a:srgbClr val="FBF9F6"/>
                  </a:solidFill>
                  <a:latin typeface="#9Slide07 IcielBaliho Script" pitchFamily="2" charset="0"/>
                  <a:cs typeface="#9Slide03 Arima Madurai Black" panose="00000A00000000000000" pitchFamily="2" charset="0"/>
                </a:rPr>
                <a:t>Đo</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Tốc</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Độ</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Dùng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Đồng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Hồ</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Bấm</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Giây</a:t>
              </a:r>
              <a:endParaRPr lang="en-US" sz="2400" dirty="0">
                <a:solidFill>
                  <a:srgbClr val="FBF9F6"/>
                </a:solidFill>
                <a:latin typeface="#9Slide07 IcielBaliho Script" pitchFamily="2" charset="0"/>
                <a:cs typeface="#9Slide03 Arima Madurai Black" panose="00000A00000000000000" pitchFamily="2" charset="0"/>
              </a:endParaRPr>
            </a:p>
          </p:txBody>
        </p:sp>
      </p:grpSp>
      <p:sp>
        <p:nvSpPr>
          <p:cNvPr id="17" name="Google Shape;2357;p40">
            <a:extLst>
              <a:ext uri="{FF2B5EF4-FFF2-40B4-BE49-F238E27FC236}">
                <a16:creationId xmlns:a16="http://schemas.microsoft.com/office/drawing/2014/main" id="{B54FE931-31F7-452F-BE9D-826F54C50A94}"/>
              </a:ext>
            </a:extLst>
          </p:cNvPr>
          <p:cNvSpPr/>
          <p:nvPr/>
        </p:nvSpPr>
        <p:spPr>
          <a:xfrm rot="10800000">
            <a:off x="2160551" y="151275"/>
            <a:ext cx="746628" cy="739117"/>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raphic 8">
            <a:extLst>
              <a:ext uri="{FF2B5EF4-FFF2-40B4-BE49-F238E27FC236}">
                <a16:creationId xmlns:a16="http://schemas.microsoft.com/office/drawing/2014/main" id="{D6886A73-AE40-45D7-88FE-8931BCBE25A6}"/>
              </a:ext>
            </a:extLst>
          </p:cNvPr>
          <p:cNvGrpSpPr/>
          <p:nvPr/>
        </p:nvGrpSpPr>
        <p:grpSpPr>
          <a:xfrm>
            <a:off x="2324814" y="317263"/>
            <a:ext cx="396490" cy="376058"/>
            <a:chOff x="4790189" y="653113"/>
            <a:chExt cx="1354514" cy="1284713"/>
          </a:xfrm>
          <a:solidFill>
            <a:srgbClr val="FFFFFF"/>
          </a:solidFill>
        </p:grpSpPr>
        <p:sp>
          <p:nvSpPr>
            <p:cNvPr id="19" name="Freeform: Shape 18">
              <a:extLst>
                <a:ext uri="{FF2B5EF4-FFF2-40B4-BE49-F238E27FC236}">
                  <a16:creationId xmlns:a16="http://schemas.microsoft.com/office/drawing/2014/main" id="{E35AF91F-EDC4-4365-B793-CCE1804716F9}"/>
                </a:ext>
              </a:extLst>
            </p:cNvPr>
            <p:cNvSpPr/>
            <p:nvPr/>
          </p:nvSpPr>
          <p:spPr>
            <a:xfrm flipV="1">
              <a:off x="4790189" y="653113"/>
              <a:ext cx="1354514" cy="1284713"/>
            </a:xfrm>
            <a:custGeom>
              <a:avLst/>
              <a:gdLst>
                <a:gd name="connsiteX0" fmla="*/ 654342 w 1354514"/>
                <a:gd name="connsiteY0" fmla="*/ 1279972 h 1284713"/>
                <a:gd name="connsiteX1" fmla="*/ 617827 w 1354514"/>
                <a:gd name="connsiteY1" fmla="*/ 1250866 h 1284713"/>
                <a:gd name="connsiteX2" fmla="*/ 612271 w 1354514"/>
                <a:gd name="connsiteY2" fmla="*/ 1197682 h 1284713"/>
                <a:gd name="connsiteX3" fmla="*/ 620209 w 1354514"/>
                <a:gd name="connsiteY3" fmla="*/ 1145557 h 1284713"/>
                <a:gd name="connsiteX4" fmla="*/ 640054 w 1354514"/>
                <a:gd name="connsiteY4" fmla="*/ 1127299 h 1284713"/>
                <a:gd name="connsiteX5" fmla="*/ 695884 w 1354514"/>
                <a:gd name="connsiteY5" fmla="*/ 1119097 h 1284713"/>
                <a:gd name="connsiteX6" fmla="*/ 739013 w 1354514"/>
                <a:gd name="connsiteY6" fmla="*/ 1118038 h 1284713"/>
                <a:gd name="connsiteX7" fmla="*/ 738219 w 1354514"/>
                <a:gd name="connsiteY7" fmla="*/ 1088668 h 1284713"/>
                <a:gd name="connsiteX8" fmla="*/ 737425 w 1354514"/>
                <a:gd name="connsiteY8" fmla="*/ 1059298 h 1284713"/>
                <a:gd name="connsiteX9" fmla="*/ 705409 w 1354514"/>
                <a:gd name="connsiteY9" fmla="*/ 1052154 h 1284713"/>
                <a:gd name="connsiteX10" fmla="*/ 648521 w 1354514"/>
                <a:gd name="connsiteY10" fmla="*/ 1036542 h 1284713"/>
                <a:gd name="connsiteX11" fmla="*/ 541888 w 1354514"/>
                <a:gd name="connsiteY11" fmla="*/ 987063 h 1284713"/>
                <a:gd name="connsiteX12" fmla="*/ 528923 w 1354514"/>
                <a:gd name="connsiteY12" fmla="*/ 978860 h 1284713"/>
                <a:gd name="connsiteX13" fmla="*/ 513047 w 1354514"/>
                <a:gd name="connsiteY13" fmla="*/ 997382 h 1284713"/>
                <a:gd name="connsiteX14" fmla="*/ 497436 w 1354514"/>
                <a:gd name="connsiteY14" fmla="*/ 1015639 h 1284713"/>
                <a:gd name="connsiteX15" fmla="*/ 513576 w 1354514"/>
                <a:gd name="connsiteY15" fmla="*/ 1030192 h 1284713"/>
                <a:gd name="connsiteX16" fmla="*/ 513311 w 1354514"/>
                <a:gd name="connsiteY16" fmla="*/ 1082053 h 1284713"/>
                <a:gd name="connsiteX17" fmla="*/ 452719 w 1354514"/>
                <a:gd name="connsiteY17" fmla="*/ 1116716 h 1284713"/>
                <a:gd name="connsiteX18" fmla="*/ 303221 w 1354514"/>
                <a:gd name="connsiteY18" fmla="*/ 984152 h 1284713"/>
                <a:gd name="connsiteX19" fmla="*/ 302427 w 1354514"/>
                <a:gd name="connsiteY19" fmla="*/ 970922 h 1284713"/>
                <a:gd name="connsiteX20" fmla="*/ 359051 w 1354514"/>
                <a:gd name="connsiteY20" fmla="*/ 907948 h 1284713"/>
                <a:gd name="connsiteX21" fmla="*/ 390538 w 1354514"/>
                <a:gd name="connsiteY21" fmla="*/ 923824 h 1284713"/>
                <a:gd name="connsiteX22" fmla="*/ 403239 w 1354514"/>
                <a:gd name="connsiteY22" fmla="*/ 934672 h 1284713"/>
                <a:gd name="connsiteX23" fmla="*/ 418585 w 1354514"/>
                <a:gd name="connsiteY23" fmla="*/ 917738 h 1284713"/>
                <a:gd name="connsiteX24" fmla="*/ 433932 w 1354514"/>
                <a:gd name="connsiteY24" fmla="*/ 900804 h 1284713"/>
                <a:gd name="connsiteX25" fmla="*/ 416204 w 1354514"/>
                <a:gd name="connsiteY25" fmla="*/ 880430 h 1284713"/>
                <a:gd name="connsiteX26" fmla="*/ 380483 w 1354514"/>
                <a:gd name="connsiteY26" fmla="*/ 834655 h 1284713"/>
                <a:gd name="connsiteX27" fmla="*/ 362491 w 1354514"/>
                <a:gd name="connsiteY27" fmla="*/ 808989 h 1284713"/>
                <a:gd name="connsiteX28" fmla="*/ 294489 w 1354514"/>
                <a:gd name="connsiteY28" fmla="*/ 808989 h 1284713"/>
                <a:gd name="connsiteX29" fmla="*/ 221990 w 1354514"/>
                <a:gd name="connsiteY29" fmla="*/ 804226 h 1284713"/>
                <a:gd name="connsiteX30" fmla="*/ 223048 w 1354514"/>
                <a:gd name="connsiteY30" fmla="*/ 775649 h 1284713"/>
                <a:gd name="connsiteX31" fmla="*/ 285228 w 1354514"/>
                <a:gd name="connsiteY31" fmla="*/ 769828 h 1284713"/>
                <a:gd name="connsiteX32" fmla="*/ 341852 w 1354514"/>
                <a:gd name="connsiteY32" fmla="*/ 769034 h 1284713"/>
                <a:gd name="connsiteX33" fmla="*/ 335502 w 1354514"/>
                <a:gd name="connsiteY33" fmla="*/ 756598 h 1284713"/>
                <a:gd name="connsiteX34" fmla="*/ 322007 w 1354514"/>
                <a:gd name="connsiteY34" fmla="*/ 725111 h 1284713"/>
                <a:gd name="connsiteX35" fmla="*/ 314599 w 1354514"/>
                <a:gd name="connsiteY35" fmla="*/ 705796 h 1284713"/>
                <a:gd name="connsiteX36" fmla="*/ 210347 w 1354514"/>
                <a:gd name="connsiteY36" fmla="*/ 705796 h 1284713"/>
                <a:gd name="connsiteX37" fmla="*/ 106096 w 1354514"/>
                <a:gd name="connsiteY37" fmla="*/ 705796 h 1284713"/>
                <a:gd name="connsiteX38" fmla="*/ 99746 w 1354514"/>
                <a:gd name="connsiteY38" fmla="*/ 699181 h 1284713"/>
                <a:gd name="connsiteX39" fmla="*/ 99216 w 1354514"/>
                <a:gd name="connsiteY39" fmla="*/ 671927 h 1284713"/>
                <a:gd name="connsiteX40" fmla="*/ 203732 w 1354514"/>
                <a:gd name="connsiteY40" fmla="*/ 666106 h 1284713"/>
                <a:gd name="connsiteX41" fmla="*/ 302163 w 1354514"/>
                <a:gd name="connsiteY41" fmla="*/ 665048 h 1284713"/>
                <a:gd name="connsiteX42" fmla="*/ 297929 w 1354514"/>
                <a:gd name="connsiteY42" fmla="*/ 645732 h 1284713"/>
                <a:gd name="connsiteX43" fmla="*/ 290520 w 1354514"/>
                <a:gd name="connsiteY43" fmla="*/ 603926 h 1284713"/>
                <a:gd name="connsiteX44" fmla="*/ 287345 w 1354514"/>
                <a:gd name="connsiteY44" fmla="*/ 580112 h 1284713"/>
                <a:gd name="connsiteX45" fmla="*/ 148696 w 1354514"/>
                <a:gd name="connsiteY45" fmla="*/ 579318 h 1284713"/>
                <a:gd name="connsiteX46" fmla="*/ 3961 w 1354514"/>
                <a:gd name="connsiteY46" fmla="*/ 572968 h 1284713"/>
                <a:gd name="connsiteX47" fmla="*/ 8724 w 1354514"/>
                <a:gd name="connsiteY47" fmla="*/ 543068 h 1284713"/>
                <a:gd name="connsiteX48" fmla="*/ 150813 w 1354514"/>
                <a:gd name="connsiteY48" fmla="*/ 539099 h 1284713"/>
                <a:gd name="connsiteX49" fmla="*/ 285493 w 1354514"/>
                <a:gd name="connsiteY49" fmla="*/ 539099 h 1284713"/>
                <a:gd name="connsiteX50" fmla="*/ 287081 w 1354514"/>
                <a:gd name="connsiteY50" fmla="*/ 501262 h 1284713"/>
                <a:gd name="connsiteX51" fmla="*/ 290256 w 1354514"/>
                <a:gd name="connsiteY51" fmla="*/ 458926 h 1284713"/>
                <a:gd name="connsiteX52" fmla="*/ 190238 w 1354514"/>
                <a:gd name="connsiteY52" fmla="*/ 454428 h 1284713"/>
                <a:gd name="connsiteX53" fmla="*/ 81488 w 1354514"/>
                <a:gd name="connsiteY53" fmla="*/ 448871 h 1284713"/>
                <a:gd name="connsiteX54" fmla="*/ 81488 w 1354514"/>
                <a:gd name="connsiteY54" fmla="*/ 420295 h 1284713"/>
                <a:gd name="connsiteX55" fmla="*/ 193678 w 1354514"/>
                <a:gd name="connsiteY55" fmla="*/ 414738 h 1284713"/>
                <a:gd name="connsiteX56" fmla="*/ 298723 w 1354514"/>
                <a:gd name="connsiteY56" fmla="*/ 414738 h 1284713"/>
                <a:gd name="connsiteX57" fmla="*/ 301898 w 1354514"/>
                <a:gd name="connsiteY57" fmla="*/ 399921 h 1284713"/>
                <a:gd name="connsiteX58" fmla="*/ 310365 w 1354514"/>
                <a:gd name="connsiteY58" fmla="*/ 370286 h 1284713"/>
                <a:gd name="connsiteX59" fmla="*/ 315392 w 1354514"/>
                <a:gd name="connsiteY59" fmla="*/ 352029 h 1284713"/>
                <a:gd name="connsiteX60" fmla="*/ 261679 w 1354514"/>
                <a:gd name="connsiteY60" fmla="*/ 348589 h 1284713"/>
                <a:gd name="connsiteX61" fmla="*/ 203203 w 1354514"/>
                <a:gd name="connsiteY61" fmla="*/ 343562 h 1284713"/>
                <a:gd name="connsiteX62" fmla="*/ 203997 w 1354514"/>
                <a:gd name="connsiteY62" fmla="*/ 316044 h 1284713"/>
                <a:gd name="connsiteX63" fmla="*/ 271734 w 1354514"/>
                <a:gd name="connsiteY63" fmla="*/ 309429 h 1284713"/>
                <a:gd name="connsiteX64" fmla="*/ 333914 w 1354514"/>
                <a:gd name="connsiteY64" fmla="*/ 308635 h 1284713"/>
                <a:gd name="connsiteX65" fmla="*/ 343440 w 1354514"/>
                <a:gd name="connsiteY65" fmla="*/ 289584 h 1284713"/>
                <a:gd name="connsiteX66" fmla="*/ 435520 w 1354514"/>
                <a:gd name="connsiteY66" fmla="*/ 161254 h 1284713"/>
                <a:gd name="connsiteX67" fmla="*/ 986412 w 1354514"/>
                <a:gd name="connsiteY67" fmla="*/ 24457 h 1284713"/>
                <a:gd name="connsiteX68" fmla="*/ 1132999 w 1354514"/>
                <a:gd name="connsiteY68" fmla="*/ 101720 h 1284713"/>
                <a:gd name="connsiteX69" fmla="*/ 1133263 w 1354514"/>
                <a:gd name="connsiteY69" fmla="*/ 126592 h 1284713"/>
                <a:gd name="connsiteX70" fmla="*/ 1086165 w 1354514"/>
                <a:gd name="connsiteY70" fmla="*/ 116537 h 1284713"/>
                <a:gd name="connsiteX71" fmla="*/ 670218 w 1354514"/>
                <a:gd name="connsiteY71" fmla="*/ 60707 h 1284713"/>
                <a:gd name="connsiteX72" fmla="*/ 377573 w 1354514"/>
                <a:gd name="connsiteY72" fmla="*/ 311810 h 1284713"/>
                <a:gd name="connsiteX73" fmla="*/ 377573 w 1354514"/>
                <a:gd name="connsiteY73" fmla="*/ 750513 h 1284713"/>
                <a:gd name="connsiteX74" fmla="*/ 757006 w 1354514"/>
                <a:gd name="connsiteY74" fmla="*/ 1020667 h 1284713"/>
                <a:gd name="connsiteX75" fmla="*/ 890098 w 1354514"/>
                <a:gd name="connsiteY75" fmla="*/ 1019608 h 1284713"/>
                <a:gd name="connsiteX76" fmla="*/ 1103893 w 1354514"/>
                <a:gd name="connsiteY76" fmla="*/ 934143 h 1284713"/>
                <a:gd name="connsiteX77" fmla="*/ 1227460 w 1354514"/>
                <a:gd name="connsiteY77" fmla="*/ 807136 h 1284713"/>
                <a:gd name="connsiteX78" fmla="*/ 1308956 w 1354514"/>
                <a:gd name="connsiteY78" fmla="*/ 586727 h 1284713"/>
                <a:gd name="connsiteX79" fmla="*/ 1287259 w 1354514"/>
                <a:gd name="connsiteY79" fmla="*/ 375049 h 1284713"/>
                <a:gd name="connsiteX80" fmla="*/ 1178774 w 1354514"/>
                <a:gd name="connsiteY80" fmla="*/ 192741 h 1284713"/>
                <a:gd name="connsiteX81" fmla="*/ 1168719 w 1354514"/>
                <a:gd name="connsiteY81" fmla="*/ 154110 h 1284713"/>
                <a:gd name="connsiteX82" fmla="*/ 1227460 w 1354514"/>
                <a:gd name="connsiteY82" fmla="*/ 188243 h 1284713"/>
                <a:gd name="connsiteX83" fmla="*/ 1325890 w 1354514"/>
                <a:gd name="connsiteY83" fmla="*/ 696270 h 1284713"/>
                <a:gd name="connsiteX84" fmla="*/ 1214230 w 1354514"/>
                <a:gd name="connsiteY84" fmla="*/ 889426 h 1284713"/>
                <a:gd name="connsiteX85" fmla="*/ 1201265 w 1354514"/>
                <a:gd name="connsiteY85" fmla="*/ 903979 h 1284713"/>
                <a:gd name="connsiteX86" fmla="*/ 1214230 w 1354514"/>
                <a:gd name="connsiteY86" fmla="*/ 918797 h 1284713"/>
                <a:gd name="connsiteX87" fmla="*/ 1229048 w 1354514"/>
                <a:gd name="connsiteY87" fmla="*/ 933349 h 1284713"/>
                <a:gd name="connsiteX88" fmla="*/ 1244923 w 1354514"/>
                <a:gd name="connsiteY88" fmla="*/ 921443 h 1284713"/>
                <a:gd name="connsiteX89" fmla="*/ 1275087 w 1354514"/>
                <a:gd name="connsiteY89" fmla="*/ 908742 h 1284713"/>
                <a:gd name="connsiteX90" fmla="*/ 1329330 w 1354514"/>
                <a:gd name="connsiteY90" fmla="*/ 969599 h 1284713"/>
                <a:gd name="connsiteX91" fmla="*/ 1250215 w 1354514"/>
                <a:gd name="connsiteY91" fmla="*/ 1056387 h 1284713"/>
                <a:gd name="connsiteX92" fmla="*/ 1152050 w 1354514"/>
                <a:gd name="connsiteY92" fmla="*/ 1119361 h 1284713"/>
                <a:gd name="connsiteX93" fmla="*/ 1103364 w 1354514"/>
                <a:gd name="connsiteY93" fmla="*/ 1061415 h 1284713"/>
                <a:gd name="connsiteX94" fmla="*/ 1118446 w 1354514"/>
                <a:gd name="connsiteY94" fmla="*/ 1030192 h 1284713"/>
                <a:gd name="connsiteX95" fmla="*/ 1132999 w 1354514"/>
                <a:gd name="connsiteY95" fmla="*/ 1015375 h 1284713"/>
                <a:gd name="connsiteX96" fmla="*/ 1119504 w 1354514"/>
                <a:gd name="connsiteY96" fmla="*/ 997117 h 1284713"/>
                <a:gd name="connsiteX97" fmla="*/ 1105745 w 1354514"/>
                <a:gd name="connsiteY97" fmla="*/ 980977 h 1284713"/>
                <a:gd name="connsiteX98" fmla="*/ 1094897 w 1354514"/>
                <a:gd name="connsiteY98" fmla="*/ 987857 h 1284713"/>
                <a:gd name="connsiteX99" fmla="*/ 924496 w 1354514"/>
                <a:gd name="connsiteY99" fmla="*/ 1054006 h 1284713"/>
                <a:gd name="connsiteX100" fmla="*/ 900153 w 1354514"/>
                <a:gd name="connsiteY100" fmla="*/ 1058769 h 1284713"/>
                <a:gd name="connsiteX101" fmla="*/ 900153 w 1354514"/>
                <a:gd name="connsiteY101" fmla="*/ 1088668 h 1284713"/>
                <a:gd name="connsiteX102" fmla="*/ 900153 w 1354514"/>
                <a:gd name="connsiteY102" fmla="*/ 1118568 h 1284713"/>
                <a:gd name="connsiteX103" fmla="*/ 937990 w 1354514"/>
                <a:gd name="connsiteY103" fmla="*/ 1118568 h 1284713"/>
                <a:gd name="connsiteX104" fmla="*/ 1006521 w 1354514"/>
                <a:gd name="connsiteY104" fmla="*/ 1133914 h 1284713"/>
                <a:gd name="connsiteX105" fmla="*/ 1027160 w 1354514"/>
                <a:gd name="connsiteY105" fmla="*/ 1200064 h 1284713"/>
                <a:gd name="connsiteX106" fmla="*/ 1009167 w 1354514"/>
                <a:gd name="connsiteY106" fmla="*/ 1264890 h 1284713"/>
                <a:gd name="connsiteX107" fmla="*/ 818392 w 1354514"/>
                <a:gd name="connsiteY107" fmla="*/ 1282354 h 1284713"/>
                <a:gd name="connsiteX108" fmla="*/ 654342 w 1354514"/>
                <a:gd name="connsiteY108" fmla="*/ 1279972 h 1284713"/>
                <a:gd name="connsiteX109" fmla="*/ 691121 w 1354514"/>
                <a:gd name="connsiteY109" fmla="*/ 1200593 h 1284713"/>
                <a:gd name="connsiteX110" fmla="*/ 691121 w 1354514"/>
                <a:gd name="connsiteY110" fmla="*/ 1158257 h 1284713"/>
                <a:gd name="connsiteX111" fmla="*/ 678156 w 1354514"/>
                <a:gd name="connsiteY111" fmla="*/ 1158257 h 1284713"/>
                <a:gd name="connsiteX112" fmla="*/ 658311 w 1354514"/>
                <a:gd name="connsiteY112" fmla="*/ 1163814 h 1284713"/>
                <a:gd name="connsiteX113" fmla="*/ 651431 w 1354514"/>
                <a:gd name="connsiteY113" fmla="*/ 1200328 h 1284713"/>
                <a:gd name="connsiteX114" fmla="*/ 656194 w 1354514"/>
                <a:gd name="connsiteY114" fmla="*/ 1235520 h 1284713"/>
                <a:gd name="connsiteX115" fmla="*/ 680008 w 1354514"/>
                <a:gd name="connsiteY115" fmla="*/ 1242664 h 1284713"/>
                <a:gd name="connsiteX116" fmla="*/ 691121 w 1354514"/>
                <a:gd name="connsiteY116" fmla="*/ 1242928 h 1284713"/>
                <a:gd name="connsiteX117" fmla="*/ 691121 w 1354514"/>
                <a:gd name="connsiteY117" fmla="*/ 1200593 h 1284713"/>
                <a:gd name="connsiteX118" fmla="*/ 762562 w 1354514"/>
                <a:gd name="connsiteY118" fmla="*/ 1200593 h 1284713"/>
                <a:gd name="connsiteX119" fmla="*/ 762562 w 1354514"/>
                <a:gd name="connsiteY119" fmla="*/ 1158257 h 1284713"/>
                <a:gd name="connsiteX120" fmla="*/ 746686 w 1354514"/>
                <a:gd name="connsiteY120" fmla="*/ 1158257 h 1284713"/>
                <a:gd name="connsiteX121" fmla="*/ 730810 w 1354514"/>
                <a:gd name="connsiteY121" fmla="*/ 1158257 h 1284713"/>
                <a:gd name="connsiteX122" fmla="*/ 730810 w 1354514"/>
                <a:gd name="connsiteY122" fmla="*/ 1200593 h 1284713"/>
                <a:gd name="connsiteX123" fmla="*/ 730810 w 1354514"/>
                <a:gd name="connsiteY123" fmla="*/ 1242928 h 1284713"/>
                <a:gd name="connsiteX124" fmla="*/ 746686 w 1354514"/>
                <a:gd name="connsiteY124" fmla="*/ 1242928 h 1284713"/>
                <a:gd name="connsiteX125" fmla="*/ 762562 w 1354514"/>
                <a:gd name="connsiteY125" fmla="*/ 1242928 h 1284713"/>
                <a:gd name="connsiteX126" fmla="*/ 762562 w 1354514"/>
                <a:gd name="connsiteY126" fmla="*/ 1200593 h 1284713"/>
                <a:gd name="connsiteX127" fmla="*/ 834003 w 1354514"/>
                <a:gd name="connsiteY127" fmla="*/ 1200593 h 1284713"/>
                <a:gd name="connsiteX128" fmla="*/ 834003 w 1354514"/>
                <a:gd name="connsiteY128" fmla="*/ 1158257 h 1284713"/>
                <a:gd name="connsiteX129" fmla="*/ 818128 w 1354514"/>
                <a:gd name="connsiteY129" fmla="*/ 1158257 h 1284713"/>
                <a:gd name="connsiteX130" fmla="*/ 802252 w 1354514"/>
                <a:gd name="connsiteY130" fmla="*/ 1158257 h 1284713"/>
                <a:gd name="connsiteX131" fmla="*/ 802252 w 1354514"/>
                <a:gd name="connsiteY131" fmla="*/ 1198741 h 1284713"/>
                <a:gd name="connsiteX132" fmla="*/ 804104 w 1354514"/>
                <a:gd name="connsiteY132" fmla="*/ 1241076 h 1284713"/>
                <a:gd name="connsiteX133" fmla="*/ 819980 w 1354514"/>
                <a:gd name="connsiteY133" fmla="*/ 1242928 h 1284713"/>
                <a:gd name="connsiteX134" fmla="*/ 834003 w 1354514"/>
                <a:gd name="connsiteY134" fmla="*/ 1242928 h 1284713"/>
                <a:gd name="connsiteX135" fmla="*/ 834003 w 1354514"/>
                <a:gd name="connsiteY135" fmla="*/ 1200593 h 1284713"/>
                <a:gd name="connsiteX136" fmla="*/ 907562 w 1354514"/>
                <a:gd name="connsiteY136" fmla="*/ 1200064 h 1284713"/>
                <a:gd name="connsiteX137" fmla="*/ 908355 w 1354514"/>
                <a:gd name="connsiteY137" fmla="*/ 1158257 h 1284713"/>
                <a:gd name="connsiteX138" fmla="*/ 892215 w 1354514"/>
                <a:gd name="connsiteY138" fmla="*/ 1158257 h 1284713"/>
                <a:gd name="connsiteX139" fmla="*/ 876339 w 1354514"/>
                <a:gd name="connsiteY139" fmla="*/ 1158257 h 1284713"/>
                <a:gd name="connsiteX140" fmla="*/ 876339 w 1354514"/>
                <a:gd name="connsiteY140" fmla="*/ 1200593 h 1284713"/>
                <a:gd name="connsiteX141" fmla="*/ 876339 w 1354514"/>
                <a:gd name="connsiteY141" fmla="*/ 1243193 h 1284713"/>
                <a:gd name="connsiteX142" fmla="*/ 891686 w 1354514"/>
                <a:gd name="connsiteY142" fmla="*/ 1242399 h 1284713"/>
                <a:gd name="connsiteX143" fmla="*/ 906768 w 1354514"/>
                <a:gd name="connsiteY143" fmla="*/ 1241606 h 1284713"/>
                <a:gd name="connsiteX144" fmla="*/ 907562 w 1354514"/>
                <a:gd name="connsiteY144" fmla="*/ 1200064 h 1284713"/>
                <a:gd name="connsiteX145" fmla="*/ 982707 w 1354514"/>
                <a:gd name="connsiteY145" fmla="*/ 1234991 h 1284713"/>
                <a:gd name="connsiteX146" fmla="*/ 987470 w 1354514"/>
                <a:gd name="connsiteY146" fmla="*/ 1200064 h 1284713"/>
                <a:gd name="connsiteX147" fmla="*/ 980855 w 1354514"/>
                <a:gd name="connsiteY147" fmla="*/ 1164872 h 1284713"/>
                <a:gd name="connsiteX148" fmla="*/ 961010 w 1354514"/>
                <a:gd name="connsiteY148" fmla="*/ 1158257 h 1284713"/>
                <a:gd name="connsiteX149" fmla="*/ 947780 w 1354514"/>
                <a:gd name="connsiteY149" fmla="*/ 1158257 h 1284713"/>
                <a:gd name="connsiteX150" fmla="*/ 947780 w 1354514"/>
                <a:gd name="connsiteY150" fmla="*/ 1200857 h 1284713"/>
                <a:gd name="connsiteX151" fmla="*/ 947780 w 1354514"/>
                <a:gd name="connsiteY151" fmla="*/ 1243458 h 1284713"/>
                <a:gd name="connsiteX152" fmla="*/ 962862 w 1354514"/>
                <a:gd name="connsiteY152" fmla="*/ 1242399 h 1284713"/>
                <a:gd name="connsiteX153" fmla="*/ 982707 w 1354514"/>
                <a:gd name="connsiteY153" fmla="*/ 1234991 h 1284713"/>
                <a:gd name="connsiteX154" fmla="*/ 860463 w 1354514"/>
                <a:gd name="connsiteY154" fmla="*/ 1091314 h 1284713"/>
                <a:gd name="connsiteX155" fmla="*/ 860463 w 1354514"/>
                <a:gd name="connsiteY155" fmla="*/ 1064325 h 1284713"/>
                <a:gd name="connsiteX156" fmla="*/ 819451 w 1354514"/>
                <a:gd name="connsiteY156" fmla="*/ 1064325 h 1284713"/>
                <a:gd name="connsiteX157" fmla="*/ 778438 w 1354514"/>
                <a:gd name="connsiteY157" fmla="*/ 1064325 h 1284713"/>
                <a:gd name="connsiteX158" fmla="*/ 778438 w 1354514"/>
                <a:gd name="connsiteY158" fmla="*/ 1091314 h 1284713"/>
                <a:gd name="connsiteX159" fmla="*/ 778438 w 1354514"/>
                <a:gd name="connsiteY159" fmla="*/ 1118568 h 1284713"/>
                <a:gd name="connsiteX160" fmla="*/ 819451 w 1354514"/>
                <a:gd name="connsiteY160" fmla="*/ 1118568 h 1284713"/>
                <a:gd name="connsiteX161" fmla="*/ 860463 w 1354514"/>
                <a:gd name="connsiteY161" fmla="*/ 1118568 h 1284713"/>
                <a:gd name="connsiteX162" fmla="*/ 860463 w 1354514"/>
                <a:gd name="connsiteY162" fmla="*/ 1091314 h 1284713"/>
                <a:gd name="connsiteX163" fmla="*/ 1230371 w 1354514"/>
                <a:gd name="connsiteY163" fmla="*/ 1020931 h 1284713"/>
                <a:gd name="connsiteX164" fmla="*/ 1284084 w 1354514"/>
                <a:gd name="connsiteY164" fmla="*/ 974627 h 1284713"/>
                <a:gd name="connsiteX165" fmla="*/ 1274823 w 1354514"/>
                <a:gd name="connsiteY165" fmla="*/ 965630 h 1284713"/>
                <a:gd name="connsiteX166" fmla="*/ 1265827 w 1354514"/>
                <a:gd name="connsiteY166" fmla="*/ 956369 h 1284713"/>
                <a:gd name="connsiteX167" fmla="*/ 1207615 w 1354514"/>
                <a:gd name="connsiteY167" fmla="*/ 1006378 h 1284713"/>
                <a:gd name="connsiteX168" fmla="*/ 1149668 w 1354514"/>
                <a:gd name="connsiteY168" fmla="*/ 1056387 h 1284713"/>
                <a:gd name="connsiteX169" fmla="*/ 1157871 w 1354514"/>
                <a:gd name="connsiteY169" fmla="*/ 1065913 h 1284713"/>
                <a:gd name="connsiteX170" fmla="*/ 1171365 w 1354514"/>
                <a:gd name="connsiteY170" fmla="*/ 1071469 h 1284713"/>
                <a:gd name="connsiteX171" fmla="*/ 1230371 w 1354514"/>
                <a:gd name="connsiteY171" fmla="*/ 1020931 h 1284713"/>
                <a:gd name="connsiteX172" fmla="*/ 475474 w 1354514"/>
                <a:gd name="connsiteY172" fmla="*/ 1065119 h 1284713"/>
                <a:gd name="connsiteX173" fmla="*/ 482353 w 1354514"/>
                <a:gd name="connsiteY173" fmla="*/ 1056916 h 1284713"/>
                <a:gd name="connsiteX174" fmla="*/ 476268 w 1354514"/>
                <a:gd name="connsiteY174" fmla="*/ 1050831 h 1284713"/>
                <a:gd name="connsiteX175" fmla="*/ 365401 w 1354514"/>
                <a:gd name="connsiteY175" fmla="*/ 957163 h 1284713"/>
                <a:gd name="connsiteX176" fmla="*/ 356140 w 1354514"/>
                <a:gd name="connsiteY176" fmla="*/ 966424 h 1284713"/>
                <a:gd name="connsiteX177" fmla="*/ 349261 w 1354514"/>
                <a:gd name="connsiteY177" fmla="*/ 975685 h 1284713"/>
                <a:gd name="connsiteX178" fmla="*/ 356670 w 1354514"/>
                <a:gd name="connsiteY178" fmla="*/ 982035 h 1284713"/>
                <a:gd name="connsiteX179" fmla="*/ 413294 w 1354514"/>
                <a:gd name="connsiteY179" fmla="*/ 1030721 h 1284713"/>
                <a:gd name="connsiteX180" fmla="*/ 465419 w 1354514"/>
                <a:gd name="connsiteY180" fmla="*/ 1073322 h 1284713"/>
                <a:gd name="connsiteX181" fmla="*/ 475474 w 1354514"/>
                <a:gd name="connsiteY181" fmla="*/ 1065119 h 1284713"/>
                <a:gd name="connsiteX182" fmla="*/ 481824 w 1354514"/>
                <a:gd name="connsiteY182" fmla="*/ 972510 h 1284713"/>
                <a:gd name="connsiteX183" fmla="*/ 495848 w 1354514"/>
                <a:gd name="connsiteY183" fmla="*/ 956105 h 1284713"/>
                <a:gd name="connsiteX184" fmla="*/ 485793 w 1354514"/>
                <a:gd name="connsiteY184" fmla="*/ 947109 h 1284713"/>
                <a:gd name="connsiteX185" fmla="*/ 468594 w 1354514"/>
                <a:gd name="connsiteY185" fmla="*/ 933349 h 1284713"/>
                <a:gd name="connsiteX186" fmla="*/ 461715 w 1354514"/>
                <a:gd name="connsiteY186" fmla="*/ 928322 h 1284713"/>
                <a:gd name="connsiteX187" fmla="*/ 447956 w 1354514"/>
                <a:gd name="connsiteY187" fmla="*/ 944727 h 1284713"/>
                <a:gd name="connsiteX188" fmla="*/ 434197 w 1354514"/>
                <a:gd name="connsiteY188" fmla="*/ 961132 h 1284713"/>
                <a:gd name="connsiteX189" fmla="*/ 449543 w 1354514"/>
                <a:gd name="connsiteY189" fmla="*/ 974891 h 1284713"/>
                <a:gd name="connsiteX190" fmla="*/ 466478 w 1354514"/>
                <a:gd name="connsiteY190" fmla="*/ 988915 h 1284713"/>
                <a:gd name="connsiteX191" fmla="*/ 481824 w 1354514"/>
                <a:gd name="connsiteY191" fmla="*/ 972510 h 1284713"/>
                <a:gd name="connsiteX192" fmla="*/ 1185389 w 1354514"/>
                <a:gd name="connsiteY192" fmla="*/ 972774 h 1284713"/>
                <a:gd name="connsiteX193" fmla="*/ 1196502 w 1354514"/>
                <a:gd name="connsiteY193" fmla="*/ 961397 h 1284713"/>
                <a:gd name="connsiteX194" fmla="*/ 1184331 w 1354514"/>
                <a:gd name="connsiteY194" fmla="*/ 944992 h 1284713"/>
                <a:gd name="connsiteX195" fmla="*/ 1172159 w 1354514"/>
                <a:gd name="connsiteY195" fmla="*/ 930968 h 1284713"/>
                <a:gd name="connsiteX196" fmla="*/ 1157342 w 1354514"/>
                <a:gd name="connsiteY196" fmla="*/ 943404 h 1284713"/>
                <a:gd name="connsiteX197" fmla="*/ 1141201 w 1354514"/>
                <a:gd name="connsiteY197" fmla="*/ 957957 h 1284713"/>
                <a:gd name="connsiteX198" fmla="*/ 1152843 w 1354514"/>
                <a:gd name="connsiteY198" fmla="*/ 974627 h 1284713"/>
                <a:gd name="connsiteX199" fmla="*/ 1185389 w 1354514"/>
                <a:gd name="connsiteY199" fmla="*/ 972774 h 12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354514" h="1284713">
                  <a:moveTo>
                    <a:pt x="654342" y="1279972"/>
                  </a:moveTo>
                  <a:cubicBezTo>
                    <a:pt x="640583" y="1276797"/>
                    <a:pt x="624707" y="1264096"/>
                    <a:pt x="617827" y="1250866"/>
                  </a:cubicBezTo>
                  <a:cubicBezTo>
                    <a:pt x="611742" y="1239489"/>
                    <a:pt x="611477" y="1236843"/>
                    <a:pt x="612271" y="1197682"/>
                  </a:cubicBezTo>
                  <a:cubicBezTo>
                    <a:pt x="613065" y="1157993"/>
                    <a:pt x="613329" y="1156141"/>
                    <a:pt x="620209" y="1145557"/>
                  </a:cubicBezTo>
                  <a:cubicBezTo>
                    <a:pt x="624178" y="1139735"/>
                    <a:pt x="633174" y="1131268"/>
                    <a:pt x="640054" y="1127299"/>
                  </a:cubicBezTo>
                  <a:cubicBezTo>
                    <a:pt x="652225" y="1120155"/>
                    <a:pt x="654077" y="1119891"/>
                    <a:pt x="695884" y="1119097"/>
                  </a:cubicBezTo>
                  <a:lnTo>
                    <a:pt x="739013" y="1118038"/>
                  </a:lnTo>
                  <a:lnTo>
                    <a:pt x="738219" y="1088668"/>
                  </a:lnTo>
                  <a:lnTo>
                    <a:pt x="737425" y="1059298"/>
                  </a:lnTo>
                  <a:lnTo>
                    <a:pt x="705409" y="1052154"/>
                  </a:lnTo>
                  <a:cubicBezTo>
                    <a:pt x="687681" y="1048185"/>
                    <a:pt x="662280" y="1041305"/>
                    <a:pt x="648521" y="1036542"/>
                  </a:cubicBezTo>
                  <a:cubicBezTo>
                    <a:pt x="622061" y="1027546"/>
                    <a:pt x="563320" y="1000293"/>
                    <a:pt x="541888" y="987063"/>
                  </a:cubicBezTo>
                  <a:lnTo>
                    <a:pt x="528923" y="978860"/>
                  </a:lnTo>
                  <a:lnTo>
                    <a:pt x="513047" y="997382"/>
                  </a:lnTo>
                  <a:lnTo>
                    <a:pt x="497436" y="1015639"/>
                  </a:lnTo>
                  <a:lnTo>
                    <a:pt x="513576" y="1030192"/>
                  </a:lnTo>
                  <a:cubicBezTo>
                    <a:pt x="535538" y="1050302"/>
                    <a:pt x="535538" y="1055858"/>
                    <a:pt x="513311" y="1082053"/>
                  </a:cubicBezTo>
                  <a:cubicBezTo>
                    <a:pt x="474945" y="1127564"/>
                    <a:pt x="469388" y="1130739"/>
                    <a:pt x="452719" y="1116716"/>
                  </a:cubicBezTo>
                  <a:cubicBezTo>
                    <a:pt x="386834" y="1061944"/>
                    <a:pt x="305602" y="989709"/>
                    <a:pt x="303221" y="984152"/>
                  </a:cubicBezTo>
                  <a:cubicBezTo>
                    <a:pt x="301104" y="979654"/>
                    <a:pt x="300840" y="974891"/>
                    <a:pt x="302427" y="970922"/>
                  </a:cubicBezTo>
                  <a:cubicBezTo>
                    <a:pt x="306396" y="960868"/>
                    <a:pt x="352172" y="909800"/>
                    <a:pt x="359051" y="907948"/>
                  </a:cubicBezTo>
                  <a:cubicBezTo>
                    <a:pt x="366460" y="906096"/>
                    <a:pt x="373604" y="909800"/>
                    <a:pt x="390538" y="923824"/>
                  </a:cubicBezTo>
                  <a:lnTo>
                    <a:pt x="403239" y="934672"/>
                  </a:lnTo>
                  <a:lnTo>
                    <a:pt x="418585" y="917738"/>
                  </a:lnTo>
                  <a:lnTo>
                    <a:pt x="433932" y="900804"/>
                  </a:lnTo>
                  <a:lnTo>
                    <a:pt x="416204" y="880430"/>
                  </a:lnTo>
                  <a:cubicBezTo>
                    <a:pt x="406679" y="869317"/>
                    <a:pt x="390538" y="848678"/>
                    <a:pt x="380483" y="834655"/>
                  </a:cubicBezTo>
                  <a:lnTo>
                    <a:pt x="362491" y="808989"/>
                  </a:lnTo>
                  <a:lnTo>
                    <a:pt x="294489" y="808989"/>
                  </a:lnTo>
                  <a:cubicBezTo>
                    <a:pt x="231780" y="808989"/>
                    <a:pt x="225959" y="808724"/>
                    <a:pt x="221990" y="804226"/>
                  </a:cubicBezTo>
                  <a:cubicBezTo>
                    <a:pt x="215639" y="797082"/>
                    <a:pt x="216168" y="781735"/>
                    <a:pt x="223048" y="775649"/>
                  </a:cubicBezTo>
                  <a:cubicBezTo>
                    <a:pt x="228075" y="771151"/>
                    <a:pt x="233896" y="770622"/>
                    <a:pt x="285228" y="769828"/>
                  </a:cubicBezTo>
                  <a:lnTo>
                    <a:pt x="341852" y="769034"/>
                  </a:lnTo>
                  <a:lnTo>
                    <a:pt x="335502" y="756598"/>
                  </a:lnTo>
                  <a:cubicBezTo>
                    <a:pt x="332327" y="749719"/>
                    <a:pt x="325976" y="735431"/>
                    <a:pt x="322007" y="725111"/>
                  </a:cubicBezTo>
                  <a:lnTo>
                    <a:pt x="314599" y="705796"/>
                  </a:lnTo>
                  <a:lnTo>
                    <a:pt x="210347" y="705796"/>
                  </a:lnTo>
                  <a:lnTo>
                    <a:pt x="106096" y="705796"/>
                  </a:lnTo>
                  <a:lnTo>
                    <a:pt x="99746" y="699181"/>
                  </a:lnTo>
                  <a:cubicBezTo>
                    <a:pt x="91278" y="690978"/>
                    <a:pt x="91014" y="679600"/>
                    <a:pt x="99216" y="671927"/>
                  </a:cubicBezTo>
                  <a:cubicBezTo>
                    <a:pt x="105302" y="666106"/>
                    <a:pt x="106360" y="666106"/>
                    <a:pt x="203732" y="666106"/>
                  </a:cubicBezTo>
                  <a:cubicBezTo>
                    <a:pt x="257975" y="666106"/>
                    <a:pt x="302163" y="665577"/>
                    <a:pt x="302163" y="665048"/>
                  </a:cubicBezTo>
                  <a:cubicBezTo>
                    <a:pt x="302163" y="664254"/>
                    <a:pt x="300310" y="655787"/>
                    <a:pt x="297929" y="645732"/>
                  </a:cubicBezTo>
                  <a:cubicBezTo>
                    <a:pt x="295812" y="635942"/>
                    <a:pt x="292372" y="617155"/>
                    <a:pt x="290520" y="603926"/>
                  </a:cubicBezTo>
                  <a:lnTo>
                    <a:pt x="287345" y="580112"/>
                  </a:lnTo>
                  <a:lnTo>
                    <a:pt x="148696" y="579318"/>
                  </a:lnTo>
                  <a:cubicBezTo>
                    <a:pt x="10576" y="578789"/>
                    <a:pt x="10047" y="578789"/>
                    <a:pt x="3961" y="572968"/>
                  </a:cubicBezTo>
                  <a:cubicBezTo>
                    <a:pt x="-6093" y="563707"/>
                    <a:pt x="-3712" y="549419"/>
                    <a:pt x="8724" y="543068"/>
                  </a:cubicBezTo>
                  <a:cubicBezTo>
                    <a:pt x="14810" y="539628"/>
                    <a:pt x="37830" y="539099"/>
                    <a:pt x="150813" y="539099"/>
                  </a:cubicBezTo>
                  <a:lnTo>
                    <a:pt x="285493" y="539099"/>
                  </a:lnTo>
                  <a:lnTo>
                    <a:pt x="287081" y="501262"/>
                  </a:lnTo>
                  <a:cubicBezTo>
                    <a:pt x="287874" y="480623"/>
                    <a:pt x="289462" y="461572"/>
                    <a:pt x="290256" y="458926"/>
                  </a:cubicBezTo>
                  <a:cubicBezTo>
                    <a:pt x="292108" y="454693"/>
                    <a:pt x="286287" y="454428"/>
                    <a:pt x="190238" y="454428"/>
                  </a:cubicBezTo>
                  <a:cubicBezTo>
                    <a:pt x="91278" y="454428"/>
                    <a:pt x="88368" y="454163"/>
                    <a:pt x="81488" y="448871"/>
                  </a:cubicBezTo>
                  <a:cubicBezTo>
                    <a:pt x="71963" y="441463"/>
                    <a:pt x="71963" y="427704"/>
                    <a:pt x="81488" y="420295"/>
                  </a:cubicBezTo>
                  <a:cubicBezTo>
                    <a:pt x="88368" y="415003"/>
                    <a:pt x="91278" y="414738"/>
                    <a:pt x="193678" y="414738"/>
                  </a:cubicBezTo>
                  <a:lnTo>
                    <a:pt x="298723" y="414738"/>
                  </a:lnTo>
                  <a:lnTo>
                    <a:pt x="301898" y="399921"/>
                  </a:lnTo>
                  <a:cubicBezTo>
                    <a:pt x="303750" y="391454"/>
                    <a:pt x="307719" y="378224"/>
                    <a:pt x="310365" y="370286"/>
                  </a:cubicBezTo>
                  <a:cubicBezTo>
                    <a:pt x="313011" y="362348"/>
                    <a:pt x="315392" y="354146"/>
                    <a:pt x="315392" y="352029"/>
                  </a:cubicBezTo>
                  <a:cubicBezTo>
                    <a:pt x="315392" y="349383"/>
                    <a:pt x="304809" y="348589"/>
                    <a:pt x="261679" y="348589"/>
                  </a:cubicBezTo>
                  <a:cubicBezTo>
                    <a:pt x="211935" y="348589"/>
                    <a:pt x="207437" y="348060"/>
                    <a:pt x="203203" y="343562"/>
                  </a:cubicBezTo>
                  <a:cubicBezTo>
                    <a:pt x="196588" y="336418"/>
                    <a:pt x="196853" y="322923"/>
                    <a:pt x="203997" y="316044"/>
                  </a:cubicBezTo>
                  <a:cubicBezTo>
                    <a:pt x="209553" y="310487"/>
                    <a:pt x="211935" y="310222"/>
                    <a:pt x="271734" y="309429"/>
                  </a:cubicBezTo>
                  <a:lnTo>
                    <a:pt x="333914" y="308635"/>
                  </a:lnTo>
                  <a:lnTo>
                    <a:pt x="343440" y="289584"/>
                  </a:lnTo>
                  <a:cubicBezTo>
                    <a:pt x="366724" y="243279"/>
                    <a:pt x="396624" y="201737"/>
                    <a:pt x="435520" y="161254"/>
                  </a:cubicBezTo>
                  <a:cubicBezTo>
                    <a:pt x="577873" y="13344"/>
                    <a:pt x="790610" y="-39575"/>
                    <a:pt x="986412" y="24457"/>
                  </a:cubicBezTo>
                  <a:cubicBezTo>
                    <a:pt x="1036950" y="40862"/>
                    <a:pt x="1119240" y="84521"/>
                    <a:pt x="1132999" y="101720"/>
                  </a:cubicBezTo>
                  <a:cubicBezTo>
                    <a:pt x="1139614" y="110187"/>
                    <a:pt x="1139614" y="118654"/>
                    <a:pt x="1133263" y="126592"/>
                  </a:cubicBezTo>
                  <a:cubicBezTo>
                    <a:pt x="1124796" y="137176"/>
                    <a:pt x="1113683" y="134794"/>
                    <a:pt x="1086165" y="116537"/>
                  </a:cubicBezTo>
                  <a:cubicBezTo>
                    <a:pt x="966831" y="37687"/>
                    <a:pt x="808073" y="16519"/>
                    <a:pt x="670218" y="60707"/>
                  </a:cubicBezTo>
                  <a:cubicBezTo>
                    <a:pt x="541888" y="101720"/>
                    <a:pt x="438430" y="190624"/>
                    <a:pt x="377573" y="311810"/>
                  </a:cubicBezTo>
                  <a:cubicBezTo>
                    <a:pt x="308513" y="448871"/>
                    <a:pt x="308513" y="613451"/>
                    <a:pt x="377573" y="750513"/>
                  </a:cubicBezTo>
                  <a:cubicBezTo>
                    <a:pt x="452454" y="899481"/>
                    <a:pt x="591103" y="998176"/>
                    <a:pt x="757006" y="1020667"/>
                  </a:cubicBezTo>
                  <a:cubicBezTo>
                    <a:pt x="787699" y="1024900"/>
                    <a:pt x="859405" y="1024106"/>
                    <a:pt x="890098" y="1019608"/>
                  </a:cubicBezTo>
                  <a:cubicBezTo>
                    <a:pt x="966831" y="1007701"/>
                    <a:pt x="1041448" y="977802"/>
                    <a:pt x="1103893" y="934143"/>
                  </a:cubicBezTo>
                  <a:cubicBezTo>
                    <a:pt x="1143053" y="906625"/>
                    <a:pt x="1201000" y="846826"/>
                    <a:pt x="1227460" y="807136"/>
                  </a:cubicBezTo>
                  <a:cubicBezTo>
                    <a:pt x="1273500" y="737547"/>
                    <a:pt x="1299430" y="667694"/>
                    <a:pt x="1308956" y="586727"/>
                  </a:cubicBezTo>
                  <a:cubicBezTo>
                    <a:pt x="1317423" y="515021"/>
                    <a:pt x="1310279" y="443844"/>
                    <a:pt x="1287259" y="375049"/>
                  </a:cubicBezTo>
                  <a:cubicBezTo>
                    <a:pt x="1265033" y="308106"/>
                    <a:pt x="1233810" y="255980"/>
                    <a:pt x="1178774" y="192741"/>
                  </a:cubicBezTo>
                  <a:cubicBezTo>
                    <a:pt x="1160252" y="171573"/>
                    <a:pt x="1158400" y="164429"/>
                    <a:pt x="1168719" y="154110"/>
                  </a:cubicBezTo>
                  <a:cubicBezTo>
                    <a:pt x="1182214" y="140615"/>
                    <a:pt x="1192533" y="146701"/>
                    <a:pt x="1227460" y="188243"/>
                  </a:cubicBezTo>
                  <a:cubicBezTo>
                    <a:pt x="1345735" y="329273"/>
                    <a:pt x="1383043" y="521900"/>
                    <a:pt x="1325890" y="696270"/>
                  </a:cubicBezTo>
                  <a:cubicBezTo>
                    <a:pt x="1303135" y="765859"/>
                    <a:pt x="1265827" y="830156"/>
                    <a:pt x="1214230" y="889426"/>
                  </a:cubicBezTo>
                  <a:lnTo>
                    <a:pt x="1201265" y="903979"/>
                  </a:lnTo>
                  <a:lnTo>
                    <a:pt x="1214230" y="918797"/>
                  </a:lnTo>
                  <a:cubicBezTo>
                    <a:pt x="1221110" y="926734"/>
                    <a:pt x="1227989" y="933349"/>
                    <a:pt x="1229048" y="933349"/>
                  </a:cubicBezTo>
                  <a:cubicBezTo>
                    <a:pt x="1230371" y="933349"/>
                    <a:pt x="1237515" y="928057"/>
                    <a:pt x="1244923" y="921443"/>
                  </a:cubicBezTo>
                  <a:cubicBezTo>
                    <a:pt x="1260005" y="908213"/>
                    <a:pt x="1266356" y="905567"/>
                    <a:pt x="1275087" y="908742"/>
                  </a:cubicBezTo>
                  <a:cubicBezTo>
                    <a:pt x="1281173" y="911123"/>
                    <a:pt x="1324832" y="959809"/>
                    <a:pt x="1329330" y="969599"/>
                  </a:cubicBezTo>
                  <a:cubicBezTo>
                    <a:pt x="1335151" y="982035"/>
                    <a:pt x="1330388" y="987327"/>
                    <a:pt x="1250215" y="1056387"/>
                  </a:cubicBezTo>
                  <a:cubicBezTo>
                    <a:pt x="1167661" y="1127564"/>
                    <a:pt x="1164221" y="1129681"/>
                    <a:pt x="1152050" y="1119361"/>
                  </a:cubicBezTo>
                  <a:cubicBezTo>
                    <a:pt x="1143053" y="1111424"/>
                    <a:pt x="1106010" y="1067765"/>
                    <a:pt x="1103364" y="1061415"/>
                  </a:cubicBezTo>
                  <a:cubicBezTo>
                    <a:pt x="1098866" y="1051625"/>
                    <a:pt x="1102835" y="1043157"/>
                    <a:pt x="1118446" y="1030192"/>
                  </a:cubicBezTo>
                  <a:cubicBezTo>
                    <a:pt x="1126384" y="1023313"/>
                    <a:pt x="1132999" y="1016698"/>
                    <a:pt x="1132999" y="1015375"/>
                  </a:cubicBezTo>
                  <a:cubicBezTo>
                    <a:pt x="1132999" y="1014316"/>
                    <a:pt x="1126913" y="1006114"/>
                    <a:pt x="1119504" y="997117"/>
                  </a:cubicBezTo>
                  <a:lnTo>
                    <a:pt x="1105745" y="980977"/>
                  </a:lnTo>
                  <a:lnTo>
                    <a:pt x="1094897" y="987857"/>
                  </a:lnTo>
                  <a:cubicBezTo>
                    <a:pt x="1053355" y="1013787"/>
                    <a:pt x="973976" y="1044480"/>
                    <a:pt x="924496" y="1054006"/>
                  </a:cubicBezTo>
                  <a:lnTo>
                    <a:pt x="900153" y="1058769"/>
                  </a:lnTo>
                  <a:lnTo>
                    <a:pt x="900153" y="1088668"/>
                  </a:lnTo>
                  <a:lnTo>
                    <a:pt x="900153" y="1118568"/>
                  </a:lnTo>
                  <a:lnTo>
                    <a:pt x="937990" y="1118568"/>
                  </a:lnTo>
                  <a:cubicBezTo>
                    <a:pt x="982178" y="1118568"/>
                    <a:pt x="991968" y="1120949"/>
                    <a:pt x="1006521" y="1133914"/>
                  </a:cubicBezTo>
                  <a:cubicBezTo>
                    <a:pt x="1023984" y="1149790"/>
                    <a:pt x="1027160" y="1159316"/>
                    <a:pt x="1027160" y="1200064"/>
                  </a:cubicBezTo>
                  <a:cubicBezTo>
                    <a:pt x="1027160" y="1240018"/>
                    <a:pt x="1024778" y="1249014"/>
                    <a:pt x="1009167" y="1264890"/>
                  </a:cubicBezTo>
                  <a:cubicBezTo>
                    <a:pt x="991704" y="1282618"/>
                    <a:pt x="992233" y="1282618"/>
                    <a:pt x="818392" y="1282354"/>
                  </a:cubicBezTo>
                  <a:cubicBezTo>
                    <a:pt x="733192" y="1282089"/>
                    <a:pt x="659369" y="1281031"/>
                    <a:pt x="654342" y="1279972"/>
                  </a:cubicBezTo>
                  <a:close/>
                  <a:moveTo>
                    <a:pt x="691121" y="1200593"/>
                  </a:moveTo>
                  <a:lnTo>
                    <a:pt x="691121" y="1158257"/>
                  </a:lnTo>
                  <a:lnTo>
                    <a:pt x="678156" y="1158257"/>
                  </a:lnTo>
                  <a:cubicBezTo>
                    <a:pt x="669159" y="1158257"/>
                    <a:pt x="663338" y="1159845"/>
                    <a:pt x="658311" y="1163814"/>
                  </a:cubicBezTo>
                  <a:cubicBezTo>
                    <a:pt x="651696" y="1169106"/>
                    <a:pt x="651431" y="1169900"/>
                    <a:pt x="651431" y="1200328"/>
                  </a:cubicBezTo>
                  <a:cubicBezTo>
                    <a:pt x="651431" y="1226788"/>
                    <a:pt x="652225" y="1232080"/>
                    <a:pt x="656194" y="1235520"/>
                  </a:cubicBezTo>
                  <a:cubicBezTo>
                    <a:pt x="662544" y="1241076"/>
                    <a:pt x="666778" y="1242399"/>
                    <a:pt x="680008" y="1242664"/>
                  </a:cubicBezTo>
                  <a:lnTo>
                    <a:pt x="691121" y="1242928"/>
                  </a:lnTo>
                  <a:lnTo>
                    <a:pt x="691121" y="1200593"/>
                  </a:lnTo>
                  <a:close/>
                  <a:moveTo>
                    <a:pt x="762562" y="1200593"/>
                  </a:moveTo>
                  <a:lnTo>
                    <a:pt x="762562" y="1158257"/>
                  </a:lnTo>
                  <a:lnTo>
                    <a:pt x="746686" y="1158257"/>
                  </a:lnTo>
                  <a:lnTo>
                    <a:pt x="730810" y="1158257"/>
                  </a:lnTo>
                  <a:lnTo>
                    <a:pt x="730810" y="1200593"/>
                  </a:lnTo>
                  <a:lnTo>
                    <a:pt x="730810" y="1242928"/>
                  </a:lnTo>
                  <a:lnTo>
                    <a:pt x="746686" y="1242928"/>
                  </a:lnTo>
                  <a:lnTo>
                    <a:pt x="762562" y="1242928"/>
                  </a:lnTo>
                  <a:lnTo>
                    <a:pt x="762562" y="1200593"/>
                  </a:lnTo>
                  <a:close/>
                  <a:moveTo>
                    <a:pt x="834003" y="1200593"/>
                  </a:moveTo>
                  <a:lnTo>
                    <a:pt x="834003" y="1158257"/>
                  </a:lnTo>
                  <a:lnTo>
                    <a:pt x="818128" y="1158257"/>
                  </a:lnTo>
                  <a:lnTo>
                    <a:pt x="802252" y="1158257"/>
                  </a:lnTo>
                  <a:lnTo>
                    <a:pt x="802252" y="1198741"/>
                  </a:lnTo>
                  <a:cubicBezTo>
                    <a:pt x="802252" y="1221232"/>
                    <a:pt x="803046" y="1240283"/>
                    <a:pt x="804104" y="1241076"/>
                  </a:cubicBezTo>
                  <a:cubicBezTo>
                    <a:pt x="804898" y="1242135"/>
                    <a:pt x="812042" y="1242928"/>
                    <a:pt x="819980" y="1242928"/>
                  </a:cubicBezTo>
                  <a:lnTo>
                    <a:pt x="834003" y="1242928"/>
                  </a:lnTo>
                  <a:lnTo>
                    <a:pt x="834003" y="1200593"/>
                  </a:lnTo>
                  <a:close/>
                  <a:moveTo>
                    <a:pt x="907562" y="1200064"/>
                  </a:moveTo>
                  <a:lnTo>
                    <a:pt x="908355" y="1158257"/>
                  </a:lnTo>
                  <a:lnTo>
                    <a:pt x="892215" y="1158257"/>
                  </a:lnTo>
                  <a:lnTo>
                    <a:pt x="876339" y="1158257"/>
                  </a:lnTo>
                  <a:lnTo>
                    <a:pt x="876339" y="1200593"/>
                  </a:lnTo>
                  <a:lnTo>
                    <a:pt x="876339" y="1243193"/>
                  </a:lnTo>
                  <a:lnTo>
                    <a:pt x="891686" y="1242399"/>
                  </a:lnTo>
                  <a:lnTo>
                    <a:pt x="906768" y="1241606"/>
                  </a:lnTo>
                  <a:lnTo>
                    <a:pt x="907562" y="1200064"/>
                  </a:lnTo>
                  <a:close/>
                  <a:moveTo>
                    <a:pt x="982707" y="1234991"/>
                  </a:moveTo>
                  <a:cubicBezTo>
                    <a:pt x="986676" y="1230228"/>
                    <a:pt x="987470" y="1224407"/>
                    <a:pt x="987470" y="1200064"/>
                  </a:cubicBezTo>
                  <a:cubicBezTo>
                    <a:pt x="987470" y="1173075"/>
                    <a:pt x="987205" y="1170958"/>
                    <a:pt x="980855" y="1164872"/>
                  </a:cubicBezTo>
                  <a:cubicBezTo>
                    <a:pt x="975828" y="1159580"/>
                    <a:pt x="971859" y="1158257"/>
                    <a:pt x="961010" y="1158257"/>
                  </a:cubicBezTo>
                  <a:lnTo>
                    <a:pt x="947780" y="1158257"/>
                  </a:lnTo>
                  <a:lnTo>
                    <a:pt x="947780" y="1200857"/>
                  </a:lnTo>
                  <a:lnTo>
                    <a:pt x="947780" y="1243458"/>
                  </a:lnTo>
                  <a:lnTo>
                    <a:pt x="962862" y="1242399"/>
                  </a:lnTo>
                  <a:cubicBezTo>
                    <a:pt x="974240" y="1241341"/>
                    <a:pt x="979003" y="1239753"/>
                    <a:pt x="982707" y="1234991"/>
                  </a:cubicBezTo>
                  <a:close/>
                  <a:moveTo>
                    <a:pt x="860463" y="1091314"/>
                  </a:moveTo>
                  <a:lnTo>
                    <a:pt x="860463" y="1064325"/>
                  </a:lnTo>
                  <a:lnTo>
                    <a:pt x="819451" y="1064325"/>
                  </a:lnTo>
                  <a:lnTo>
                    <a:pt x="778438" y="1064325"/>
                  </a:lnTo>
                  <a:lnTo>
                    <a:pt x="778438" y="1091314"/>
                  </a:lnTo>
                  <a:lnTo>
                    <a:pt x="778438" y="1118568"/>
                  </a:lnTo>
                  <a:lnTo>
                    <a:pt x="819451" y="1118568"/>
                  </a:lnTo>
                  <a:lnTo>
                    <a:pt x="860463" y="1118568"/>
                  </a:lnTo>
                  <a:lnTo>
                    <a:pt x="860463" y="1091314"/>
                  </a:lnTo>
                  <a:close/>
                  <a:moveTo>
                    <a:pt x="1230371" y="1020931"/>
                  </a:moveTo>
                  <a:lnTo>
                    <a:pt x="1284084" y="974627"/>
                  </a:lnTo>
                  <a:lnTo>
                    <a:pt x="1274823" y="965630"/>
                  </a:lnTo>
                  <a:lnTo>
                    <a:pt x="1265827" y="956369"/>
                  </a:lnTo>
                  <a:lnTo>
                    <a:pt x="1207615" y="1006378"/>
                  </a:lnTo>
                  <a:lnTo>
                    <a:pt x="1149668" y="1056387"/>
                  </a:lnTo>
                  <a:lnTo>
                    <a:pt x="1157871" y="1065913"/>
                  </a:lnTo>
                  <a:cubicBezTo>
                    <a:pt x="1165544" y="1075174"/>
                    <a:pt x="1166073" y="1075438"/>
                    <a:pt x="1171365" y="1071469"/>
                  </a:cubicBezTo>
                  <a:cubicBezTo>
                    <a:pt x="1174276" y="1068823"/>
                    <a:pt x="1201000" y="1046333"/>
                    <a:pt x="1230371" y="1020931"/>
                  </a:cubicBezTo>
                  <a:close/>
                  <a:moveTo>
                    <a:pt x="475474" y="1065119"/>
                  </a:moveTo>
                  <a:lnTo>
                    <a:pt x="482353" y="1056916"/>
                  </a:lnTo>
                  <a:lnTo>
                    <a:pt x="476268" y="1050831"/>
                  </a:lnTo>
                  <a:cubicBezTo>
                    <a:pt x="463302" y="1038130"/>
                    <a:pt x="367254" y="957163"/>
                    <a:pt x="365401" y="957163"/>
                  </a:cubicBezTo>
                  <a:cubicBezTo>
                    <a:pt x="364343" y="957163"/>
                    <a:pt x="360109" y="961397"/>
                    <a:pt x="356140" y="966424"/>
                  </a:cubicBezTo>
                  <a:lnTo>
                    <a:pt x="349261" y="975685"/>
                  </a:lnTo>
                  <a:lnTo>
                    <a:pt x="356670" y="982035"/>
                  </a:lnTo>
                  <a:cubicBezTo>
                    <a:pt x="360903" y="985475"/>
                    <a:pt x="386305" y="1007437"/>
                    <a:pt x="413294" y="1030721"/>
                  </a:cubicBezTo>
                  <a:cubicBezTo>
                    <a:pt x="440282" y="1054006"/>
                    <a:pt x="463567" y="1073322"/>
                    <a:pt x="465419" y="1073322"/>
                  </a:cubicBezTo>
                  <a:cubicBezTo>
                    <a:pt x="467007" y="1073586"/>
                    <a:pt x="471505" y="1069882"/>
                    <a:pt x="475474" y="1065119"/>
                  </a:cubicBezTo>
                  <a:close/>
                  <a:moveTo>
                    <a:pt x="481824" y="972510"/>
                  </a:moveTo>
                  <a:lnTo>
                    <a:pt x="495848" y="956105"/>
                  </a:lnTo>
                  <a:lnTo>
                    <a:pt x="485793" y="947109"/>
                  </a:lnTo>
                  <a:cubicBezTo>
                    <a:pt x="479972" y="942346"/>
                    <a:pt x="472299" y="936260"/>
                    <a:pt x="468594" y="933349"/>
                  </a:cubicBezTo>
                  <a:lnTo>
                    <a:pt x="461715" y="928322"/>
                  </a:lnTo>
                  <a:lnTo>
                    <a:pt x="447956" y="944727"/>
                  </a:lnTo>
                  <a:lnTo>
                    <a:pt x="434197" y="961132"/>
                  </a:lnTo>
                  <a:lnTo>
                    <a:pt x="449543" y="974891"/>
                  </a:lnTo>
                  <a:cubicBezTo>
                    <a:pt x="458010" y="982565"/>
                    <a:pt x="465684" y="988915"/>
                    <a:pt x="466478" y="988915"/>
                  </a:cubicBezTo>
                  <a:cubicBezTo>
                    <a:pt x="467271" y="988915"/>
                    <a:pt x="474416" y="981506"/>
                    <a:pt x="481824" y="972510"/>
                  </a:cubicBezTo>
                  <a:close/>
                  <a:moveTo>
                    <a:pt x="1185389" y="972774"/>
                  </a:moveTo>
                  <a:cubicBezTo>
                    <a:pt x="1191475" y="967483"/>
                    <a:pt x="1196502" y="962455"/>
                    <a:pt x="1196502" y="961397"/>
                  </a:cubicBezTo>
                  <a:cubicBezTo>
                    <a:pt x="1196502" y="960338"/>
                    <a:pt x="1190945" y="952930"/>
                    <a:pt x="1184331" y="944992"/>
                  </a:cubicBezTo>
                  <a:lnTo>
                    <a:pt x="1172159" y="930968"/>
                  </a:lnTo>
                  <a:lnTo>
                    <a:pt x="1157342" y="943404"/>
                  </a:lnTo>
                  <a:cubicBezTo>
                    <a:pt x="1148875" y="950284"/>
                    <a:pt x="1141730" y="956899"/>
                    <a:pt x="1141201" y="957957"/>
                  </a:cubicBezTo>
                  <a:cubicBezTo>
                    <a:pt x="1140672" y="959280"/>
                    <a:pt x="1145964" y="966689"/>
                    <a:pt x="1152843" y="974627"/>
                  </a:cubicBezTo>
                  <a:cubicBezTo>
                    <a:pt x="1166603" y="990502"/>
                    <a:pt x="1164750" y="990767"/>
                    <a:pt x="1185389" y="972774"/>
                  </a:cubicBezTo>
                  <a:close/>
                </a:path>
              </a:pathLst>
            </a:custGeom>
            <a:grpFill/>
            <a:ln w="264" cap="flat">
              <a:solidFill>
                <a:srgbClr val="FFFFFF"/>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A6CBD-345A-440A-8252-15AA236722B8}"/>
                </a:ext>
              </a:extLst>
            </p:cNvPr>
            <p:cNvSpPr/>
            <p:nvPr/>
          </p:nvSpPr>
          <p:spPr>
            <a:xfrm flipV="1">
              <a:off x="5192777" y="984896"/>
              <a:ext cx="838149" cy="838586"/>
            </a:xfrm>
            <a:custGeom>
              <a:avLst/>
              <a:gdLst>
                <a:gd name="connsiteX0" fmla="*/ 374036 w 838149"/>
                <a:gd name="connsiteY0" fmla="*/ 835333 h 838586"/>
                <a:gd name="connsiteX1" fmla="*/ 304447 w 838149"/>
                <a:gd name="connsiteY1" fmla="*/ 820515 h 838586"/>
                <a:gd name="connsiteX2" fmla="*/ 305241 w 838149"/>
                <a:gd name="connsiteY2" fmla="*/ 787176 h 838586"/>
                <a:gd name="connsiteX3" fmla="*/ 336463 w 838149"/>
                <a:gd name="connsiteY3" fmla="*/ 788764 h 838586"/>
                <a:gd name="connsiteX4" fmla="*/ 378534 w 838149"/>
                <a:gd name="connsiteY4" fmla="*/ 794849 h 838586"/>
                <a:gd name="connsiteX5" fmla="*/ 396527 w 838149"/>
                <a:gd name="connsiteY5" fmla="*/ 796437 h 838586"/>
                <a:gd name="connsiteX6" fmla="*/ 396527 w 838149"/>
                <a:gd name="connsiteY6" fmla="*/ 765744 h 838586"/>
                <a:gd name="connsiteX7" fmla="*/ 403407 w 838149"/>
                <a:gd name="connsiteY7" fmla="*/ 729758 h 838586"/>
                <a:gd name="connsiteX8" fmla="*/ 429602 w 838149"/>
                <a:gd name="connsiteY8" fmla="*/ 730817 h 838586"/>
                <a:gd name="connsiteX9" fmla="*/ 436217 w 838149"/>
                <a:gd name="connsiteY9" fmla="*/ 766802 h 838586"/>
                <a:gd name="connsiteX10" fmla="*/ 436217 w 838149"/>
                <a:gd name="connsiteY10" fmla="*/ 796437 h 838586"/>
                <a:gd name="connsiteX11" fmla="*/ 457384 w 838149"/>
                <a:gd name="connsiteY11" fmla="*/ 794585 h 838586"/>
                <a:gd name="connsiteX12" fmla="*/ 610586 w 838149"/>
                <a:gd name="connsiteY12" fmla="*/ 743517 h 838586"/>
                <a:gd name="connsiteX13" fmla="*/ 669062 w 838149"/>
                <a:gd name="connsiteY13" fmla="*/ 699065 h 838586"/>
                <a:gd name="connsiteX14" fmla="*/ 649218 w 838149"/>
                <a:gd name="connsiteY14" fmla="*/ 676574 h 838586"/>
                <a:gd name="connsiteX15" fmla="*/ 629373 w 838149"/>
                <a:gd name="connsiteY15" fmla="*/ 648262 h 838586"/>
                <a:gd name="connsiteX16" fmla="*/ 636252 w 838149"/>
                <a:gd name="connsiteY16" fmla="*/ 634503 h 838586"/>
                <a:gd name="connsiteX17" fmla="*/ 677530 w 838149"/>
                <a:gd name="connsiteY17" fmla="*/ 649585 h 838586"/>
                <a:gd name="connsiteX18" fmla="*/ 698697 w 838149"/>
                <a:gd name="connsiteY18" fmla="*/ 669959 h 838586"/>
                <a:gd name="connsiteX19" fmla="*/ 709281 w 838149"/>
                <a:gd name="connsiteY19" fmla="*/ 658052 h 838586"/>
                <a:gd name="connsiteX20" fmla="*/ 776224 w 838149"/>
                <a:gd name="connsiteY20" fmla="*/ 538190 h 838586"/>
                <a:gd name="connsiteX21" fmla="*/ 794746 w 838149"/>
                <a:gd name="connsiteY21" fmla="*/ 452460 h 838586"/>
                <a:gd name="connsiteX22" fmla="*/ 796334 w 838149"/>
                <a:gd name="connsiteY22" fmla="*/ 435791 h 838586"/>
                <a:gd name="connsiteX23" fmla="*/ 766963 w 838149"/>
                <a:gd name="connsiteY23" fmla="*/ 435791 h 838586"/>
                <a:gd name="connsiteX24" fmla="*/ 732566 w 838149"/>
                <a:gd name="connsiteY24" fmla="*/ 430499 h 838586"/>
                <a:gd name="connsiteX25" fmla="*/ 734153 w 838149"/>
                <a:gd name="connsiteY25" fmla="*/ 401657 h 838586"/>
                <a:gd name="connsiteX26" fmla="*/ 768551 w 838149"/>
                <a:gd name="connsiteY26" fmla="*/ 396101 h 838586"/>
                <a:gd name="connsiteX27" fmla="*/ 795805 w 838149"/>
                <a:gd name="connsiteY27" fmla="*/ 396101 h 838586"/>
                <a:gd name="connsiteX28" fmla="*/ 794482 w 838149"/>
                <a:gd name="connsiteY28" fmla="*/ 382342 h 838586"/>
                <a:gd name="connsiteX29" fmla="*/ 775960 w 838149"/>
                <a:gd name="connsiteY29" fmla="*/ 295554 h 838586"/>
                <a:gd name="connsiteX30" fmla="*/ 709281 w 838149"/>
                <a:gd name="connsiteY30" fmla="*/ 176485 h 838586"/>
                <a:gd name="connsiteX31" fmla="*/ 698697 w 838149"/>
                <a:gd name="connsiteY31" fmla="*/ 164578 h 838586"/>
                <a:gd name="connsiteX32" fmla="*/ 678853 w 838149"/>
                <a:gd name="connsiteY32" fmla="*/ 183894 h 838586"/>
                <a:gd name="connsiteX33" fmla="*/ 651070 w 838149"/>
                <a:gd name="connsiteY33" fmla="*/ 202945 h 838586"/>
                <a:gd name="connsiteX34" fmla="*/ 631490 w 838149"/>
                <a:gd name="connsiteY34" fmla="*/ 184952 h 838586"/>
                <a:gd name="connsiteX35" fmla="*/ 650805 w 838149"/>
                <a:gd name="connsiteY35" fmla="*/ 156376 h 838586"/>
                <a:gd name="connsiteX36" fmla="*/ 670121 w 838149"/>
                <a:gd name="connsiteY36" fmla="*/ 136795 h 838586"/>
                <a:gd name="connsiteX37" fmla="*/ 662447 w 838149"/>
                <a:gd name="connsiteY37" fmla="*/ 128857 h 838586"/>
                <a:gd name="connsiteX38" fmla="*/ 524857 w 838149"/>
                <a:gd name="connsiteY38" fmla="*/ 53447 h 838586"/>
                <a:gd name="connsiteX39" fmla="*/ 447859 w 838149"/>
                <a:gd name="connsiteY39" fmla="*/ 38894 h 838586"/>
                <a:gd name="connsiteX40" fmla="*/ 438863 w 838149"/>
                <a:gd name="connsiteY40" fmla="*/ 38894 h 838586"/>
                <a:gd name="connsiteX41" fmla="*/ 438863 w 838149"/>
                <a:gd name="connsiteY41" fmla="*/ 65089 h 838586"/>
                <a:gd name="connsiteX42" fmla="*/ 432777 w 838149"/>
                <a:gd name="connsiteY42" fmla="*/ 98693 h 838586"/>
                <a:gd name="connsiteX43" fmla="*/ 403936 w 838149"/>
                <a:gd name="connsiteY43" fmla="*/ 100016 h 838586"/>
                <a:gd name="connsiteX44" fmla="*/ 399173 w 838149"/>
                <a:gd name="connsiteY44" fmla="*/ 66412 h 838586"/>
                <a:gd name="connsiteX45" fmla="*/ 399173 w 838149"/>
                <a:gd name="connsiteY45" fmla="*/ 38894 h 838586"/>
                <a:gd name="connsiteX46" fmla="*/ 386737 w 838149"/>
                <a:gd name="connsiteY46" fmla="*/ 38894 h 838586"/>
                <a:gd name="connsiteX47" fmla="*/ 301272 w 838149"/>
                <a:gd name="connsiteY47" fmla="*/ 55299 h 838586"/>
                <a:gd name="connsiteX48" fmla="*/ 178763 w 838149"/>
                <a:gd name="connsiteY48" fmla="*/ 120390 h 838586"/>
                <a:gd name="connsiteX49" fmla="*/ 163681 w 838149"/>
                <a:gd name="connsiteY49" fmla="*/ 132297 h 838586"/>
                <a:gd name="connsiteX50" fmla="*/ 184849 w 838149"/>
                <a:gd name="connsiteY50" fmla="*/ 153994 h 838586"/>
                <a:gd name="connsiteX51" fmla="*/ 206017 w 838149"/>
                <a:gd name="connsiteY51" fmla="*/ 179925 h 838586"/>
                <a:gd name="connsiteX52" fmla="*/ 181145 w 838149"/>
                <a:gd name="connsiteY52" fmla="*/ 201357 h 838586"/>
                <a:gd name="connsiteX53" fmla="*/ 155479 w 838149"/>
                <a:gd name="connsiteY53" fmla="*/ 179925 h 838586"/>
                <a:gd name="connsiteX54" fmla="*/ 135105 w 838149"/>
                <a:gd name="connsiteY54" fmla="*/ 160080 h 838586"/>
                <a:gd name="connsiteX55" fmla="*/ 114995 w 838149"/>
                <a:gd name="connsiteY55" fmla="*/ 186010 h 838586"/>
                <a:gd name="connsiteX56" fmla="*/ 37733 w 838149"/>
                <a:gd name="connsiteY56" fmla="*/ 378108 h 838586"/>
                <a:gd name="connsiteX57" fmla="*/ 36145 w 838149"/>
                <a:gd name="connsiteY57" fmla="*/ 392926 h 838586"/>
                <a:gd name="connsiteX58" fmla="*/ 67103 w 838149"/>
                <a:gd name="connsiteY58" fmla="*/ 393984 h 838586"/>
                <a:gd name="connsiteX59" fmla="*/ 103088 w 838149"/>
                <a:gd name="connsiteY59" fmla="*/ 401128 h 838586"/>
                <a:gd name="connsiteX60" fmla="*/ 102030 w 838149"/>
                <a:gd name="connsiteY60" fmla="*/ 427323 h 838586"/>
                <a:gd name="connsiteX61" fmla="*/ 65780 w 838149"/>
                <a:gd name="connsiteY61" fmla="*/ 433145 h 838586"/>
                <a:gd name="connsiteX62" fmla="*/ 35881 w 838149"/>
                <a:gd name="connsiteY62" fmla="*/ 433145 h 838586"/>
                <a:gd name="connsiteX63" fmla="*/ 37733 w 838149"/>
                <a:gd name="connsiteY63" fmla="*/ 453783 h 838586"/>
                <a:gd name="connsiteX64" fmla="*/ 75570 w 838149"/>
                <a:gd name="connsiteY64" fmla="*/ 585288 h 838586"/>
                <a:gd name="connsiteX65" fmla="*/ 123992 w 838149"/>
                <a:gd name="connsiteY65" fmla="*/ 660698 h 838586"/>
                <a:gd name="connsiteX66" fmla="*/ 131930 w 838149"/>
                <a:gd name="connsiteY66" fmla="*/ 669695 h 838586"/>
                <a:gd name="connsiteX67" fmla="*/ 151245 w 838149"/>
                <a:gd name="connsiteY67" fmla="*/ 650908 h 838586"/>
                <a:gd name="connsiteX68" fmla="*/ 176117 w 838149"/>
                <a:gd name="connsiteY68" fmla="*/ 629211 h 838586"/>
                <a:gd name="connsiteX69" fmla="*/ 203371 w 838149"/>
                <a:gd name="connsiteY69" fmla="*/ 647998 h 838586"/>
                <a:gd name="connsiteX70" fmla="*/ 182203 w 838149"/>
                <a:gd name="connsiteY70" fmla="*/ 677633 h 838586"/>
                <a:gd name="connsiteX71" fmla="*/ 161035 w 838149"/>
                <a:gd name="connsiteY71" fmla="*/ 699594 h 838586"/>
                <a:gd name="connsiteX72" fmla="*/ 181145 w 838149"/>
                <a:gd name="connsiteY72" fmla="*/ 715735 h 838586"/>
                <a:gd name="connsiteX73" fmla="*/ 223216 w 838149"/>
                <a:gd name="connsiteY73" fmla="*/ 744311 h 838586"/>
                <a:gd name="connsiteX74" fmla="*/ 250998 w 838149"/>
                <a:gd name="connsiteY74" fmla="*/ 773946 h 838586"/>
                <a:gd name="connsiteX75" fmla="*/ 237239 w 838149"/>
                <a:gd name="connsiteY75" fmla="*/ 790087 h 838586"/>
                <a:gd name="connsiteX76" fmla="*/ 180086 w 838149"/>
                <a:gd name="connsiteY76" fmla="*/ 764156 h 838586"/>
                <a:gd name="connsiteX77" fmla="*/ 4658 w 838149"/>
                <a:gd name="connsiteY77" fmla="*/ 501411 h 838586"/>
                <a:gd name="connsiteX78" fmla="*/ -2221 w 838149"/>
                <a:gd name="connsiteY78" fmla="*/ 429176 h 838586"/>
                <a:gd name="connsiteX79" fmla="*/ 2012 w 838149"/>
                <a:gd name="connsiteY79" fmla="*/ 348738 h 838586"/>
                <a:gd name="connsiteX80" fmla="*/ 290159 w 838149"/>
                <a:gd name="connsiteY80" fmla="*/ 16668 h 838586"/>
                <a:gd name="connsiteX81" fmla="*/ 415049 w 838149"/>
                <a:gd name="connsiteY81" fmla="*/ -1854 h 838586"/>
                <a:gd name="connsiteX82" fmla="*/ 579628 w 838149"/>
                <a:gd name="connsiteY82" fmla="*/ 30956 h 838586"/>
                <a:gd name="connsiteX83" fmla="*/ 834965 w 838149"/>
                <a:gd name="connsiteY83" fmla="*/ 400070 h 838586"/>
                <a:gd name="connsiteX84" fmla="*/ 492047 w 838149"/>
                <a:gd name="connsiteY84" fmla="*/ 829776 h 838586"/>
                <a:gd name="connsiteX85" fmla="*/ 374036 w 838149"/>
                <a:gd name="connsiteY85" fmla="*/ 835333 h 83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38149" h="838586">
                  <a:moveTo>
                    <a:pt x="374036" y="835333"/>
                  </a:moveTo>
                  <a:cubicBezTo>
                    <a:pt x="343343" y="831893"/>
                    <a:pt x="311591" y="825013"/>
                    <a:pt x="304447" y="820515"/>
                  </a:cubicBezTo>
                  <a:cubicBezTo>
                    <a:pt x="291482" y="812048"/>
                    <a:pt x="291746" y="793262"/>
                    <a:pt x="305241" y="787176"/>
                  </a:cubicBezTo>
                  <a:cubicBezTo>
                    <a:pt x="310797" y="784795"/>
                    <a:pt x="317148" y="785059"/>
                    <a:pt x="336463" y="788764"/>
                  </a:cubicBezTo>
                  <a:cubicBezTo>
                    <a:pt x="349958" y="791410"/>
                    <a:pt x="368744" y="794055"/>
                    <a:pt x="378534" y="794849"/>
                  </a:cubicBezTo>
                  <a:lnTo>
                    <a:pt x="396527" y="796437"/>
                  </a:lnTo>
                  <a:lnTo>
                    <a:pt x="396527" y="765744"/>
                  </a:lnTo>
                  <a:cubicBezTo>
                    <a:pt x="396527" y="735844"/>
                    <a:pt x="396792" y="735050"/>
                    <a:pt x="403407" y="729758"/>
                  </a:cubicBezTo>
                  <a:cubicBezTo>
                    <a:pt x="412667" y="722350"/>
                    <a:pt x="421664" y="722879"/>
                    <a:pt x="429602" y="730817"/>
                  </a:cubicBezTo>
                  <a:cubicBezTo>
                    <a:pt x="435952" y="736902"/>
                    <a:pt x="436217" y="739019"/>
                    <a:pt x="436217" y="766802"/>
                  </a:cubicBezTo>
                  <a:lnTo>
                    <a:pt x="436217" y="796437"/>
                  </a:lnTo>
                  <a:lnTo>
                    <a:pt x="457384" y="794585"/>
                  </a:lnTo>
                  <a:cubicBezTo>
                    <a:pt x="503689" y="790880"/>
                    <a:pt x="566134" y="769977"/>
                    <a:pt x="610586" y="743517"/>
                  </a:cubicBezTo>
                  <a:cubicBezTo>
                    <a:pt x="634665" y="728965"/>
                    <a:pt x="668798" y="703034"/>
                    <a:pt x="669062" y="699065"/>
                  </a:cubicBezTo>
                  <a:cubicBezTo>
                    <a:pt x="669062" y="697477"/>
                    <a:pt x="660066" y="687423"/>
                    <a:pt x="649218" y="676574"/>
                  </a:cubicBezTo>
                  <a:cubicBezTo>
                    <a:pt x="632813" y="660169"/>
                    <a:pt x="629373" y="655406"/>
                    <a:pt x="629373" y="648262"/>
                  </a:cubicBezTo>
                  <a:cubicBezTo>
                    <a:pt x="629373" y="642441"/>
                    <a:pt x="631490" y="638208"/>
                    <a:pt x="636252" y="634503"/>
                  </a:cubicBezTo>
                  <a:cubicBezTo>
                    <a:pt x="648424" y="624978"/>
                    <a:pt x="654510" y="627094"/>
                    <a:pt x="677530" y="649585"/>
                  </a:cubicBezTo>
                  <a:lnTo>
                    <a:pt x="698697" y="669959"/>
                  </a:lnTo>
                  <a:lnTo>
                    <a:pt x="709281" y="658052"/>
                  </a:lnTo>
                  <a:cubicBezTo>
                    <a:pt x="733889" y="630534"/>
                    <a:pt x="762730" y="578938"/>
                    <a:pt x="776224" y="538190"/>
                  </a:cubicBezTo>
                  <a:cubicBezTo>
                    <a:pt x="783898" y="514905"/>
                    <a:pt x="792100" y="477068"/>
                    <a:pt x="794746" y="452460"/>
                  </a:cubicBezTo>
                  <a:lnTo>
                    <a:pt x="796334" y="435791"/>
                  </a:lnTo>
                  <a:lnTo>
                    <a:pt x="766963" y="435791"/>
                  </a:lnTo>
                  <a:cubicBezTo>
                    <a:pt x="741298" y="435791"/>
                    <a:pt x="737329" y="435261"/>
                    <a:pt x="732566" y="430499"/>
                  </a:cubicBezTo>
                  <a:cubicBezTo>
                    <a:pt x="724628" y="422561"/>
                    <a:pt x="725422" y="408537"/>
                    <a:pt x="734153" y="401657"/>
                  </a:cubicBezTo>
                  <a:cubicBezTo>
                    <a:pt x="740239" y="396895"/>
                    <a:pt x="745002" y="396101"/>
                    <a:pt x="768551" y="396101"/>
                  </a:cubicBezTo>
                  <a:lnTo>
                    <a:pt x="795805" y="396101"/>
                  </a:lnTo>
                  <a:lnTo>
                    <a:pt x="794482" y="382342"/>
                  </a:lnTo>
                  <a:cubicBezTo>
                    <a:pt x="791836" y="358793"/>
                    <a:pt x="782839" y="316457"/>
                    <a:pt x="775960" y="295554"/>
                  </a:cubicBezTo>
                  <a:cubicBezTo>
                    <a:pt x="762201" y="254806"/>
                    <a:pt x="733624" y="204003"/>
                    <a:pt x="709281" y="176485"/>
                  </a:cubicBezTo>
                  <a:lnTo>
                    <a:pt x="698697" y="164578"/>
                  </a:lnTo>
                  <a:lnTo>
                    <a:pt x="678853" y="183894"/>
                  </a:lnTo>
                  <a:cubicBezTo>
                    <a:pt x="663241" y="198976"/>
                    <a:pt x="657420" y="202945"/>
                    <a:pt x="651070" y="202945"/>
                  </a:cubicBezTo>
                  <a:cubicBezTo>
                    <a:pt x="639957" y="202945"/>
                    <a:pt x="631754" y="195536"/>
                    <a:pt x="631490" y="184952"/>
                  </a:cubicBezTo>
                  <a:cubicBezTo>
                    <a:pt x="631225" y="177279"/>
                    <a:pt x="634136" y="173310"/>
                    <a:pt x="650805" y="156376"/>
                  </a:cubicBezTo>
                  <a:lnTo>
                    <a:pt x="670121" y="136795"/>
                  </a:lnTo>
                  <a:lnTo>
                    <a:pt x="662447" y="128857"/>
                  </a:lnTo>
                  <a:cubicBezTo>
                    <a:pt x="639163" y="104514"/>
                    <a:pt x="569045" y="66148"/>
                    <a:pt x="524857" y="53447"/>
                  </a:cubicBezTo>
                  <a:cubicBezTo>
                    <a:pt x="498662" y="45774"/>
                    <a:pt x="461618" y="38894"/>
                    <a:pt x="447859" y="38894"/>
                  </a:cubicBezTo>
                  <a:lnTo>
                    <a:pt x="438863" y="38894"/>
                  </a:lnTo>
                  <a:lnTo>
                    <a:pt x="438863" y="65089"/>
                  </a:lnTo>
                  <a:cubicBezTo>
                    <a:pt x="438863" y="88903"/>
                    <a:pt x="438333" y="92343"/>
                    <a:pt x="432777" y="98693"/>
                  </a:cubicBezTo>
                  <a:cubicBezTo>
                    <a:pt x="424574" y="107954"/>
                    <a:pt x="411080" y="108748"/>
                    <a:pt x="403936" y="100016"/>
                  </a:cubicBezTo>
                  <a:cubicBezTo>
                    <a:pt x="399967" y="94989"/>
                    <a:pt x="399173" y="89168"/>
                    <a:pt x="399173" y="66412"/>
                  </a:cubicBezTo>
                  <a:lnTo>
                    <a:pt x="399173" y="38894"/>
                  </a:lnTo>
                  <a:lnTo>
                    <a:pt x="386737" y="38894"/>
                  </a:lnTo>
                  <a:cubicBezTo>
                    <a:pt x="367686" y="38894"/>
                    <a:pt x="329848" y="46303"/>
                    <a:pt x="301272" y="55299"/>
                  </a:cubicBezTo>
                  <a:cubicBezTo>
                    <a:pt x="255761" y="69852"/>
                    <a:pt x="216865" y="90491"/>
                    <a:pt x="178763" y="120390"/>
                  </a:cubicBezTo>
                  <a:lnTo>
                    <a:pt x="163681" y="132297"/>
                  </a:lnTo>
                  <a:lnTo>
                    <a:pt x="184849" y="153994"/>
                  </a:lnTo>
                  <a:cubicBezTo>
                    <a:pt x="196491" y="166166"/>
                    <a:pt x="206017" y="177808"/>
                    <a:pt x="206017" y="179925"/>
                  </a:cubicBezTo>
                  <a:cubicBezTo>
                    <a:pt x="206017" y="193155"/>
                    <a:pt x="192522" y="204797"/>
                    <a:pt x="181145" y="201357"/>
                  </a:cubicBezTo>
                  <a:cubicBezTo>
                    <a:pt x="178234" y="200563"/>
                    <a:pt x="166592" y="190773"/>
                    <a:pt x="155479" y="179925"/>
                  </a:cubicBezTo>
                  <a:lnTo>
                    <a:pt x="135105" y="160080"/>
                  </a:lnTo>
                  <a:lnTo>
                    <a:pt x="114995" y="186010"/>
                  </a:lnTo>
                  <a:cubicBezTo>
                    <a:pt x="73453" y="240253"/>
                    <a:pt x="45671" y="308784"/>
                    <a:pt x="37733" y="378108"/>
                  </a:cubicBezTo>
                  <a:lnTo>
                    <a:pt x="36145" y="392926"/>
                  </a:lnTo>
                  <a:lnTo>
                    <a:pt x="67103" y="393984"/>
                  </a:lnTo>
                  <a:cubicBezTo>
                    <a:pt x="95944" y="394778"/>
                    <a:pt x="98326" y="395307"/>
                    <a:pt x="103088" y="401128"/>
                  </a:cubicBezTo>
                  <a:cubicBezTo>
                    <a:pt x="109968" y="409595"/>
                    <a:pt x="109439" y="420444"/>
                    <a:pt x="102030" y="427323"/>
                  </a:cubicBezTo>
                  <a:cubicBezTo>
                    <a:pt x="96473" y="432615"/>
                    <a:pt x="93034" y="433145"/>
                    <a:pt x="65780" y="433145"/>
                  </a:cubicBezTo>
                  <a:lnTo>
                    <a:pt x="35881" y="433145"/>
                  </a:lnTo>
                  <a:lnTo>
                    <a:pt x="37733" y="453783"/>
                  </a:lnTo>
                  <a:cubicBezTo>
                    <a:pt x="41702" y="497442"/>
                    <a:pt x="55196" y="544011"/>
                    <a:pt x="75570" y="585288"/>
                  </a:cubicBezTo>
                  <a:cubicBezTo>
                    <a:pt x="87742" y="609631"/>
                    <a:pt x="109968" y="644293"/>
                    <a:pt x="123992" y="660698"/>
                  </a:cubicBezTo>
                  <a:lnTo>
                    <a:pt x="131930" y="669695"/>
                  </a:lnTo>
                  <a:lnTo>
                    <a:pt x="151245" y="650908"/>
                  </a:lnTo>
                  <a:cubicBezTo>
                    <a:pt x="161564" y="640589"/>
                    <a:pt x="172942" y="630799"/>
                    <a:pt x="176117" y="629211"/>
                  </a:cubicBezTo>
                  <a:cubicBezTo>
                    <a:pt x="188818" y="622861"/>
                    <a:pt x="203371" y="632916"/>
                    <a:pt x="203371" y="647998"/>
                  </a:cubicBezTo>
                  <a:cubicBezTo>
                    <a:pt x="203371" y="653819"/>
                    <a:pt x="198343" y="660698"/>
                    <a:pt x="182203" y="677633"/>
                  </a:cubicBezTo>
                  <a:lnTo>
                    <a:pt x="161035" y="699594"/>
                  </a:lnTo>
                  <a:lnTo>
                    <a:pt x="181145" y="715735"/>
                  </a:lnTo>
                  <a:cubicBezTo>
                    <a:pt x="192258" y="724466"/>
                    <a:pt x="211309" y="737432"/>
                    <a:pt x="223216" y="744311"/>
                  </a:cubicBezTo>
                  <a:cubicBezTo>
                    <a:pt x="244383" y="756747"/>
                    <a:pt x="250998" y="763891"/>
                    <a:pt x="250998" y="773946"/>
                  </a:cubicBezTo>
                  <a:cubicBezTo>
                    <a:pt x="250734" y="780296"/>
                    <a:pt x="245177" y="787176"/>
                    <a:pt x="237239" y="790087"/>
                  </a:cubicBezTo>
                  <a:cubicBezTo>
                    <a:pt x="228508" y="793262"/>
                    <a:pt x="211573" y="785588"/>
                    <a:pt x="180086" y="764156"/>
                  </a:cubicBezTo>
                  <a:cubicBezTo>
                    <a:pt x="89594" y="701976"/>
                    <a:pt x="27943" y="609631"/>
                    <a:pt x="4658" y="501411"/>
                  </a:cubicBezTo>
                  <a:cubicBezTo>
                    <a:pt x="954" y="484212"/>
                    <a:pt x="-1163" y="462250"/>
                    <a:pt x="-2221" y="429176"/>
                  </a:cubicBezTo>
                  <a:cubicBezTo>
                    <a:pt x="-3544" y="388428"/>
                    <a:pt x="-2751" y="376785"/>
                    <a:pt x="2012" y="348738"/>
                  </a:cubicBezTo>
                  <a:cubicBezTo>
                    <a:pt x="28737" y="191832"/>
                    <a:pt x="139603" y="64296"/>
                    <a:pt x="290159" y="16668"/>
                  </a:cubicBezTo>
                  <a:cubicBezTo>
                    <a:pt x="331701" y="3703"/>
                    <a:pt x="367686" y="-1589"/>
                    <a:pt x="415049" y="-1854"/>
                  </a:cubicBezTo>
                  <a:cubicBezTo>
                    <a:pt x="477494" y="-1854"/>
                    <a:pt x="526444" y="7936"/>
                    <a:pt x="579628" y="30956"/>
                  </a:cubicBezTo>
                  <a:cubicBezTo>
                    <a:pt x="729920" y="95783"/>
                    <a:pt x="827821" y="237342"/>
                    <a:pt x="834965" y="400070"/>
                  </a:cubicBezTo>
                  <a:cubicBezTo>
                    <a:pt x="843961" y="607779"/>
                    <a:pt x="696316" y="792997"/>
                    <a:pt x="492047" y="829776"/>
                  </a:cubicBezTo>
                  <a:cubicBezTo>
                    <a:pt x="457384" y="836126"/>
                    <a:pt x="403407" y="838508"/>
                    <a:pt x="374036" y="835333"/>
                  </a:cubicBezTo>
                  <a:close/>
                </a:path>
              </a:pathLst>
            </a:custGeom>
            <a:grpFill/>
            <a:ln w="264" cap="flat">
              <a:solidFill>
                <a:srgbClr val="FFFFFF"/>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8A860C-35D4-4CA3-9B6E-92104A6FE2F4}"/>
                </a:ext>
              </a:extLst>
            </p:cNvPr>
            <p:cNvSpPr/>
            <p:nvPr/>
          </p:nvSpPr>
          <p:spPr>
            <a:xfrm flipV="1">
              <a:off x="5562789" y="1221883"/>
              <a:ext cx="235694" cy="365048"/>
            </a:xfrm>
            <a:custGeom>
              <a:avLst/>
              <a:gdLst>
                <a:gd name="connsiteX0" fmla="*/ 32101 w 235694"/>
                <a:gd name="connsiteY0" fmla="*/ 357206 h 365048"/>
                <a:gd name="connsiteX1" fmla="*/ 26280 w 235694"/>
                <a:gd name="connsiteY1" fmla="*/ 289204 h 365048"/>
                <a:gd name="connsiteX2" fmla="*/ 26280 w 235694"/>
                <a:gd name="connsiteY2" fmla="*/ 227553 h 365048"/>
                <a:gd name="connsiteX3" fmla="*/ 15961 w 235694"/>
                <a:gd name="connsiteY3" fmla="*/ 218821 h 365048"/>
                <a:gd name="connsiteX4" fmla="*/ 9875 w 235694"/>
                <a:gd name="connsiteY4" fmla="*/ 148174 h 365048"/>
                <a:gd name="connsiteX5" fmla="*/ 59355 w 235694"/>
                <a:gd name="connsiteY5" fmla="*/ 134150 h 365048"/>
                <a:gd name="connsiteX6" fmla="*/ 136088 w 235694"/>
                <a:gd name="connsiteY6" fmla="*/ 66943 h 365048"/>
                <a:gd name="connsiteX7" fmla="*/ 213351 w 235694"/>
                <a:gd name="connsiteY7" fmla="*/ -1853 h 365048"/>
                <a:gd name="connsiteX8" fmla="*/ 232666 w 235694"/>
                <a:gd name="connsiteY8" fmla="*/ 17198 h 365048"/>
                <a:gd name="connsiteX9" fmla="*/ 163342 w 235694"/>
                <a:gd name="connsiteY9" fmla="*/ 95254 h 365048"/>
                <a:gd name="connsiteX10" fmla="*/ 94017 w 235694"/>
                <a:gd name="connsiteY10" fmla="*/ 164579 h 365048"/>
                <a:gd name="connsiteX11" fmla="*/ 93753 w 235694"/>
                <a:gd name="connsiteY11" fmla="*/ 180455 h 365048"/>
                <a:gd name="connsiteX12" fmla="*/ 86344 w 235694"/>
                <a:gd name="connsiteY12" fmla="*/ 206915 h 365048"/>
                <a:gd name="connsiteX13" fmla="*/ 72585 w 235694"/>
                <a:gd name="connsiteY13" fmla="*/ 220938 h 365048"/>
                <a:gd name="connsiteX14" fmla="*/ 65970 w 235694"/>
                <a:gd name="connsiteY14" fmla="*/ 223849 h 365048"/>
                <a:gd name="connsiteX15" fmla="*/ 65970 w 235694"/>
                <a:gd name="connsiteY15" fmla="*/ 287088 h 365048"/>
                <a:gd name="connsiteX16" fmla="*/ 65970 w 235694"/>
                <a:gd name="connsiteY16" fmla="*/ 350326 h 365048"/>
                <a:gd name="connsiteX17" fmla="*/ 59355 w 235694"/>
                <a:gd name="connsiteY17" fmla="*/ 356677 h 365048"/>
                <a:gd name="connsiteX18" fmla="*/ 32101 w 235694"/>
                <a:gd name="connsiteY18" fmla="*/ 357206 h 365048"/>
                <a:gd name="connsiteX19" fmla="*/ 52475 w 235694"/>
                <a:gd name="connsiteY19" fmla="*/ 184953 h 365048"/>
                <a:gd name="connsiteX20" fmla="*/ 45860 w 235694"/>
                <a:gd name="connsiteY20" fmla="*/ 172782 h 365048"/>
                <a:gd name="connsiteX21" fmla="*/ 37923 w 235694"/>
                <a:gd name="connsiteY21" fmla="*/ 184688 h 365048"/>
                <a:gd name="connsiteX22" fmla="*/ 52475 w 235694"/>
                <a:gd name="connsiteY22" fmla="*/ 184953 h 36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694" h="365048">
                  <a:moveTo>
                    <a:pt x="32101" y="357206"/>
                  </a:moveTo>
                  <a:cubicBezTo>
                    <a:pt x="26545" y="351120"/>
                    <a:pt x="26280" y="349003"/>
                    <a:pt x="26280" y="289204"/>
                  </a:cubicBezTo>
                  <a:lnTo>
                    <a:pt x="26280" y="227553"/>
                  </a:lnTo>
                  <a:lnTo>
                    <a:pt x="15961" y="218821"/>
                  </a:lnTo>
                  <a:cubicBezTo>
                    <a:pt x="-6794" y="199241"/>
                    <a:pt x="-9440" y="168548"/>
                    <a:pt x="9875" y="148174"/>
                  </a:cubicBezTo>
                  <a:cubicBezTo>
                    <a:pt x="23105" y="134150"/>
                    <a:pt x="39246" y="129652"/>
                    <a:pt x="59355" y="134150"/>
                  </a:cubicBezTo>
                  <a:cubicBezTo>
                    <a:pt x="67028" y="135738"/>
                    <a:pt x="70468" y="132563"/>
                    <a:pt x="136088" y="66943"/>
                  </a:cubicBezTo>
                  <a:cubicBezTo>
                    <a:pt x="197739" y="5027"/>
                    <a:pt x="205677" y="-1853"/>
                    <a:pt x="213351" y="-1853"/>
                  </a:cubicBezTo>
                  <a:cubicBezTo>
                    <a:pt x="224728" y="-1853"/>
                    <a:pt x="232666" y="6085"/>
                    <a:pt x="232666" y="17198"/>
                  </a:cubicBezTo>
                  <a:cubicBezTo>
                    <a:pt x="232666" y="25136"/>
                    <a:pt x="225522" y="33074"/>
                    <a:pt x="163342" y="95254"/>
                  </a:cubicBezTo>
                  <a:lnTo>
                    <a:pt x="94017" y="164579"/>
                  </a:lnTo>
                  <a:lnTo>
                    <a:pt x="93753" y="180455"/>
                  </a:lnTo>
                  <a:cubicBezTo>
                    <a:pt x="93488" y="192626"/>
                    <a:pt x="92165" y="198183"/>
                    <a:pt x="86344" y="206915"/>
                  </a:cubicBezTo>
                  <a:cubicBezTo>
                    <a:pt x="82375" y="213000"/>
                    <a:pt x="76025" y="219351"/>
                    <a:pt x="72585" y="220938"/>
                  </a:cubicBezTo>
                  <a:lnTo>
                    <a:pt x="65970" y="223849"/>
                  </a:lnTo>
                  <a:lnTo>
                    <a:pt x="65970" y="287088"/>
                  </a:lnTo>
                  <a:lnTo>
                    <a:pt x="65970" y="350326"/>
                  </a:lnTo>
                  <a:lnTo>
                    <a:pt x="59355" y="356677"/>
                  </a:lnTo>
                  <a:cubicBezTo>
                    <a:pt x="51152" y="365144"/>
                    <a:pt x="39775" y="365408"/>
                    <a:pt x="32101" y="357206"/>
                  </a:cubicBezTo>
                  <a:close/>
                  <a:moveTo>
                    <a:pt x="52475" y="184953"/>
                  </a:moveTo>
                  <a:cubicBezTo>
                    <a:pt x="56974" y="179661"/>
                    <a:pt x="53005" y="172782"/>
                    <a:pt x="45860" y="172782"/>
                  </a:cubicBezTo>
                  <a:cubicBezTo>
                    <a:pt x="38981" y="172782"/>
                    <a:pt x="35277" y="178073"/>
                    <a:pt x="37923" y="184688"/>
                  </a:cubicBezTo>
                  <a:cubicBezTo>
                    <a:pt x="39775" y="189716"/>
                    <a:pt x="48506" y="189980"/>
                    <a:pt x="52475" y="184953"/>
                  </a:cubicBezTo>
                  <a:close/>
                </a:path>
              </a:pathLst>
            </a:custGeom>
            <a:grpFill/>
            <a:ln w="264" cap="flat">
              <a:solidFill>
                <a:srgbClr val="FFFFFF"/>
              </a:solidFill>
              <a:prstDash val="solid"/>
              <a:miter/>
            </a:ln>
          </p:spPr>
          <p:txBody>
            <a:bodyPr rtlCol="0" anchor="ctr"/>
            <a:lstStyle/>
            <a:p>
              <a:endParaRPr lang="en-US"/>
            </a:p>
          </p:txBody>
        </p:sp>
      </p:grpSp>
    </p:spTree>
    <p:extLst>
      <p:ext uri="{BB962C8B-B14F-4D97-AF65-F5344CB8AC3E}">
        <p14:creationId xmlns:p14="http://schemas.microsoft.com/office/powerpoint/2010/main" val="14983922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C9C635-E013-484F-A42E-09F7D7CF6E3F}"/>
              </a:ext>
            </a:extLst>
          </p:cNvPr>
          <p:cNvPicPr>
            <a:picLocks noChangeAspect="1"/>
          </p:cNvPicPr>
          <p:nvPr/>
        </p:nvPicPr>
        <p:blipFill>
          <a:blip r:embed="rId2"/>
          <a:stretch>
            <a:fillRect/>
          </a:stretch>
        </p:blipFill>
        <p:spPr>
          <a:xfrm>
            <a:off x="-1232116" y="579197"/>
            <a:ext cx="10492353" cy="5949164"/>
          </a:xfrm>
          <a:prstGeom prst="rect">
            <a:avLst/>
          </a:prstGeom>
        </p:spPr>
      </p:pic>
      <p:sp>
        <p:nvSpPr>
          <p:cNvPr id="23" name="Rectangle 22">
            <a:extLst>
              <a:ext uri="{FF2B5EF4-FFF2-40B4-BE49-F238E27FC236}">
                <a16:creationId xmlns:a16="http://schemas.microsoft.com/office/drawing/2014/main" id="{73903532-806D-4EA7-AC63-FEB4E15F6F2F}"/>
              </a:ext>
            </a:extLst>
          </p:cNvPr>
          <p:cNvSpPr/>
          <p:nvPr/>
        </p:nvSpPr>
        <p:spPr>
          <a:xfrm>
            <a:off x="0" y="0"/>
            <a:ext cx="9144000" cy="5143500"/>
          </a:xfrm>
          <a:prstGeom prst="rect">
            <a:avLst/>
          </a:prstGeom>
          <a:solidFill>
            <a:schemeClr val="bg2">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D2478F97-99E3-4C6A-9E32-05DEC31A8BEB}"/>
              </a:ext>
            </a:extLst>
          </p:cNvPr>
          <p:cNvSpPr txBox="1"/>
          <p:nvPr/>
        </p:nvSpPr>
        <p:spPr>
          <a:xfrm>
            <a:off x="374632" y="807263"/>
            <a:ext cx="8485322" cy="1065676"/>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nSpc>
                <a:spcPct val="150000"/>
              </a:lnSpc>
            </a:pPr>
            <a:r>
              <a:rPr lang="vi-VN" dirty="0">
                <a:solidFill>
                  <a:srgbClr val="FBF9F6"/>
                </a:solidFill>
              </a:rPr>
              <a:t>Kiểm tra chạy cự li ngắn 60 m của HS trong môn giáo dục thể chất có thể tiến hành như sau:</a:t>
            </a:r>
          </a:p>
        </p:txBody>
      </p:sp>
      <p:sp>
        <p:nvSpPr>
          <p:cNvPr id="24" name="TextBox 23">
            <a:extLst>
              <a:ext uri="{FF2B5EF4-FFF2-40B4-BE49-F238E27FC236}">
                <a16:creationId xmlns:a16="http://schemas.microsoft.com/office/drawing/2014/main" id="{753DD51C-05E0-4A33-A238-1B73F8DF664D}"/>
              </a:ext>
            </a:extLst>
          </p:cNvPr>
          <p:cNvSpPr txBox="1"/>
          <p:nvPr/>
        </p:nvSpPr>
        <p:spPr>
          <a:xfrm>
            <a:off x="2851148" y="1966916"/>
            <a:ext cx="6109006" cy="557845"/>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nSpc>
                <a:spcPct val="150000"/>
              </a:lnSpc>
            </a:pPr>
            <a:r>
              <a:rPr lang="en-US" dirty="0" err="1">
                <a:solidFill>
                  <a:srgbClr val="FBF9F6"/>
                </a:solidFill>
              </a:rPr>
              <a:t>Bước</a:t>
            </a:r>
            <a:r>
              <a:rPr lang="en-US" dirty="0">
                <a:solidFill>
                  <a:srgbClr val="FBF9F6"/>
                </a:solidFill>
              </a:rPr>
              <a:t> 1: </a:t>
            </a:r>
            <a:r>
              <a:rPr lang="vi-VN" dirty="0">
                <a:solidFill>
                  <a:srgbClr val="FBF9F6"/>
                </a:solidFill>
              </a:rPr>
              <a:t>Lập bảng ghi ( quãng đường, thời gian)</a:t>
            </a:r>
          </a:p>
        </p:txBody>
      </p:sp>
      <p:sp>
        <p:nvSpPr>
          <p:cNvPr id="25" name="TextBox 24">
            <a:extLst>
              <a:ext uri="{FF2B5EF4-FFF2-40B4-BE49-F238E27FC236}">
                <a16:creationId xmlns:a16="http://schemas.microsoft.com/office/drawing/2014/main" id="{367A9010-1FCE-4644-B17E-97E7C199BD87}"/>
              </a:ext>
            </a:extLst>
          </p:cNvPr>
          <p:cNvSpPr txBox="1"/>
          <p:nvPr/>
        </p:nvSpPr>
        <p:spPr>
          <a:xfrm>
            <a:off x="2851148" y="2571750"/>
            <a:ext cx="6109006" cy="1065676"/>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nSpc>
                <a:spcPct val="150000"/>
              </a:lnSpc>
            </a:pPr>
            <a:r>
              <a:rPr lang="en-US" dirty="0" err="1">
                <a:solidFill>
                  <a:srgbClr val="FBF9F6"/>
                </a:solidFill>
              </a:rPr>
              <a:t>Bước</a:t>
            </a:r>
            <a:r>
              <a:rPr lang="en-US" dirty="0">
                <a:solidFill>
                  <a:srgbClr val="FBF9F6"/>
                </a:solidFill>
              </a:rPr>
              <a:t> 2: </a:t>
            </a:r>
            <a:r>
              <a:rPr lang="vi-VN" dirty="0">
                <a:solidFill>
                  <a:srgbClr val="FBF9F6"/>
                </a:solidFill>
              </a:rPr>
              <a:t>Đo độ dài của quãng đường để xác định vạch xuất phát và vạch đích (cách nhau 60m)</a:t>
            </a:r>
          </a:p>
        </p:txBody>
      </p:sp>
      <p:sp>
        <p:nvSpPr>
          <p:cNvPr id="26" name="TextBox 25">
            <a:extLst>
              <a:ext uri="{FF2B5EF4-FFF2-40B4-BE49-F238E27FC236}">
                <a16:creationId xmlns:a16="http://schemas.microsoft.com/office/drawing/2014/main" id="{B3747A83-D1E8-4DAA-A439-5E7021577BB9}"/>
              </a:ext>
            </a:extLst>
          </p:cNvPr>
          <p:cNvSpPr txBox="1"/>
          <p:nvPr/>
        </p:nvSpPr>
        <p:spPr>
          <a:xfrm>
            <a:off x="2851148" y="3731403"/>
            <a:ext cx="6008806" cy="557845"/>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nSpc>
                <a:spcPct val="150000"/>
              </a:lnSpc>
            </a:pPr>
            <a:r>
              <a:rPr lang="en-US" dirty="0" err="1">
                <a:solidFill>
                  <a:srgbClr val="FBF9F6"/>
                </a:solidFill>
              </a:rPr>
              <a:t>Bước</a:t>
            </a:r>
            <a:r>
              <a:rPr lang="en-US" dirty="0">
                <a:solidFill>
                  <a:srgbClr val="FBF9F6"/>
                </a:solidFill>
              </a:rPr>
              <a:t> 3: </a:t>
            </a:r>
            <a:r>
              <a:rPr lang="vi-VN" dirty="0">
                <a:solidFill>
                  <a:srgbClr val="FBF9F6"/>
                </a:solidFill>
              </a:rPr>
              <a:t>Đo thời gian chạy ghi kết quả vào bảng</a:t>
            </a:r>
          </a:p>
        </p:txBody>
      </p:sp>
    </p:spTree>
    <p:extLst>
      <p:ext uri="{BB962C8B-B14F-4D97-AF65-F5344CB8AC3E}">
        <p14:creationId xmlns:p14="http://schemas.microsoft.com/office/powerpoint/2010/main" val="39479967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6000"/>
                                  </p:iterate>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lt">
                                    <p:tmPct val="6000"/>
                                  </p:iterate>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lt">
                                    <p:tmPct val="6000"/>
                                  </p:iterate>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C9C635-E013-484F-A42E-09F7D7CF6E3F}"/>
              </a:ext>
            </a:extLst>
          </p:cNvPr>
          <p:cNvPicPr>
            <a:picLocks noChangeAspect="1"/>
          </p:cNvPicPr>
          <p:nvPr/>
        </p:nvPicPr>
        <p:blipFill>
          <a:blip r:embed="rId2"/>
          <a:stretch>
            <a:fillRect/>
          </a:stretch>
        </p:blipFill>
        <p:spPr>
          <a:xfrm>
            <a:off x="-1232116" y="579197"/>
            <a:ext cx="10492353" cy="5949164"/>
          </a:xfrm>
          <a:prstGeom prst="rect">
            <a:avLst/>
          </a:prstGeom>
        </p:spPr>
      </p:pic>
      <p:sp>
        <p:nvSpPr>
          <p:cNvPr id="23" name="Rectangle 22">
            <a:extLst>
              <a:ext uri="{FF2B5EF4-FFF2-40B4-BE49-F238E27FC236}">
                <a16:creationId xmlns:a16="http://schemas.microsoft.com/office/drawing/2014/main" id="{73903532-806D-4EA7-AC63-FEB4E15F6F2F}"/>
              </a:ext>
            </a:extLst>
          </p:cNvPr>
          <p:cNvSpPr/>
          <p:nvPr/>
        </p:nvSpPr>
        <p:spPr>
          <a:xfrm>
            <a:off x="0" y="0"/>
            <a:ext cx="9144000" cy="5143500"/>
          </a:xfrm>
          <a:prstGeom prst="rect">
            <a:avLst/>
          </a:prstGeom>
          <a:solidFill>
            <a:schemeClr val="bg2">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D2478F97-99E3-4C6A-9E32-05DEC31A8BEB}"/>
              </a:ext>
            </a:extLst>
          </p:cNvPr>
          <p:cNvSpPr txBox="1"/>
          <p:nvPr/>
        </p:nvSpPr>
        <p:spPr>
          <a:xfrm>
            <a:off x="1123626" y="1416650"/>
            <a:ext cx="7346197" cy="2589170"/>
          </a:xfrm>
          <a:prstGeom prst="rect">
            <a:avLst/>
          </a:prstGeom>
          <a:noFill/>
        </p:spPr>
        <p:txBody>
          <a:bodyPr wrap="square" rtlCol="0">
            <a:spAutoFit/>
          </a:bodyPr>
          <a:lstStyle>
            <a:defPPr marR="0" lvl="0" algn="l" rtl="0">
              <a:lnSpc>
                <a:spcPct val="100000"/>
              </a:lnSpc>
              <a:spcBef>
                <a:spcPts val="0"/>
              </a:spcBef>
              <a:spcAft>
                <a:spcPts val="0"/>
              </a:spcAft>
              <a:defRPr/>
            </a:defPPr>
            <a:lvl1pPr>
              <a:lnSpc>
                <a:spcPct val="150000"/>
              </a:lnSpc>
              <a:defRPr sz="2200">
                <a:solidFill>
                  <a:srgbClr val="FBF9F6"/>
                </a:solidFill>
                <a:latin typeface="#9Slide03 Arima Madurai Black" panose="00000A00000000000000" pitchFamily="2" charset="0"/>
                <a:cs typeface="#9Slide03 Arima Madurai Black" panose="00000A00000000000000" pitchFamily="2" charset="0"/>
              </a:defRPr>
            </a:lvl1pPr>
          </a:lstStyle>
          <a:p>
            <a:r>
              <a:rPr lang="vi-VN" dirty="0"/>
              <a:t>Khi kiểm tra chạy thì chỉ cần đánh giá yếu tố thời gian </a:t>
            </a:r>
            <a:endParaRPr lang="en-US" dirty="0"/>
          </a:p>
          <a:p>
            <a:r>
              <a:rPr lang="vi-VN" dirty="0"/>
              <a:t>( thời gian chạy càng ngắn thì người chạy càng nhanh) chứ không tính cu thể tốc độ chuyển động, đồng thời không thể thực hiện phép đo nhiều lần vì sau mỗi lần chạy sức lực của con người sẽ giảm làm kết quả sai lệch</a:t>
            </a:r>
          </a:p>
        </p:txBody>
      </p:sp>
    </p:spTree>
    <p:extLst>
      <p:ext uri="{BB962C8B-B14F-4D97-AF65-F5344CB8AC3E}">
        <p14:creationId xmlns:p14="http://schemas.microsoft.com/office/powerpoint/2010/main" val="262691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78389CDA-EFA8-3233-CDFF-CE3B77CB58A4}"/>
              </a:ext>
            </a:extLst>
          </p:cNvPr>
          <p:cNvGrpSpPr/>
          <p:nvPr/>
        </p:nvGrpSpPr>
        <p:grpSpPr>
          <a:xfrm>
            <a:off x="1430998" y="623014"/>
            <a:ext cx="6613296" cy="972701"/>
            <a:chOff x="3660774" y="3125027"/>
            <a:chExt cx="2039109" cy="680432"/>
          </a:xfrm>
        </p:grpSpPr>
        <p:sp>
          <p:nvSpPr>
            <p:cNvPr id="28" name="Google Shape;2347;p40">
              <a:extLst>
                <a:ext uri="{FF2B5EF4-FFF2-40B4-BE49-F238E27FC236}">
                  <a16:creationId xmlns:a16="http://schemas.microsoft.com/office/drawing/2014/main" id="{EC75034A-1A1B-114C-0A57-72CBA89B2A42}"/>
                </a:ext>
              </a:extLst>
            </p:cNvPr>
            <p:cNvSpPr/>
            <p:nvPr/>
          </p:nvSpPr>
          <p:spPr>
            <a:xfrm>
              <a:off x="3660774" y="3125027"/>
              <a:ext cx="2039109" cy="680432"/>
            </a:xfrm>
            <a:prstGeom prst="roundRect">
              <a:avLst>
                <a:gd name="adj" fmla="val 50000"/>
              </a:avLst>
            </a:prstGeom>
            <a:solidFill>
              <a:srgbClr val="5D3C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TextBox 28">
              <a:extLst>
                <a:ext uri="{FF2B5EF4-FFF2-40B4-BE49-F238E27FC236}">
                  <a16:creationId xmlns:a16="http://schemas.microsoft.com/office/drawing/2014/main" id="{2AE9F14C-FED6-8463-8195-FE46FBB44326}"/>
                </a:ext>
              </a:extLst>
            </p:cNvPr>
            <p:cNvSpPr txBox="1"/>
            <p:nvPr/>
          </p:nvSpPr>
          <p:spPr>
            <a:xfrm>
              <a:off x="3807957" y="3131530"/>
              <a:ext cx="1682667" cy="667425"/>
            </a:xfrm>
            <a:prstGeom prst="rect">
              <a:avLst/>
            </a:prstGeom>
            <a:noFill/>
          </p:spPr>
          <p:txBody>
            <a:bodyPr wrap="square" rtlCol="0">
              <a:spAutoFit/>
            </a:bodyPr>
            <a:lstStyle/>
            <a:p>
              <a:pPr algn="ctr"/>
              <a:r>
                <a:rPr lang="vi-VN" sz="2800" dirty="0">
                  <a:solidFill>
                    <a:srgbClr val="FBF9F6"/>
                  </a:solidFill>
                  <a:latin typeface="#9Slide07 IcielBaliho Script" pitchFamily="2" charset="0"/>
                </a:rPr>
                <a:t>ĐO TỐC ĐỘ BẰNG ĐỒNG HỒ ĐO THỜI GIAN HIỆN SỐ DÙNG CỔNG QUANG ĐIỆN</a:t>
              </a:r>
              <a:endParaRPr lang="en-US" sz="2800" dirty="0">
                <a:solidFill>
                  <a:srgbClr val="FBF9F6"/>
                </a:solidFill>
                <a:latin typeface="#9Slide07 IcielBaliho Script" pitchFamily="2" charset="0"/>
              </a:endParaRPr>
            </a:p>
          </p:txBody>
        </p:sp>
      </p:grpSp>
      <p:grpSp>
        <p:nvGrpSpPr>
          <p:cNvPr id="31" name="Group 30">
            <a:extLst>
              <a:ext uri="{FF2B5EF4-FFF2-40B4-BE49-F238E27FC236}">
                <a16:creationId xmlns:a16="http://schemas.microsoft.com/office/drawing/2014/main" id="{EE3D227C-71BC-B63D-B0EC-6217A4A11AE1}"/>
              </a:ext>
            </a:extLst>
          </p:cNvPr>
          <p:cNvGrpSpPr/>
          <p:nvPr/>
        </p:nvGrpSpPr>
        <p:grpSpPr>
          <a:xfrm>
            <a:off x="7295575" y="480752"/>
            <a:ext cx="1210236" cy="1198061"/>
            <a:chOff x="6833687" y="757152"/>
            <a:chExt cx="1210236" cy="1198061"/>
          </a:xfrm>
        </p:grpSpPr>
        <p:sp>
          <p:nvSpPr>
            <p:cNvPr id="5" name="Google Shape;2358;p40">
              <a:extLst>
                <a:ext uri="{FF2B5EF4-FFF2-40B4-BE49-F238E27FC236}">
                  <a16:creationId xmlns:a16="http://schemas.microsoft.com/office/drawing/2014/main" id="{8C202826-2A6C-A8D9-7FD2-6A8ACC917F01}"/>
                </a:ext>
              </a:extLst>
            </p:cNvPr>
            <p:cNvSpPr/>
            <p:nvPr/>
          </p:nvSpPr>
          <p:spPr>
            <a:xfrm flipH="1">
              <a:off x="6833687" y="757152"/>
              <a:ext cx="1210236" cy="1198061"/>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raphic 15">
              <a:extLst>
                <a:ext uri="{FF2B5EF4-FFF2-40B4-BE49-F238E27FC236}">
                  <a16:creationId xmlns:a16="http://schemas.microsoft.com/office/drawing/2014/main" id="{5F62DC7A-97D2-5799-758E-313802B73C6C}"/>
                </a:ext>
              </a:extLst>
            </p:cNvPr>
            <p:cNvGrpSpPr/>
            <p:nvPr/>
          </p:nvGrpSpPr>
          <p:grpSpPr>
            <a:xfrm>
              <a:off x="7064021" y="1147650"/>
              <a:ext cx="811934" cy="677602"/>
              <a:chOff x="3760066" y="1129084"/>
              <a:chExt cx="811934" cy="677602"/>
            </a:xfrm>
            <a:solidFill>
              <a:srgbClr val="FFFFFF"/>
            </a:solidFill>
          </p:grpSpPr>
          <p:sp>
            <p:nvSpPr>
              <p:cNvPr id="7" name="Freeform: Shape 6">
                <a:extLst>
                  <a:ext uri="{FF2B5EF4-FFF2-40B4-BE49-F238E27FC236}">
                    <a16:creationId xmlns:a16="http://schemas.microsoft.com/office/drawing/2014/main" id="{5503DF87-F317-B652-B4C2-5B084A3A67F3}"/>
                  </a:ext>
                </a:extLst>
              </p:cNvPr>
              <p:cNvSpPr/>
              <p:nvPr/>
            </p:nvSpPr>
            <p:spPr>
              <a:xfrm flipV="1">
                <a:off x="3798439" y="1129084"/>
                <a:ext cx="123321" cy="46780"/>
              </a:xfrm>
              <a:custGeom>
                <a:avLst/>
                <a:gdLst>
                  <a:gd name="connsiteX0" fmla="*/ 10219 w 123321"/>
                  <a:gd name="connsiteY0" fmla="*/ 40017 h 46780"/>
                  <a:gd name="connsiteX1" fmla="*/ 9584 w 123321"/>
                  <a:gd name="connsiteY1" fmla="*/ 1324 h 46780"/>
                  <a:gd name="connsiteX2" fmla="*/ 15452 w 123321"/>
                  <a:gd name="connsiteY2" fmla="*/ -3275 h 46780"/>
                  <a:gd name="connsiteX3" fmla="*/ 60806 w 123321"/>
                  <a:gd name="connsiteY3" fmla="*/ -3275 h 46780"/>
                  <a:gd name="connsiteX4" fmla="*/ 111869 w 123321"/>
                  <a:gd name="connsiteY4" fmla="*/ 373 h 46780"/>
                  <a:gd name="connsiteX5" fmla="*/ 111393 w 123321"/>
                  <a:gd name="connsiteY5" fmla="*/ 40335 h 46780"/>
                  <a:gd name="connsiteX6" fmla="*/ 60806 w 123321"/>
                  <a:gd name="connsiteY6" fmla="*/ 43506 h 46780"/>
                  <a:gd name="connsiteX7" fmla="*/ 10219 w 123321"/>
                  <a:gd name="connsiteY7" fmla="*/ 40017 h 4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321" h="46780">
                    <a:moveTo>
                      <a:pt x="10219" y="40017"/>
                    </a:moveTo>
                    <a:cubicBezTo>
                      <a:pt x="-3895" y="30344"/>
                      <a:pt x="-4212" y="11790"/>
                      <a:pt x="9584" y="1324"/>
                    </a:cubicBezTo>
                    <a:lnTo>
                      <a:pt x="15452" y="-3275"/>
                    </a:lnTo>
                    <a:lnTo>
                      <a:pt x="60806" y="-3275"/>
                    </a:lnTo>
                    <a:cubicBezTo>
                      <a:pt x="105209" y="-3275"/>
                      <a:pt x="106319" y="-3275"/>
                      <a:pt x="111869" y="373"/>
                    </a:cubicBezTo>
                    <a:cubicBezTo>
                      <a:pt x="126617" y="9412"/>
                      <a:pt x="126300" y="31295"/>
                      <a:pt x="111393" y="40335"/>
                    </a:cubicBezTo>
                    <a:cubicBezTo>
                      <a:pt x="106477" y="43348"/>
                      <a:pt x="103306" y="43506"/>
                      <a:pt x="60806" y="43506"/>
                    </a:cubicBezTo>
                    <a:cubicBezTo>
                      <a:pt x="16403" y="43506"/>
                      <a:pt x="15293" y="43506"/>
                      <a:pt x="10219" y="40017"/>
                    </a:cubicBezTo>
                    <a:close/>
                  </a:path>
                </a:pathLst>
              </a:custGeom>
              <a:grpFill/>
              <a:ln w="158" cap="flat">
                <a:solidFill>
                  <a:srgbClr val="FFFFFF"/>
                </a:solid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8C42DD9D-B959-8240-5C58-4E7F4243A594}"/>
                  </a:ext>
                </a:extLst>
              </p:cNvPr>
              <p:cNvSpPr/>
              <p:nvPr/>
            </p:nvSpPr>
            <p:spPr>
              <a:xfrm flipV="1">
                <a:off x="4155265" y="1129084"/>
                <a:ext cx="123184" cy="46780"/>
              </a:xfrm>
              <a:custGeom>
                <a:avLst/>
                <a:gdLst>
                  <a:gd name="connsiteX0" fmla="*/ 8017 w 123184"/>
                  <a:gd name="connsiteY0" fmla="*/ 39859 h 46780"/>
                  <a:gd name="connsiteX1" fmla="*/ 8809 w 123184"/>
                  <a:gd name="connsiteY1" fmla="*/ 55 h 46780"/>
                  <a:gd name="connsiteX2" fmla="*/ 58604 w 123184"/>
                  <a:gd name="connsiteY2" fmla="*/ -3275 h 46780"/>
                  <a:gd name="connsiteX3" fmla="*/ 117437 w 123184"/>
                  <a:gd name="connsiteY3" fmla="*/ 8619 h 46780"/>
                  <a:gd name="connsiteX4" fmla="*/ 109350 w 123184"/>
                  <a:gd name="connsiteY4" fmla="*/ 40335 h 46780"/>
                  <a:gd name="connsiteX5" fmla="*/ 58762 w 123184"/>
                  <a:gd name="connsiteY5" fmla="*/ 43506 h 46780"/>
                  <a:gd name="connsiteX6" fmla="*/ 8017 w 123184"/>
                  <a:gd name="connsiteY6" fmla="*/ 39859 h 4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84" h="46780">
                    <a:moveTo>
                      <a:pt x="8017" y="39859"/>
                    </a:moveTo>
                    <a:cubicBezTo>
                      <a:pt x="-6414" y="30185"/>
                      <a:pt x="-6097" y="11156"/>
                      <a:pt x="8809" y="55"/>
                    </a:cubicBezTo>
                    <a:cubicBezTo>
                      <a:pt x="12933" y="-3116"/>
                      <a:pt x="15153" y="-3275"/>
                      <a:pt x="58604" y="-3275"/>
                    </a:cubicBezTo>
                    <a:cubicBezTo>
                      <a:pt x="109826" y="-3275"/>
                      <a:pt x="110777" y="-3116"/>
                      <a:pt x="117437" y="8619"/>
                    </a:cubicBezTo>
                    <a:cubicBezTo>
                      <a:pt x="123781" y="20036"/>
                      <a:pt x="120292" y="33674"/>
                      <a:pt x="109350" y="40335"/>
                    </a:cubicBezTo>
                    <a:cubicBezTo>
                      <a:pt x="104434" y="43348"/>
                      <a:pt x="101262" y="43506"/>
                      <a:pt x="58762" y="43506"/>
                    </a:cubicBezTo>
                    <a:cubicBezTo>
                      <a:pt x="14201" y="43506"/>
                      <a:pt x="13250" y="43506"/>
                      <a:pt x="8017" y="39859"/>
                    </a:cubicBezTo>
                    <a:close/>
                  </a:path>
                </a:pathLst>
              </a:custGeom>
              <a:grpFill/>
              <a:ln w="158" cap="flat">
                <a:solidFill>
                  <a:srgbClr val="FFFFFF"/>
                </a:solid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5C6835ED-5B89-C2A6-FFF4-53000552A578}"/>
                  </a:ext>
                </a:extLst>
              </p:cNvPr>
              <p:cNvSpPr/>
              <p:nvPr/>
            </p:nvSpPr>
            <p:spPr>
              <a:xfrm flipV="1">
                <a:off x="4410305" y="1129084"/>
                <a:ext cx="123321" cy="46780"/>
              </a:xfrm>
              <a:custGeom>
                <a:avLst/>
                <a:gdLst>
                  <a:gd name="connsiteX0" fmla="*/ 7320 w 123321"/>
                  <a:gd name="connsiteY0" fmla="*/ 40335 h 46780"/>
                  <a:gd name="connsiteX1" fmla="*/ 6844 w 123321"/>
                  <a:gd name="connsiteY1" fmla="*/ 373 h 46780"/>
                  <a:gd name="connsiteX2" fmla="*/ 57907 w 123321"/>
                  <a:gd name="connsiteY2" fmla="*/ -3275 h 46780"/>
                  <a:gd name="connsiteX3" fmla="*/ 103261 w 123321"/>
                  <a:gd name="connsiteY3" fmla="*/ -3275 h 46780"/>
                  <a:gd name="connsiteX4" fmla="*/ 109129 w 123321"/>
                  <a:gd name="connsiteY4" fmla="*/ 1324 h 46780"/>
                  <a:gd name="connsiteX5" fmla="*/ 108495 w 123321"/>
                  <a:gd name="connsiteY5" fmla="*/ 40017 h 46780"/>
                  <a:gd name="connsiteX6" fmla="*/ 57907 w 123321"/>
                  <a:gd name="connsiteY6" fmla="*/ 43506 h 46780"/>
                  <a:gd name="connsiteX7" fmla="*/ 7320 w 123321"/>
                  <a:gd name="connsiteY7" fmla="*/ 40335 h 4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321" h="46780">
                    <a:moveTo>
                      <a:pt x="7320" y="40335"/>
                    </a:moveTo>
                    <a:cubicBezTo>
                      <a:pt x="-7587" y="31295"/>
                      <a:pt x="-7904" y="9412"/>
                      <a:pt x="6844" y="373"/>
                    </a:cubicBezTo>
                    <a:cubicBezTo>
                      <a:pt x="12395" y="-3275"/>
                      <a:pt x="13505" y="-3275"/>
                      <a:pt x="57907" y="-3275"/>
                    </a:cubicBezTo>
                    <a:lnTo>
                      <a:pt x="103261" y="-3275"/>
                    </a:lnTo>
                    <a:lnTo>
                      <a:pt x="109129" y="1324"/>
                    </a:lnTo>
                    <a:cubicBezTo>
                      <a:pt x="122926" y="11790"/>
                      <a:pt x="122608" y="30344"/>
                      <a:pt x="108495" y="40017"/>
                    </a:cubicBezTo>
                    <a:cubicBezTo>
                      <a:pt x="103420" y="43506"/>
                      <a:pt x="102310" y="43506"/>
                      <a:pt x="57907" y="43506"/>
                    </a:cubicBezTo>
                    <a:cubicBezTo>
                      <a:pt x="15408" y="43506"/>
                      <a:pt x="12236" y="43348"/>
                      <a:pt x="7320" y="40335"/>
                    </a:cubicBezTo>
                    <a:close/>
                  </a:path>
                </a:pathLst>
              </a:custGeom>
              <a:grpFill/>
              <a:ln w="158" cap="flat">
                <a:solidFill>
                  <a:srgbClr val="FFFFFF"/>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DA69D5C-F69B-9AAA-D5D5-E8E5CA34136A}"/>
                  </a:ext>
                </a:extLst>
              </p:cNvPr>
              <p:cNvSpPr/>
              <p:nvPr/>
            </p:nvSpPr>
            <p:spPr>
              <a:xfrm flipV="1">
                <a:off x="3760066" y="1167143"/>
                <a:ext cx="47574" cy="123691"/>
              </a:xfrm>
              <a:custGeom>
                <a:avLst/>
                <a:gdLst>
                  <a:gd name="connsiteX0" fmla="*/ 10807 w 47574"/>
                  <a:gd name="connsiteY0" fmla="*/ 117300 h 123691"/>
                  <a:gd name="connsiteX1" fmla="*/ -135 w 47574"/>
                  <a:gd name="connsiteY1" fmla="*/ 59260 h 123691"/>
                  <a:gd name="connsiteX2" fmla="*/ 3354 w 47574"/>
                  <a:gd name="connsiteY2" fmla="*/ 9784 h 123691"/>
                  <a:gd name="connsiteX3" fmla="*/ 23652 w 47574"/>
                  <a:gd name="connsiteY3" fmla="*/ -2744 h 123691"/>
                  <a:gd name="connsiteX4" fmla="*/ 43950 w 47574"/>
                  <a:gd name="connsiteY4" fmla="*/ 9784 h 123691"/>
                  <a:gd name="connsiteX5" fmla="*/ 47439 w 47574"/>
                  <a:gd name="connsiteY5" fmla="*/ 59260 h 123691"/>
                  <a:gd name="connsiteX6" fmla="*/ 44585 w 47574"/>
                  <a:gd name="connsiteY6" fmla="*/ 108261 h 123691"/>
                  <a:gd name="connsiteX7" fmla="*/ 23652 w 47574"/>
                  <a:gd name="connsiteY7" fmla="*/ 120948 h 123691"/>
                  <a:gd name="connsiteX8" fmla="*/ 10807 w 47574"/>
                  <a:gd name="connsiteY8" fmla="*/ 117300 h 12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691">
                    <a:moveTo>
                      <a:pt x="10807" y="117300"/>
                    </a:moveTo>
                    <a:cubicBezTo>
                      <a:pt x="341" y="110323"/>
                      <a:pt x="-135" y="107786"/>
                      <a:pt x="-135" y="59260"/>
                    </a:cubicBezTo>
                    <a:cubicBezTo>
                      <a:pt x="-135" y="17713"/>
                      <a:pt x="24" y="15651"/>
                      <a:pt x="3354" y="9784"/>
                    </a:cubicBezTo>
                    <a:cubicBezTo>
                      <a:pt x="7001" y="3282"/>
                      <a:pt x="16675" y="-2744"/>
                      <a:pt x="23652" y="-2744"/>
                    </a:cubicBezTo>
                    <a:cubicBezTo>
                      <a:pt x="30630" y="-2744"/>
                      <a:pt x="40303" y="3282"/>
                      <a:pt x="43950" y="9784"/>
                    </a:cubicBezTo>
                    <a:cubicBezTo>
                      <a:pt x="47281" y="15651"/>
                      <a:pt x="47439" y="17713"/>
                      <a:pt x="47439" y="59260"/>
                    </a:cubicBezTo>
                    <a:cubicBezTo>
                      <a:pt x="47439" y="97478"/>
                      <a:pt x="47122" y="103345"/>
                      <a:pt x="44585" y="108261"/>
                    </a:cubicBezTo>
                    <a:cubicBezTo>
                      <a:pt x="40620" y="116190"/>
                      <a:pt x="32691" y="120948"/>
                      <a:pt x="23652" y="120948"/>
                    </a:cubicBezTo>
                    <a:cubicBezTo>
                      <a:pt x="18578" y="120948"/>
                      <a:pt x="14454" y="119838"/>
                      <a:pt x="10807" y="117300"/>
                    </a:cubicBezTo>
                    <a:close/>
                  </a:path>
                </a:pathLst>
              </a:custGeom>
              <a:grpFill/>
              <a:ln w="158" cap="flat">
                <a:solidFill>
                  <a:srgbClr val="FFFFFF"/>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1D2F5F2A-3959-ADE3-F909-5B2B4F5C2F1A}"/>
                  </a:ext>
                </a:extLst>
              </p:cNvPr>
              <p:cNvSpPr/>
              <p:nvPr/>
            </p:nvSpPr>
            <p:spPr>
              <a:xfrm flipV="1">
                <a:off x="3913096" y="1167054"/>
                <a:ext cx="46781" cy="123448"/>
              </a:xfrm>
              <a:custGeom>
                <a:avLst/>
                <a:gdLst>
                  <a:gd name="connsiteX0" fmla="*/ 13271 w 46781"/>
                  <a:gd name="connsiteY0" fmla="*/ 119187 h 123448"/>
                  <a:gd name="connsiteX1" fmla="*/ 109 w 46781"/>
                  <a:gd name="connsiteY1" fmla="*/ 104915 h 123448"/>
                  <a:gd name="connsiteX2" fmla="*/ -1001 w 46781"/>
                  <a:gd name="connsiteY2" fmla="*/ 57976 h 123448"/>
                  <a:gd name="connsiteX3" fmla="*/ 2170 w 46781"/>
                  <a:gd name="connsiteY3" fmla="*/ 9767 h 123448"/>
                  <a:gd name="connsiteX4" fmla="*/ 42133 w 46781"/>
                  <a:gd name="connsiteY4" fmla="*/ 7865 h 123448"/>
                  <a:gd name="connsiteX5" fmla="*/ 45780 w 46781"/>
                  <a:gd name="connsiteY5" fmla="*/ 58610 h 123448"/>
                  <a:gd name="connsiteX6" fmla="*/ 42608 w 46781"/>
                  <a:gd name="connsiteY6" fmla="*/ 109197 h 123448"/>
                  <a:gd name="connsiteX7" fmla="*/ 13271 w 46781"/>
                  <a:gd name="connsiteY7" fmla="*/ 119187 h 123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81" h="123448">
                    <a:moveTo>
                      <a:pt x="13271" y="119187"/>
                    </a:moveTo>
                    <a:cubicBezTo>
                      <a:pt x="8514" y="117126"/>
                      <a:pt x="1536" y="109514"/>
                      <a:pt x="109" y="104915"/>
                    </a:cubicBezTo>
                    <a:cubicBezTo>
                      <a:pt x="-526" y="102695"/>
                      <a:pt x="-1001" y="81604"/>
                      <a:pt x="-1001" y="57976"/>
                    </a:cubicBezTo>
                    <a:cubicBezTo>
                      <a:pt x="-1001" y="18014"/>
                      <a:pt x="-843" y="14842"/>
                      <a:pt x="2170" y="9767"/>
                    </a:cubicBezTo>
                    <a:cubicBezTo>
                      <a:pt x="11527" y="-6090"/>
                      <a:pt x="32142" y="-7042"/>
                      <a:pt x="42133" y="7865"/>
                    </a:cubicBezTo>
                    <a:cubicBezTo>
                      <a:pt x="45780" y="13098"/>
                      <a:pt x="45780" y="14049"/>
                      <a:pt x="45780" y="58610"/>
                    </a:cubicBezTo>
                    <a:cubicBezTo>
                      <a:pt x="45780" y="101109"/>
                      <a:pt x="45622" y="104281"/>
                      <a:pt x="42608" y="109197"/>
                    </a:cubicBezTo>
                    <a:cubicBezTo>
                      <a:pt x="36741" y="118711"/>
                      <a:pt x="23420" y="123310"/>
                      <a:pt x="13271" y="119187"/>
                    </a:cubicBezTo>
                    <a:close/>
                  </a:path>
                </a:pathLst>
              </a:custGeom>
              <a:grpFill/>
              <a:ln w="158" cap="flat">
                <a:solidFill>
                  <a:srgbClr val="FFFFFF"/>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06252D0-AB03-BE11-1958-424170EB307C}"/>
                  </a:ext>
                </a:extLst>
              </p:cNvPr>
              <p:cNvSpPr/>
              <p:nvPr/>
            </p:nvSpPr>
            <p:spPr>
              <a:xfrm flipV="1">
                <a:off x="4116872" y="1167303"/>
                <a:ext cx="47574" cy="123532"/>
              </a:xfrm>
              <a:custGeom>
                <a:avLst/>
                <a:gdLst>
                  <a:gd name="connsiteX0" fmla="*/ 8941 w 47574"/>
                  <a:gd name="connsiteY0" fmla="*/ 117460 h 123532"/>
                  <a:gd name="connsiteX1" fmla="*/ -2160 w 47574"/>
                  <a:gd name="connsiteY1" fmla="*/ 59420 h 123532"/>
                  <a:gd name="connsiteX2" fmla="*/ 1170 w 47574"/>
                  <a:gd name="connsiteY2" fmla="*/ 9784 h 123532"/>
                  <a:gd name="connsiteX3" fmla="*/ 21469 w 47574"/>
                  <a:gd name="connsiteY3" fmla="*/ -2743 h 123532"/>
                  <a:gd name="connsiteX4" fmla="*/ 42084 w 47574"/>
                  <a:gd name="connsiteY4" fmla="*/ 10577 h 123532"/>
                  <a:gd name="connsiteX5" fmla="*/ 45414 w 47574"/>
                  <a:gd name="connsiteY5" fmla="*/ 60054 h 123532"/>
                  <a:gd name="connsiteX6" fmla="*/ 42401 w 47574"/>
                  <a:gd name="connsiteY6" fmla="*/ 108262 h 123532"/>
                  <a:gd name="connsiteX7" fmla="*/ 22896 w 47574"/>
                  <a:gd name="connsiteY7" fmla="*/ 120631 h 123532"/>
                  <a:gd name="connsiteX8" fmla="*/ 8941 w 47574"/>
                  <a:gd name="connsiteY8" fmla="*/ 117460 h 12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532">
                    <a:moveTo>
                      <a:pt x="8941" y="117460"/>
                    </a:moveTo>
                    <a:cubicBezTo>
                      <a:pt x="-1684" y="110323"/>
                      <a:pt x="-2160" y="107945"/>
                      <a:pt x="-2160" y="59420"/>
                    </a:cubicBezTo>
                    <a:cubicBezTo>
                      <a:pt x="-2160" y="18823"/>
                      <a:pt x="-2001" y="15810"/>
                      <a:pt x="1170" y="9784"/>
                    </a:cubicBezTo>
                    <a:cubicBezTo>
                      <a:pt x="4500" y="2965"/>
                      <a:pt x="13857" y="-2585"/>
                      <a:pt x="21469" y="-2743"/>
                    </a:cubicBezTo>
                    <a:cubicBezTo>
                      <a:pt x="29080" y="-2743"/>
                      <a:pt x="38595" y="3283"/>
                      <a:pt x="42084" y="10577"/>
                    </a:cubicBezTo>
                    <a:cubicBezTo>
                      <a:pt x="45256" y="16920"/>
                      <a:pt x="45414" y="20092"/>
                      <a:pt x="45414" y="60054"/>
                    </a:cubicBezTo>
                    <a:cubicBezTo>
                      <a:pt x="45414" y="98589"/>
                      <a:pt x="45097" y="103346"/>
                      <a:pt x="42401" y="108262"/>
                    </a:cubicBezTo>
                    <a:cubicBezTo>
                      <a:pt x="38120" y="116191"/>
                      <a:pt x="32569" y="119838"/>
                      <a:pt x="22896" y="120631"/>
                    </a:cubicBezTo>
                    <a:cubicBezTo>
                      <a:pt x="15918" y="121107"/>
                      <a:pt x="13540" y="120631"/>
                      <a:pt x="8941" y="117460"/>
                    </a:cubicBezTo>
                    <a:close/>
                  </a:path>
                </a:pathLst>
              </a:custGeom>
              <a:grpFill/>
              <a:ln w="158" cap="flat">
                <a:solidFill>
                  <a:srgbClr val="FFFFFF"/>
                </a:solid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1E18C750-9868-003F-13DE-BA87E5548F9C}"/>
                  </a:ext>
                </a:extLst>
              </p:cNvPr>
              <p:cNvSpPr/>
              <p:nvPr/>
            </p:nvSpPr>
            <p:spPr>
              <a:xfrm flipV="1">
                <a:off x="4269903" y="1167172"/>
                <a:ext cx="46781" cy="123309"/>
              </a:xfrm>
              <a:custGeom>
                <a:avLst/>
                <a:gdLst>
                  <a:gd name="connsiteX0" fmla="*/ 9343 w 46781"/>
                  <a:gd name="connsiteY0" fmla="*/ 118055 h 123309"/>
                  <a:gd name="connsiteX1" fmla="*/ 621 w 46781"/>
                  <a:gd name="connsiteY1" fmla="*/ 109651 h 123309"/>
                  <a:gd name="connsiteX2" fmla="*/ -3026 w 46781"/>
                  <a:gd name="connsiteY2" fmla="*/ 58430 h 123309"/>
                  <a:gd name="connsiteX3" fmla="*/ 304 w 46781"/>
                  <a:gd name="connsiteY3" fmla="*/ 8636 h 123309"/>
                  <a:gd name="connsiteX4" fmla="*/ 40266 w 46781"/>
                  <a:gd name="connsiteY4" fmla="*/ 8001 h 123309"/>
                  <a:gd name="connsiteX5" fmla="*/ 43755 w 46781"/>
                  <a:gd name="connsiteY5" fmla="*/ 58588 h 123309"/>
                  <a:gd name="connsiteX6" fmla="*/ 40583 w 46781"/>
                  <a:gd name="connsiteY6" fmla="*/ 109175 h 123309"/>
                  <a:gd name="connsiteX7" fmla="*/ 9343 w 46781"/>
                  <a:gd name="connsiteY7" fmla="*/ 118055 h 12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81" h="123309">
                    <a:moveTo>
                      <a:pt x="9343" y="118055"/>
                    </a:moveTo>
                    <a:cubicBezTo>
                      <a:pt x="6489" y="116628"/>
                      <a:pt x="2524" y="112822"/>
                      <a:pt x="621" y="109651"/>
                    </a:cubicBezTo>
                    <a:cubicBezTo>
                      <a:pt x="-2868" y="104100"/>
                      <a:pt x="-3026" y="102832"/>
                      <a:pt x="-3026" y="58430"/>
                    </a:cubicBezTo>
                    <a:cubicBezTo>
                      <a:pt x="-3026" y="14979"/>
                      <a:pt x="-2868" y="12759"/>
                      <a:pt x="304" y="8636"/>
                    </a:cubicBezTo>
                    <a:cubicBezTo>
                      <a:pt x="11405" y="-6271"/>
                      <a:pt x="30276" y="-6588"/>
                      <a:pt x="40266" y="8001"/>
                    </a:cubicBezTo>
                    <a:cubicBezTo>
                      <a:pt x="43755" y="13076"/>
                      <a:pt x="43755" y="14186"/>
                      <a:pt x="43755" y="58588"/>
                    </a:cubicBezTo>
                    <a:cubicBezTo>
                      <a:pt x="43755" y="101087"/>
                      <a:pt x="43597" y="104259"/>
                      <a:pt x="40583" y="109175"/>
                    </a:cubicBezTo>
                    <a:cubicBezTo>
                      <a:pt x="34082" y="119641"/>
                      <a:pt x="20602" y="123606"/>
                      <a:pt x="9343" y="118055"/>
                    </a:cubicBezTo>
                    <a:close/>
                  </a:path>
                </a:pathLst>
              </a:custGeom>
              <a:grpFill/>
              <a:ln w="158" cap="flat">
                <a:solidFill>
                  <a:srgbClr val="FFFFFF"/>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387005A7-E428-F106-11C8-661B2BAF3358}"/>
                  </a:ext>
                </a:extLst>
              </p:cNvPr>
              <p:cNvSpPr/>
              <p:nvPr/>
            </p:nvSpPr>
            <p:spPr>
              <a:xfrm flipV="1">
                <a:off x="4372188" y="1167473"/>
                <a:ext cx="46781" cy="123114"/>
              </a:xfrm>
              <a:custGeom>
                <a:avLst/>
                <a:gdLst>
                  <a:gd name="connsiteX0" fmla="*/ 7811 w 46781"/>
                  <a:gd name="connsiteY0" fmla="*/ 117687 h 123114"/>
                  <a:gd name="connsiteX1" fmla="*/ -435 w 46781"/>
                  <a:gd name="connsiteY1" fmla="*/ 109283 h 123114"/>
                  <a:gd name="connsiteX2" fmla="*/ -3607 w 46781"/>
                  <a:gd name="connsiteY2" fmla="*/ 58854 h 123114"/>
                  <a:gd name="connsiteX3" fmla="*/ -435 w 46781"/>
                  <a:gd name="connsiteY3" fmla="*/ 8585 h 123114"/>
                  <a:gd name="connsiteX4" fmla="*/ 38576 w 46781"/>
                  <a:gd name="connsiteY4" fmla="*/ 7475 h 123114"/>
                  <a:gd name="connsiteX5" fmla="*/ 43175 w 46781"/>
                  <a:gd name="connsiteY5" fmla="*/ 13342 h 123114"/>
                  <a:gd name="connsiteX6" fmla="*/ 43175 w 46781"/>
                  <a:gd name="connsiteY6" fmla="*/ 58696 h 123114"/>
                  <a:gd name="connsiteX7" fmla="*/ 33184 w 46781"/>
                  <a:gd name="connsiteY7" fmla="*/ 116577 h 123114"/>
                  <a:gd name="connsiteX8" fmla="*/ 7811 w 46781"/>
                  <a:gd name="connsiteY8" fmla="*/ 117687 h 12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781" h="123114">
                    <a:moveTo>
                      <a:pt x="7811" y="117687"/>
                    </a:moveTo>
                    <a:cubicBezTo>
                      <a:pt x="4957" y="115784"/>
                      <a:pt x="1309" y="112137"/>
                      <a:pt x="-435" y="109283"/>
                    </a:cubicBezTo>
                    <a:cubicBezTo>
                      <a:pt x="-3448" y="104367"/>
                      <a:pt x="-3607" y="101195"/>
                      <a:pt x="-3607" y="58854"/>
                    </a:cubicBezTo>
                    <a:cubicBezTo>
                      <a:pt x="-3607" y="16831"/>
                      <a:pt x="-3448" y="13342"/>
                      <a:pt x="-435" y="8585"/>
                    </a:cubicBezTo>
                    <a:cubicBezTo>
                      <a:pt x="8445" y="-6004"/>
                      <a:pt x="27951" y="-6639"/>
                      <a:pt x="38576" y="7475"/>
                    </a:cubicBezTo>
                    <a:lnTo>
                      <a:pt x="43175" y="13342"/>
                    </a:lnTo>
                    <a:lnTo>
                      <a:pt x="43175" y="58696"/>
                    </a:lnTo>
                    <a:cubicBezTo>
                      <a:pt x="43175" y="108331"/>
                      <a:pt x="43016" y="109441"/>
                      <a:pt x="33184" y="116577"/>
                    </a:cubicBezTo>
                    <a:cubicBezTo>
                      <a:pt x="27158" y="121176"/>
                      <a:pt x="14313" y="121652"/>
                      <a:pt x="7811" y="117687"/>
                    </a:cubicBezTo>
                    <a:close/>
                  </a:path>
                </a:pathLst>
              </a:custGeom>
              <a:grpFill/>
              <a:ln w="158" cap="flat">
                <a:solidFill>
                  <a:srgbClr val="FFFFFF"/>
                </a:solid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5B233A9-C0F5-C074-A66E-7C875D046D18}"/>
                  </a:ext>
                </a:extLst>
              </p:cNvPr>
              <p:cNvSpPr/>
              <p:nvPr/>
            </p:nvSpPr>
            <p:spPr>
              <a:xfrm flipV="1">
                <a:off x="4524425" y="1167143"/>
                <a:ext cx="47574" cy="123691"/>
              </a:xfrm>
              <a:custGeom>
                <a:avLst/>
                <a:gdLst>
                  <a:gd name="connsiteX0" fmla="*/ 6469 w 47574"/>
                  <a:gd name="connsiteY0" fmla="*/ 117300 h 123691"/>
                  <a:gd name="connsiteX1" fmla="*/ -4473 w 47574"/>
                  <a:gd name="connsiteY1" fmla="*/ 59260 h 123691"/>
                  <a:gd name="connsiteX2" fmla="*/ -984 w 47574"/>
                  <a:gd name="connsiteY2" fmla="*/ 9784 h 123691"/>
                  <a:gd name="connsiteX3" fmla="*/ 19314 w 47574"/>
                  <a:gd name="connsiteY3" fmla="*/ -2744 h 123691"/>
                  <a:gd name="connsiteX4" fmla="*/ 39612 w 47574"/>
                  <a:gd name="connsiteY4" fmla="*/ 9784 h 123691"/>
                  <a:gd name="connsiteX5" fmla="*/ 43101 w 47574"/>
                  <a:gd name="connsiteY5" fmla="*/ 59260 h 123691"/>
                  <a:gd name="connsiteX6" fmla="*/ 40247 w 47574"/>
                  <a:gd name="connsiteY6" fmla="*/ 108261 h 123691"/>
                  <a:gd name="connsiteX7" fmla="*/ 19314 w 47574"/>
                  <a:gd name="connsiteY7" fmla="*/ 120948 h 123691"/>
                  <a:gd name="connsiteX8" fmla="*/ 6469 w 47574"/>
                  <a:gd name="connsiteY8" fmla="*/ 117300 h 12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691">
                    <a:moveTo>
                      <a:pt x="6469" y="117300"/>
                    </a:moveTo>
                    <a:cubicBezTo>
                      <a:pt x="-3997" y="110323"/>
                      <a:pt x="-4473" y="107786"/>
                      <a:pt x="-4473" y="59260"/>
                    </a:cubicBezTo>
                    <a:cubicBezTo>
                      <a:pt x="-4473" y="17713"/>
                      <a:pt x="-4314" y="15651"/>
                      <a:pt x="-984" y="9784"/>
                    </a:cubicBezTo>
                    <a:cubicBezTo>
                      <a:pt x="2663" y="3282"/>
                      <a:pt x="12337" y="-2744"/>
                      <a:pt x="19314" y="-2744"/>
                    </a:cubicBezTo>
                    <a:cubicBezTo>
                      <a:pt x="26292" y="-2744"/>
                      <a:pt x="35965" y="3282"/>
                      <a:pt x="39612" y="9784"/>
                    </a:cubicBezTo>
                    <a:cubicBezTo>
                      <a:pt x="42943" y="15651"/>
                      <a:pt x="43101" y="17713"/>
                      <a:pt x="43101" y="59260"/>
                    </a:cubicBezTo>
                    <a:cubicBezTo>
                      <a:pt x="43101" y="97478"/>
                      <a:pt x="42784" y="103345"/>
                      <a:pt x="40247" y="108261"/>
                    </a:cubicBezTo>
                    <a:cubicBezTo>
                      <a:pt x="36282" y="116190"/>
                      <a:pt x="28353" y="120948"/>
                      <a:pt x="19314" y="120948"/>
                    </a:cubicBezTo>
                    <a:cubicBezTo>
                      <a:pt x="14240" y="120948"/>
                      <a:pt x="10116" y="119838"/>
                      <a:pt x="6469" y="117300"/>
                    </a:cubicBezTo>
                    <a:close/>
                  </a:path>
                </a:pathLst>
              </a:custGeom>
              <a:grpFill/>
              <a:ln w="158" cap="flat">
                <a:solidFill>
                  <a:srgbClr val="FFFFFF"/>
                </a:solid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EBB1747C-E150-46A2-436C-2ACBCB5195B1}"/>
                  </a:ext>
                </a:extLst>
              </p:cNvPr>
              <p:cNvSpPr/>
              <p:nvPr/>
            </p:nvSpPr>
            <p:spPr>
              <a:xfrm flipV="1">
                <a:off x="4015258" y="1205481"/>
                <a:ext cx="46789" cy="46661"/>
              </a:xfrm>
              <a:custGeom>
                <a:avLst/>
                <a:gdLst>
                  <a:gd name="connsiteX0" fmla="*/ 11228 w 46789"/>
                  <a:gd name="connsiteY0" fmla="*/ 41340 h 46661"/>
                  <a:gd name="connsiteX1" fmla="*/ 13131 w 46789"/>
                  <a:gd name="connsiteY1" fmla="*/ -842 h 46661"/>
                  <a:gd name="connsiteX2" fmla="*/ 44371 w 46789"/>
                  <a:gd name="connsiteY2" fmla="*/ 15016 h 46661"/>
                  <a:gd name="connsiteX3" fmla="*/ 11228 w 46789"/>
                  <a:gd name="connsiteY3" fmla="*/ 41340 h 46661"/>
                </a:gdLst>
                <a:ahLst/>
                <a:cxnLst>
                  <a:cxn ang="0">
                    <a:pos x="connsiteX0" y="connsiteY0"/>
                  </a:cxn>
                  <a:cxn ang="0">
                    <a:pos x="connsiteX1" y="connsiteY1"/>
                  </a:cxn>
                  <a:cxn ang="0">
                    <a:pos x="connsiteX2" y="connsiteY2"/>
                  </a:cxn>
                  <a:cxn ang="0">
                    <a:pos x="connsiteX3" y="connsiteY3"/>
                  </a:cxn>
                </a:cxnLst>
                <a:rect l="l" t="t" r="r" b="b"/>
                <a:pathLst>
                  <a:path w="46789" h="46661">
                    <a:moveTo>
                      <a:pt x="11228" y="41340"/>
                    </a:moveTo>
                    <a:cubicBezTo>
                      <a:pt x="-6692" y="32460"/>
                      <a:pt x="-5582" y="6929"/>
                      <a:pt x="13131" y="-842"/>
                    </a:cubicBezTo>
                    <a:cubicBezTo>
                      <a:pt x="26610" y="-6392"/>
                      <a:pt x="40407" y="585"/>
                      <a:pt x="44371" y="15016"/>
                    </a:cubicBezTo>
                    <a:cubicBezTo>
                      <a:pt x="49604" y="34204"/>
                      <a:pt x="29306" y="50379"/>
                      <a:pt x="11228" y="41340"/>
                    </a:cubicBezTo>
                    <a:close/>
                  </a:path>
                </a:pathLst>
              </a:custGeom>
              <a:grpFill/>
              <a:ln w="158" cap="flat">
                <a:solidFill>
                  <a:srgbClr val="FFFFFF"/>
                </a:solid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B524F2F-A92B-47C3-CD4F-702E6D1A77ED}"/>
                  </a:ext>
                </a:extLst>
              </p:cNvPr>
              <p:cNvSpPr/>
              <p:nvPr/>
            </p:nvSpPr>
            <p:spPr>
              <a:xfrm flipV="1">
                <a:off x="3760066" y="1294007"/>
                <a:ext cx="47574" cy="123797"/>
              </a:xfrm>
              <a:custGeom>
                <a:avLst/>
                <a:gdLst>
                  <a:gd name="connsiteX0" fmla="*/ 13186 w 47574"/>
                  <a:gd name="connsiteY0" fmla="*/ 118762 h 123797"/>
                  <a:gd name="connsiteX1" fmla="*/ 3354 w 47574"/>
                  <a:gd name="connsiteY1" fmla="*/ 109406 h 123797"/>
                  <a:gd name="connsiteX2" fmla="*/ -135 w 47574"/>
                  <a:gd name="connsiteY2" fmla="*/ 59930 h 123797"/>
                  <a:gd name="connsiteX3" fmla="*/ 10807 w 47574"/>
                  <a:gd name="connsiteY3" fmla="*/ 1890 h 123797"/>
                  <a:gd name="connsiteX4" fmla="*/ 44585 w 47574"/>
                  <a:gd name="connsiteY4" fmla="*/ 10929 h 123797"/>
                  <a:gd name="connsiteX5" fmla="*/ 47439 w 47574"/>
                  <a:gd name="connsiteY5" fmla="*/ 59930 h 123797"/>
                  <a:gd name="connsiteX6" fmla="*/ 43950 w 47574"/>
                  <a:gd name="connsiteY6" fmla="*/ 109406 h 123797"/>
                  <a:gd name="connsiteX7" fmla="*/ 23494 w 47574"/>
                  <a:gd name="connsiteY7" fmla="*/ 121934 h 123797"/>
                  <a:gd name="connsiteX8" fmla="*/ 13186 w 47574"/>
                  <a:gd name="connsiteY8" fmla="*/ 118762 h 12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797">
                    <a:moveTo>
                      <a:pt x="13186" y="118762"/>
                    </a:moveTo>
                    <a:cubicBezTo>
                      <a:pt x="9221" y="116701"/>
                      <a:pt x="5415" y="113212"/>
                      <a:pt x="3354" y="109406"/>
                    </a:cubicBezTo>
                    <a:cubicBezTo>
                      <a:pt x="24" y="103539"/>
                      <a:pt x="-135" y="101477"/>
                      <a:pt x="-135" y="59930"/>
                    </a:cubicBezTo>
                    <a:cubicBezTo>
                      <a:pt x="-135" y="11404"/>
                      <a:pt x="341" y="8867"/>
                      <a:pt x="10807" y="1890"/>
                    </a:cubicBezTo>
                    <a:cubicBezTo>
                      <a:pt x="22066" y="-5722"/>
                      <a:pt x="38559" y="-1282"/>
                      <a:pt x="44585" y="10929"/>
                    </a:cubicBezTo>
                    <a:cubicBezTo>
                      <a:pt x="47122" y="15845"/>
                      <a:pt x="47439" y="21712"/>
                      <a:pt x="47439" y="59930"/>
                    </a:cubicBezTo>
                    <a:cubicBezTo>
                      <a:pt x="47439" y="101477"/>
                      <a:pt x="47281" y="103539"/>
                      <a:pt x="43950" y="109406"/>
                    </a:cubicBezTo>
                    <a:cubicBezTo>
                      <a:pt x="40303" y="115908"/>
                      <a:pt x="30471" y="121934"/>
                      <a:pt x="23494" y="121934"/>
                    </a:cubicBezTo>
                    <a:cubicBezTo>
                      <a:pt x="21432" y="121934"/>
                      <a:pt x="16833" y="120507"/>
                      <a:pt x="13186" y="118762"/>
                    </a:cubicBezTo>
                    <a:close/>
                  </a:path>
                </a:pathLst>
              </a:custGeom>
              <a:grpFill/>
              <a:ln w="158" cap="flat">
                <a:solidFill>
                  <a:srgbClr val="FFFFFF"/>
                </a:solid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05FC297-B546-EFDE-592A-7ADCB0AD749B}"/>
                  </a:ext>
                </a:extLst>
              </p:cNvPr>
              <p:cNvSpPr/>
              <p:nvPr/>
            </p:nvSpPr>
            <p:spPr>
              <a:xfrm flipV="1">
                <a:off x="3912504" y="1294252"/>
                <a:ext cx="47373" cy="123076"/>
              </a:xfrm>
              <a:custGeom>
                <a:avLst/>
                <a:gdLst>
                  <a:gd name="connsiteX0" fmla="*/ 13706 w 47373"/>
                  <a:gd name="connsiteY0" fmla="*/ 119238 h 123076"/>
                  <a:gd name="connsiteX1" fmla="*/ 227 w 47373"/>
                  <a:gd name="connsiteY1" fmla="*/ 101952 h 123076"/>
                  <a:gd name="connsiteX2" fmla="*/ -883 w 47373"/>
                  <a:gd name="connsiteY2" fmla="*/ 55013 h 123076"/>
                  <a:gd name="connsiteX3" fmla="*/ 2447 w 47373"/>
                  <a:gd name="connsiteY3" fmla="*/ 9659 h 123076"/>
                  <a:gd name="connsiteX4" fmla="*/ 21635 w 47373"/>
                  <a:gd name="connsiteY4" fmla="*/ -1758 h 123076"/>
                  <a:gd name="connsiteX5" fmla="*/ 43202 w 47373"/>
                  <a:gd name="connsiteY5" fmla="*/ 9184 h 123076"/>
                  <a:gd name="connsiteX6" fmla="*/ 46374 w 47373"/>
                  <a:gd name="connsiteY6" fmla="*/ 59770 h 123076"/>
                  <a:gd name="connsiteX7" fmla="*/ 42727 w 47373"/>
                  <a:gd name="connsiteY7" fmla="*/ 110516 h 123076"/>
                  <a:gd name="connsiteX8" fmla="*/ 13706 w 47373"/>
                  <a:gd name="connsiteY8" fmla="*/ 119238 h 123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73" h="123076">
                    <a:moveTo>
                      <a:pt x="13706" y="119238"/>
                    </a:moveTo>
                    <a:cubicBezTo>
                      <a:pt x="7522" y="116542"/>
                      <a:pt x="2447" y="110040"/>
                      <a:pt x="227" y="101952"/>
                    </a:cubicBezTo>
                    <a:cubicBezTo>
                      <a:pt x="-883" y="97988"/>
                      <a:pt x="-1200" y="80703"/>
                      <a:pt x="-883" y="55013"/>
                    </a:cubicBezTo>
                    <a:cubicBezTo>
                      <a:pt x="-407" y="19016"/>
                      <a:pt x="-90" y="13941"/>
                      <a:pt x="2447" y="9659"/>
                    </a:cubicBezTo>
                    <a:cubicBezTo>
                      <a:pt x="7046" y="2365"/>
                      <a:pt x="12755" y="-1124"/>
                      <a:pt x="21635" y="-1758"/>
                    </a:cubicBezTo>
                    <a:cubicBezTo>
                      <a:pt x="31150" y="-2551"/>
                      <a:pt x="38286" y="1096"/>
                      <a:pt x="43202" y="9184"/>
                    </a:cubicBezTo>
                    <a:cubicBezTo>
                      <a:pt x="46216" y="14100"/>
                      <a:pt x="46374" y="17271"/>
                      <a:pt x="46374" y="59770"/>
                    </a:cubicBezTo>
                    <a:cubicBezTo>
                      <a:pt x="46374" y="104331"/>
                      <a:pt x="46374" y="105283"/>
                      <a:pt x="42727" y="110516"/>
                    </a:cubicBezTo>
                    <a:cubicBezTo>
                      <a:pt x="36225" y="120189"/>
                      <a:pt x="24331" y="123836"/>
                      <a:pt x="13706" y="119238"/>
                    </a:cubicBezTo>
                    <a:close/>
                  </a:path>
                </a:pathLst>
              </a:custGeom>
              <a:grpFill/>
              <a:ln w="158" cap="flat">
                <a:solidFill>
                  <a:srgbClr val="FFFFFF"/>
                </a:solid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AF16171E-A792-2EEA-5AEB-24CA459F8379}"/>
                  </a:ext>
                </a:extLst>
              </p:cNvPr>
              <p:cNvSpPr/>
              <p:nvPr/>
            </p:nvSpPr>
            <p:spPr>
              <a:xfrm flipV="1">
                <a:off x="4116872" y="1294204"/>
                <a:ext cx="47574" cy="123335"/>
              </a:xfrm>
              <a:custGeom>
                <a:avLst/>
                <a:gdLst>
                  <a:gd name="connsiteX0" fmla="*/ 11002 w 47574"/>
                  <a:gd name="connsiteY0" fmla="*/ 118655 h 123335"/>
                  <a:gd name="connsiteX1" fmla="*/ 1170 w 47574"/>
                  <a:gd name="connsiteY1" fmla="*/ 109141 h 123335"/>
                  <a:gd name="connsiteX2" fmla="*/ -2160 w 47574"/>
                  <a:gd name="connsiteY2" fmla="*/ 59505 h 123335"/>
                  <a:gd name="connsiteX3" fmla="*/ 8941 w 47574"/>
                  <a:gd name="connsiteY3" fmla="*/ 1465 h 123335"/>
                  <a:gd name="connsiteX4" fmla="*/ 22896 w 47574"/>
                  <a:gd name="connsiteY4" fmla="*/ -1706 h 123335"/>
                  <a:gd name="connsiteX5" fmla="*/ 42401 w 47574"/>
                  <a:gd name="connsiteY5" fmla="*/ 10663 h 123335"/>
                  <a:gd name="connsiteX6" fmla="*/ 45414 w 47574"/>
                  <a:gd name="connsiteY6" fmla="*/ 58871 h 123335"/>
                  <a:gd name="connsiteX7" fmla="*/ 42084 w 47574"/>
                  <a:gd name="connsiteY7" fmla="*/ 108348 h 123335"/>
                  <a:gd name="connsiteX8" fmla="*/ 32093 w 47574"/>
                  <a:gd name="connsiteY8" fmla="*/ 118338 h 123335"/>
                  <a:gd name="connsiteX9" fmla="*/ 11002 w 47574"/>
                  <a:gd name="connsiteY9" fmla="*/ 118655 h 12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74" h="123335">
                    <a:moveTo>
                      <a:pt x="11002" y="118655"/>
                    </a:moveTo>
                    <a:cubicBezTo>
                      <a:pt x="6245" y="116435"/>
                      <a:pt x="3390" y="113739"/>
                      <a:pt x="1170" y="109141"/>
                    </a:cubicBezTo>
                    <a:cubicBezTo>
                      <a:pt x="-2001" y="103115"/>
                      <a:pt x="-2160" y="100102"/>
                      <a:pt x="-2160" y="59505"/>
                    </a:cubicBezTo>
                    <a:cubicBezTo>
                      <a:pt x="-2160" y="10980"/>
                      <a:pt x="-1684" y="8601"/>
                      <a:pt x="8941" y="1465"/>
                    </a:cubicBezTo>
                    <a:cubicBezTo>
                      <a:pt x="13540" y="-1706"/>
                      <a:pt x="15918" y="-2182"/>
                      <a:pt x="22896" y="-1706"/>
                    </a:cubicBezTo>
                    <a:cubicBezTo>
                      <a:pt x="32569" y="-913"/>
                      <a:pt x="38120" y="2734"/>
                      <a:pt x="42401" y="10663"/>
                    </a:cubicBezTo>
                    <a:cubicBezTo>
                      <a:pt x="45097" y="15579"/>
                      <a:pt x="45414" y="20336"/>
                      <a:pt x="45414" y="58871"/>
                    </a:cubicBezTo>
                    <a:cubicBezTo>
                      <a:pt x="45414" y="98833"/>
                      <a:pt x="45256" y="102005"/>
                      <a:pt x="42084" y="108348"/>
                    </a:cubicBezTo>
                    <a:cubicBezTo>
                      <a:pt x="39705" y="113264"/>
                      <a:pt x="37009" y="115959"/>
                      <a:pt x="32093" y="118338"/>
                    </a:cubicBezTo>
                    <a:cubicBezTo>
                      <a:pt x="23847" y="122461"/>
                      <a:pt x="19566" y="122461"/>
                      <a:pt x="11002" y="118655"/>
                    </a:cubicBezTo>
                    <a:close/>
                  </a:path>
                </a:pathLst>
              </a:custGeom>
              <a:grpFill/>
              <a:ln w="158" cap="flat">
                <a:solidFill>
                  <a:srgbClr val="FFFFFF"/>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5BA7423E-3A4F-6576-427A-3F3A459C3119}"/>
                  </a:ext>
                </a:extLst>
              </p:cNvPr>
              <p:cNvSpPr/>
              <p:nvPr/>
            </p:nvSpPr>
            <p:spPr>
              <a:xfrm flipV="1">
                <a:off x="4269269" y="1294256"/>
                <a:ext cx="47415" cy="123384"/>
              </a:xfrm>
              <a:custGeom>
                <a:avLst/>
                <a:gdLst>
                  <a:gd name="connsiteX0" fmla="*/ 11882 w 47415"/>
                  <a:gd name="connsiteY0" fmla="*/ 119551 h 123384"/>
                  <a:gd name="connsiteX1" fmla="*/ -2390 w 47415"/>
                  <a:gd name="connsiteY1" fmla="*/ 100680 h 123384"/>
                  <a:gd name="connsiteX2" fmla="*/ -2866 w 47415"/>
                  <a:gd name="connsiteY2" fmla="*/ 54375 h 123384"/>
                  <a:gd name="connsiteX3" fmla="*/ 1257 w 47415"/>
                  <a:gd name="connsiteY3" fmla="*/ 9021 h 123384"/>
                  <a:gd name="connsiteX4" fmla="*/ 41220 w 47415"/>
                  <a:gd name="connsiteY4" fmla="*/ 9497 h 123384"/>
                  <a:gd name="connsiteX5" fmla="*/ 44391 w 47415"/>
                  <a:gd name="connsiteY5" fmla="*/ 60084 h 123384"/>
                  <a:gd name="connsiteX6" fmla="*/ 40902 w 47415"/>
                  <a:gd name="connsiteY6" fmla="*/ 110670 h 123384"/>
                  <a:gd name="connsiteX7" fmla="*/ 11882 w 47415"/>
                  <a:gd name="connsiteY7" fmla="*/ 119551 h 12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15" h="123384">
                    <a:moveTo>
                      <a:pt x="11882" y="119551"/>
                    </a:moveTo>
                    <a:cubicBezTo>
                      <a:pt x="4746" y="116538"/>
                      <a:pt x="-1280" y="108450"/>
                      <a:pt x="-2390" y="100680"/>
                    </a:cubicBezTo>
                    <a:cubicBezTo>
                      <a:pt x="-3024" y="97033"/>
                      <a:pt x="-3183" y="76259"/>
                      <a:pt x="-2866" y="54375"/>
                    </a:cubicBezTo>
                    <a:cubicBezTo>
                      <a:pt x="-2390" y="16316"/>
                      <a:pt x="-2232" y="14413"/>
                      <a:pt x="1257" y="9021"/>
                    </a:cubicBezTo>
                    <a:cubicBezTo>
                      <a:pt x="10296" y="-5727"/>
                      <a:pt x="32181" y="-5410"/>
                      <a:pt x="41220" y="9497"/>
                    </a:cubicBezTo>
                    <a:cubicBezTo>
                      <a:pt x="44233" y="14413"/>
                      <a:pt x="44391" y="17584"/>
                      <a:pt x="44391" y="60084"/>
                    </a:cubicBezTo>
                    <a:cubicBezTo>
                      <a:pt x="44391" y="104486"/>
                      <a:pt x="44391" y="105596"/>
                      <a:pt x="40902" y="110670"/>
                    </a:cubicBezTo>
                    <a:cubicBezTo>
                      <a:pt x="34083" y="120502"/>
                      <a:pt x="22348" y="124150"/>
                      <a:pt x="11882" y="119551"/>
                    </a:cubicBezTo>
                    <a:close/>
                  </a:path>
                </a:pathLst>
              </a:custGeom>
              <a:grpFill/>
              <a:ln w="158" cap="flat">
                <a:solidFill>
                  <a:srgbClr val="FFFFFF"/>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39F527F-5D95-6EF0-E141-7CAD188E1EA7}"/>
                  </a:ext>
                </a:extLst>
              </p:cNvPr>
              <p:cNvSpPr/>
              <p:nvPr/>
            </p:nvSpPr>
            <p:spPr>
              <a:xfrm flipV="1">
                <a:off x="4372188" y="1294218"/>
                <a:ext cx="46781" cy="123110"/>
              </a:xfrm>
              <a:custGeom>
                <a:avLst/>
                <a:gdLst>
                  <a:gd name="connsiteX0" fmla="*/ 9080 w 46781"/>
                  <a:gd name="connsiteY0" fmla="*/ 118603 h 123110"/>
                  <a:gd name="connsiteX1" fmla="*/ 41 w 46781"/>
                  <a:gd name="connsiteY1" fmla="*/ 110516 h 123110"/>
                  <a:gd name="connsiteX2" fmla="*/ -3607 w 46781"/>
                  <a:gd name="connsiteY2" fmla="*/ 59770 h 123110"/>
                  <a:gd name="connsiteX3" fmla="*/ -435 w 46781"/>
                  <a:gd name="connsiteY3" fmla="*/ 9184 h 123110"/>
                  <a:gd name="connsiteX4" fmla="*/ 21132 w 46781"/>
                  <a:gd name="connsiteY4" fmla="*/ -1758 h 123110"/>
                  <a:gd name="connsiteX5" fmla="*/ 40320 w 46781"/>
                  <a:gd name="connsiteY5" fmla="*/ 9659 h 123110"/>
                  <a:gd name="connsiteX6" fmla="*/ 43175 w 46781"/>
                  <a:gd name="connsiteY6" fmla="*/ 59770 h 123110"/>
                  <a:gd name="connsiteX7" fmla="*/ 43175 w 46781"/>
                  <a:gd name="connsiteY7" fmla="*/ 105124 h 123110"/>
                  <a:gd name="connsiteX8" fmla="*/ 38576 w 46781"/>
                  <a:gd name="connsiteY8" fmla="*/ 110991 h 123110"/>
                  <a:gd name="connsiteX9" fmla="*/ 9080 w 46781"/>
                  <a:gd name="connsiteY9" fmla="*/ 118603 h 12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81" h="123110">
                    <a:moveTo>
                      <a:pt x="9080" y="118603"/>
                    </a:moveTo>
                    <a:cubicBezTo>
                      <a:pt x="6067" y="117176"/>
                      <a:pt x="1944" y="113529"/>
                      <a:pt x="41" y="110516"/>
                    </a:cubicBezTo>
                    <a:cubicBezTo>
                      <a:pt x="-3607" y="105283"/>
                      <a:pt x="-3607" y="104331"/>
                      <a:pt x="-3607" y="59770"/>
                    </a:cubicBezTo>
                    <a:cubicBezTo>
                      <a:pt x="-3607" y="17271"/>
                      <a:pt x="-3448" y="14100"/>
                      <a:pt x="-435" y="9184"/>
                    </a:cubicBezTo>
                    <a:cubicBezTo>
                      <a:pt x="4481" y="1096"/>
                      <a:pt x="11617" y="-2551"/>
                      <a:pt x="21132" y="-1758"/>
                    </a:cubicBezTo>
                    <a:cubicBezTo>
                      <a:pt x="30012" y="-1124"/>
                      <a:pt x="35721" y="2365"/>
                      <a:pt x="40320" y="9659"/>
                    </a:cubicBezTo>
                    <a:cubicBezTo>
                      <a:pt x="42857" y="13941"/>
                      <a:pt x="43175" y="18540"/>
                      <a:pt x="43175" y="59770"/>
                    </a:cubicBezTo>
                    <a:lnTo>
                      <a:pt x="43175" y="105124"/>
                    </a:lnTo>
                    <a:lnTo>
                      <a:pt x="38576" y="110991"/>
                    </a:lnTo>
                    <a:cubicBezTo>
                      <a:pt x="30964" y="120982"/>
                      <a:pt x="19705" y="123995"/>
                      <a:pt x="9080" y="118603"/>
                    </a:cubicBezTo>
                    <a:close/>
                  </a:path>
                </a:pathLst>
              </a:custGeom>
              <a:grpFill/>
              <a:ln w="158" cap="flat">
                <a:solidFill>
                  <a:srgbClr val="FFFFFF"/>
                </a:solid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83E6CAC5-8E83-5A2B-C5F6-31964D336025}"/>
                  </a:ext>
                </a:extLst>
              </p:cNvPr>
              <p:cNvSpPr/>
              <p:nvPr/>
            </p:nvSpPr>
            <p:spPr>
              <a:xfrm flipV="1">
                <a:off x="4524425" y="1294007"/>
                <a:ext cx="47574" cy="123797"/>
              </a:xfrm>
              <a:custGeom>
                <a:avLst/>
                <a:gdLst>
                  <a:gd name="connsiteX0" fmla="*/ 8848 w 47574"/>
                  <a:gd name="connsiteY0" fmla="*/ 118762 h 123797"/>
                  <a:gd name="connsiteX1" fmla="*/ -984 w 47574"/>
                  <a:gd name="connsiteY1" fmla="*/ 109406 h 123797"/>
                  <a:gd name="connsiteX2" fmla="*/ -4473 w 47574"/>
                  <a:gd name="connsiteY2" fmla="*/ 59930 h 123797"/>
                  <a:gd name="connsiteX3" fmla="*/ 6469 w 47574"/>
                  <a:gd name="connsiteY3" fmla="*/ 1890 h 123797"/>
                  <a:gd name="connsiteX4" fmla="*/ 40247 w 47574"/>
                  <a:gd name="connsiteY4" fmla="*/ 10929 h 123797"/>
                  <a:gd name="connsiteX5" fmla="*/ 43101 w 47574"/>
                  <a:gd name="connsiteY5" fmla="*/ 59930 h 123797"/>
                  <a:gd name="connsiteX6" fmla="*/ 39612 w 47574"/>
                  <a:gd name="connsiteY6" fmla="*/ 109406 h 123797"/>
                  <a:gd name="connsiteX7" fmla="*/ 19156 w 47574"/>
                  <a:gd name="connsiteY7" fmla="*/ 121934 h 123797"/>
                  <a:gd name="connsiteX8" fmla="*/ 8848 w 47574"/>
                  <a:gd name="connsiteY8" fmla="*/ 118762 h 12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797">
                    <a:moveTo>
                      <a:pt x="8848" y="118762"/>
                    </a:moveTo>
                    <a:cubicBezTo>
                      <a:pt x="4883" y="116701"/>
                      <a:pt x="1077" y="113212"/>
                      <a:pt x="-984" y="109406"/>
                    </a:cubicBezTo>
                    <a:cubicBezTo>
                      <a:pt x="-4314" y="103539"/>
                      <a:pt x="-4473" y="101477"/>
                      <a:pt x="-4473" y="59930"/>
                    </a:cubicBezTo>
                    <a:cubicBezTo>
                      <a:pt x="-4473" y="11404"/>
                      <a:pt x="-3997" y="8867"/>
                      <a:pt x="6469" y="1890"/>
                    </a:cubicBezTo>
                    <a:cubicBezTo>
                      <a:pt x="17728" y="-5722"/>
                      <a:pt x="34221" y="-1282"/>
                      <a:pt x="40247" y="10929"/>
                    </a:cubicBezTo>
                    <a:cubicBezTo>
                      <a:pt x="42784" y="15845"/>
                      <a:pt x="43101" y="21712"/>
                      <a:pt x="43101" y="59930"/>
                    </a:cubicBezTo>
                    <a:cubicBezTo>
                      <a:pt x="43101" y="101477"/>
                      <a:pt x="42943" y="103539"/>
                      <a:pt x="39612" y="109406"/>
                    </a:cubicBezTo>
                    <a:cubicBezTo>
                      <a:pt x="35965" y="115908"/>
                      <a:pt x="26133" y="121934"/>
                      <a:pt x="19156" y="121934"/>
                    </a:cubicBezTo>
                    <a:cubicBezTo>
                      <a:pt x="17094" y="121934"/>
                      <a:pt x="12495" y="120507"/>
                      <a:pt x="8848" y="118762"/>
                    </a:cubicBezTo>
                    <a:close/>
                  </a:path>
                </a:pathLst>
              </a:custGeom>
              <a:grpFill/>
              <a:ln w="158" cap="flat">
                <a:solidFill>
                  <a:srgbClr val="FFFFFF"/>
                </a:solid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A8D8D68E-23EB-31EE-FBC8-EFF3A526E021}"/>
                  </a:ext>
                </a:extLst>
              </p:cNvPr>
              <p:cNvSpPr/>
              <p:nvPr/>
            </p:nvSpPr>
            <p:spPr>
              <a:xfrm flipV="1">
                <a:off x="4015340" y="1332668"/>
                <a:ext cx="46504" cy="46890"/>
              </a:xfrm>
              <a:custGeom>
                <a:avLst/>
                <a:gdLst>
                  <a:gd name="connsiteX0" fmla="*/ 11622 w 46504"/>
                  <a:gd name="connsiteY0" fmla="*/ 42617 h 46890"/>
                  <a:gd name="connsiteX1" fmla="*/ 9878 w 46504"/>
                  <a:gd name="connsiteY1" fmla="*/ 1228 h 46890"/>
                  <a:gd name="connsiteX2" fmla="*/ 44924 w 46504"/>
                  <a:gd name="connsiteY2" fmla="*/ 20733 h 46890"/>
                  <a:gd name="connsiteX3" fmla="*/ 11622 w 46504"/>
                  <a:gd name="connsiteY3" fmla="*/ 42617 h 46890"/>
                </a:gdLst>
                <a:ahLst/>
                <a:cxnLst>
                  <a:cxn ang="0">
                    <a:pos x="connsiteX0" y="connsiteY0"/>
                  </a:cxn>
                  <a:cxn ang="0">
                    <a:pos x="connsiteX1" y="connsiteY1"/>
                  </a:cxn>
                  <a:cxn ang="0">
                    <a:pos x="connsiteX2" y="connsiteY2"/>
                  </a:cxn>
                  <a:cxn ang="0">
                    <a:pos x="connsiteX3" y="connsiteY3"/>
                  </a:cxn>
                </a:cxnLst>
                <a:rect l="l" t="t" r="r" b="b"/>
                <a:pathLst>
                  <a:path w="46504" h="46890">
                    <a:moveTo>
                      <a:pt x="11622" y="42617"/>
                    </a:moveTo>
                    <a:cubicBezTo>
                      <a:pt x="-5188" y="34688"/>
                      <a:pt x="-6139" y="11060"/>
                      <a:pt x="9878" y="1228"/>
                    </a:cubicBezTo>
                    <a:cubicBezTo>
                      <a:pt x="24467" y="-7652"/>
                      <a:pt x="44924" y="3765"/>
                      <a:pt x="44924" y="20733"/>
                    </a:cubicBezTo>
                    <a:cubicBezTo>
                      <a:pt x="44924" y="38970"/>
                      <a:pt x="27797" y="50229"/>
                      <a:pt x="11622" y="42617"/>
                    </a:cubicBezTo>
                    <a:close/>
                  </a:path>
                </a:pathLst>
              </a:custGeom>
              <a:grpFill/>
              <a:ln w="158" cap="flat">
                <a:solidFill>
                  <a:srgbClr val="FFFFFF"/>
                </a:solid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DBF9C2E5-FFA2-5ECE-0623-CD284801E301}"/>
                  </a:ext>
                </a:extLst>
              </p:cNvPr>
              <p:cNvSpPr/>
              <p:nvPr/>
            </p:nvSpPr>
            <p:spPr>
              <a:xfrm flipV="1">
                <a:off x="3798125" y="1408759"/>
                <a:ext cx="123635" cy="46998"/>
              </a:xfrm>
              <a:custGeom>
                <a:avLst/>
                <a:gdLst>
                  <a:gd name="connsiteX0" fmla="*/ 18463 w 123635"/>
                  <a:gd name="connsiteY0" fmla="*/ 45130 h 46998"/>
                  <a:gd name="connsiteX1" fmla="*/ -567 w 123635"/>
                  <a:gd name="connsiteY1" fmla="*/ 21343 h 46998"/>
                  <a:gd name="connsiteX2" fmla="*/ 10534 w 123635"/>
                  <a:gd name="connsiteY2" fmla="*/ 2313 h 46998"/>
                  <a:gd name="connsiteX3" fmla="*/ 61121 w 123635"/>
                  <a:gd name="connsiteY3" fmla="*/ -1334 h 46998"/>
                  <a:gd name="connsiteX4" fmla="*/ 111708 w 123635"/>
                  <a:gd name="connsiteY4" fmla="*/ 1838 h 46998"/>
                  <a:gd name="connsiteX5" fmla="*/ 112184 w 123635"/>
                  <a:gd name="connsiteY5" fmla="*/ 41800 h 46998"/>
                  <a:gd name="connsiteX6" fmla="*/ 64451 w 123635"/>
                  <a:gd name="connsiteY6" fmla="*/ 45605 h 46998"/>
                  <a:gd name="connsiteX7" fmla="*/ 18463 w 123635"/>
                  <a:gd name="connsiteY7" fmla="*/ 45130 h 4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35" h="46998">
                    <a:moveTo>
                      <a:pt x="18463" y="45130"/>
                    </a:moveTo>
                    <a:cubicBezTo>
                      <a:pt x="8631" y="43227"/>
                      <a:pt x="-567" y="31650"/>
                      <a:pt x="-567" y="21343"/>
                    </a:cubicBezTo>
                    <a:cubicBezTo>
                      <a:pt x="-567" y="15000"/>
                      <a:pt x="4508" y="6436"/>
                      <a:pt x="10534" y="2313"/>
                    </a:cubicBezTo>
                    <a:cubicBezTo>
                      <a:pt x="15608" y="-1334"/>
                      <a:pt x="16718" y="-1334"/>
                      <a:pt x="61121" y="-1334"/>
                    </a:cubicBezTo>
                    <a:cubicBezTo>
                      <a:pt x="103621" y="-1334"/>
                      <a:pt x="106792" y="-1175"/>
                      <a:pt x="111708" y="1838"/>
                    </a:cubicBezTo>
                    <a:cubicBezTo>
                      <a:pt x="126615" y="10877"/>
                      <a:pt x="126932" y="32760"/>
                      <a:pt x="112184" y="41800"/>
                    </a:cubicBezTo>
                    <a:cubicBezTo>
                      <a:pt x="106634" y="45288"/>
                      <a:pt x="105207" y="45447"/>
                      <a:pt x="64451" y="45605"/>
                    </a:cubicBezTo>
                    <a:cubicBezTo>
                      <a:pt x="41299" y="45764"/>
                      <a:pt x="20683" y="45605"/>
                      <a:pt x="18463" y="45130"/>
                    </a:cubicBezTo>
                    <a:close/>
                  </a:path>
                </a:pathLst>
              </a:custGeom>
              <a:grpFill/>
              <a:ln w="158" cap="flat">
                <a:solidFill>
                  <a:srgbClr val="FFFFFF"/>
                </a:solid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1BBF90A8-AAE4-C1B0-BAD7-5AE1D6B789E5}"/>
                  </a:ext>
                </a:extLst>
              </p:cNvPr>
              <p:cNvSpPr/>
              <p:nvPr/>
            </p:nvSpPr>
            <p:spPr>
              <a:xfrm flipV="1">
                <a:off x="4155340" y="1408629"/>
                <a:ext cx="123109" cy="47128"/>
              </a:xfrm>
              <a:custGeom>
                <a:avLst/>
                <a:gdLst>
                  <a:gd name="connsiteX0" fmla="*/ 14760 w 123109"/>
                  <a:gd name="connsiteY0" fmla="*/ 44653 h 47128"/>
                  <a:gd name="connsiteX1" fmla="*/ 1915 w 123109"/>
                  <a:gd name="connsiteY1" fmla="*/ 7546 h 47128"/>
                  <a:gd name="connsiteX2" fmla="*/ 59163 w 123109"/>
                  <a:gd name="connsiteY2" fmla="*/ -1334 h 47128"/>
                  <a:gd name="connsiteX3" fmla="*/ 109275 w 123109"/>
                  <a:gd name="connsiteY3" fmla="*/ 1837 h 47128"/>
                  <a:gd name="connsiteX4" fmla="*/ 117362 w 123109"/>
                  <a:gd name="connsiteY4" fmla="*/ 33553 h 47128"/>
                  <a:gd name="connsiteX5" fmla="*/ 62017 w 123109"/>
                  <a:gd name="connsiteY5" fmla="*/ 45764 h 47128"/>
                  <a:gd name="connsiteX6" fmla="*/ 14760 w 123109"/>
                  <a:gd name="connsiteY6" fmla="*/ 44653 h 47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09" h="47128">
                    <a:moveTo>
                      <a:pt x="14760" y="44653"/>
                    </a:moveTo>
                    <a:cubicBezTo>
                      <a:pt x="-781" y="40848"/>
                      <a:pt x="-7917" y="20074"/>
                      <a:pt x="1915" y="7546"/>
                    </a:cubicBezTo>
                    <a:cubicBezTo>
                      <a:pt x="8734" y="-1017"/>
                      <a:pt x="10637" y="-1334"/>
                      <a:pt x="59163" y="-1334"/>
                    </a:cubicBezTo>
                    <a:cubicBezTo>
                      <a:pt x="101187" y="-1334"/>
                      <a:pt x="104358" y="-1176"/>
                      <a:pt x="109275" y="1837"/>
                    </a:cubicBezTo>
                    <a:cubicBezTo>
                      <a:pt x="120217" y="8497"/>
                      <a:pt x="123705" y="22135"/>
                      <a:pt x="117362" y="33553"/>
                    </a:cubicBezTo>
                    <a:cubicBezTo>
                      <a:pt x="110860" y="45129"/>
                      <a:pt x="109275" y="45446"/>
                      <a:pt x="62017" y="45764"/>
                    </a:cubicBezTo>
                    <a:cubicBezTo>
                      <a:pt x="38865" y="45922"/>
                      <a:pt x="17615" y="45446"/>
                      <a:pt x="14760" y="44653"/>
                    </a:cubicBezTo>
                    <a:close/>
                  </a:path>
                </a:pathLst>
              </a:custGeom>
              <a:grpFill/>
              <a:ln w="158" cap="flat">
                <a:solidFill>
                  <a:srgbClr val="FFFFFF"/>
                </a:solid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266923D7-3C73-43CB-6E2E-F68C6E3CD22B}"/>
                  </a:ext>
                </a:extLst>
              </p:cNvPr>
              <p:cNvSpPr/>
              <p:nvPr/>
            </p:nvSpPr>
            <p:spPr>
              <a:xfrm flipV="1">
                <a:off x="4410170" y="1408629"/>
                <a:ext cx="123455" cy="47128"/>
              </a:xfrm>
              <a:custGeom>
                <a:avLst/>
                <a:gdLst>
                  <a:gd name="connsiteX0" fmla="*/ 13322 w 123455"/>
                  <a:gd name="connsiteY0" fmla="*/ 44812 h 47128"/>
                  <a:gd name="connsiteX1" fmla="*/ 7455 w 123455"/>
                  <a:gd name="connsiteY1" fmla="*/ 1837 h 47128"/>
                  <a:gd name="connsiteX2" fmla="*/ 58042 w 123455"/>
                  <a:gd name="connsiteY2" fmla="*/ -1334 h 47128"/>
                  <a:gd name="connsiteX3" fmla="*/ 108629 w 123455"/>
                  <a:gd name="connsiteY3" fmla="*/ 2313 h 47128"/>
                  <a:gd name="connsiteX4" fmla="*/ 109264 w 123455"/>
                  <a:gd name="connsiteY4" fmla="*/ 40848 h 47128"/>
                  <a:gd name="connsiteX5" fmla="*/ 103396 w 123455"/>
                  <a:gd name="connsiteY5" fmla="*/ 45446 h 47128"/>
                  <a:gd name="connsiteX6" fmla="*/ 60421 w 123455"/>
                  <a:gd name="connsiteY6" fmla="*/ 45764 h 47128"/>
                  <a:gd name="connsiteX7" fmla="*/ 13322 w 123455"/>
                  <a:gd name="connsiteY7" fmla="*/ 44812 h 47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455" h="47128">
                    <a:moveTo>
                      <a:pt x="13322" y="44812"/>
                    </a:moveTo>
                    <a:cubicBezTo>
                      <a:pt x="-6818" y="38469"/>
                      <a:pt x="-10306" y="12621"/>
                      <a:pt x="7455" y="1837"/>
                    </a:cubicBezTo>
                    <a:cubicBezTo>
                      <a:pt x="12371" y="-1176"/>
                      <a:pt x="15542" y="-1334"/>
                      <a:pt x="58042" y="-1334"/>
                    </a:cubicBezTo>
                    <a:cubicBezTo>
                      <a:pt x="102445" y="-1334"/>
                      <a:pt x="103555" y="-1334"/>
                      <a:pt x="108629" y="2313"/>
                    </a:cubicBezTo>
                    <a:cubicBezTo>
                      <a:pt x="122743" y="11828"/>
                      <a:pt x="123060" y="30381"/>
                      <a:pt x="109264" y="40848"/>
                    </a:cubicBezTo>
                    <a:lnTo>
                      <a:pt x="103396" y="45446"/>
                    </a:lnTo>
                    <a:lnTo>
                      <a:pt x="60421" y="45764"/>
                    </a:lnTo>
                    <a:cubicBezTo>
                      <a:pt x="36792" y="45922"/>
                      <a:pt x="15542" y="45446"/>
                      <a:pt x="13322" y="44812"/>
                    </a:cubicBezTo>
                    <a:close/>
                  </a:path>
                </a:pathLst>
              </a:custGeom>
              <a:grpFill/>
              <a:ln w="158" cap="flat">
                <a:solidFill>
                  <a:srgbClr val="FFFFFF"/>
                </a:solidFill>
                <a:prstDash val="solid"/>
                <a:miter/>
              </a:ln>
            </p:spPr>
            <p:txBody>
              <a:bodyPr rtlCol="0" anchor="ctr"/>
              <a:lstStyle/>
              <a:p>
                <a:endParaRPr lang="en-US"/>
              </a:p>
            </p:txBody>
          </p:sp>
        </p:grpSp>
      </p:grpSp>
      <p:pic>
        <p:nvPicPr>
          <p:cNvPr id="59" name="Graphic 58">
            <a:extLst>
              <a:ext uri="{FF2B5EF4-FFF2-40B4-BE49-F238E27FC236}">
                <a16:creationId xmlns:a16="http://schemas.microsoft.com/office/drawing/2014/main" id="{9AE7ABA6-F73B-E8CA-AC48-4EC9260F004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782951" y="1626537"/>
            <a:ext cx="3842497" cy="3842497"/>
          </a:xfrm>
          <a:prstGeom prst="rect">
            <a:avLst/>
          </a:prstGeom>
        </p:spPr>
      </p:pic>
    </p:spTree>
    <p:extLst>
      <p:ext uri="{BB962C8B-B14F-4D97-AF65-F5344CB8AC3E}">
        <p14:creationId xmlns:p14="http://schemas.microsoft.com/office/powerpoint/2010/main" val="3957185857"/>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6F6DB"/>
        </a:solidFill>
        <a:effectLst/>
      </p:bgPr>
    </p:bg>
    <p:spTree>
      <p:nvGrpSpPr>
        <p:cNvPr id="1" name=""/>
        <p:cNvGrpSpPr/>
        <p:nvPr/>
      </p:nvGrpSpPr>
      <p:grpSpPr>
        <a:xfrm>
          <a:off x="0" y="0"/>
          <a:ext cx="0" cy="0"/>
          <a:chOff x="0" y="0"/>
          <a:chExt cx="0" cy="0"/>
        </a:xfrm>
      </p:grpSpPr>
      <p:pic>
        <p:nvPicPr>
          <p:cNvPr id="2" name="Picture 2" descr="Cơ hội nghề nghiệp - ASAMA Bikes - Xe đạp Asama Việt Nam uy tín và chất  lượng">
            <a:extLst>
              <a:ext uri="{FF2B5EF4-FFF2-40B4-BE49-F238E27FC236}">
                <a16:creationId xmlns:a16="http://schemas.microsoft.com/office/drawing/2014/main" id="{24B22BAB-9B8D-E413-7504-F26BEFA5425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0873"/>
          <a:stretch/>
        </p:blipFill>
        <p:spPr bwMode="auto">
          <a:xfrm>
            <a:off x="2025111" y="1645286"/>
            <a:ext cx="5093778" cy="340492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B898AC4-1263-F1A2-DC0B-242CE3BAC069}"/>
              </a:ext>
            </a:extLst>
          </p:cNvPr>
          <p:cNvSpPr txBox="1"/>
          <p:nvPr/>
        </p:nvSpPr>
        <p:spPr>
          <a:xfrm>
            <a:off x="701107" y="295573"/>
            <a:ext cx="7307643" cy="1220462"/>
          </a:xfrm>
          <a:prstGeom prst="rect">
            <a:avLst/>
          </a:prstGeom>
          <a:noFill/>
        </p:spPr>
        <p:txBody>
          <a:bodyPr wrap="square" rtlCol="0">
            <a:spAutoFit/>
          </a:bodyPr>
          <a:lstStyle/>
          <a:p>
            <a:pPr algn="ctr">
              <a:lnSpc>
                <a:spcPct val="120000"/>
              </a:lnSpc>
            </a:pPr>
            <a:r>
              <a:rPr lang="vi-VN" sz="3200" dirty="0">
                <a:latin typeface="#9Slide07 IcielBaliho Script" pitchFamily="2" charset="0"/>
                <a:cs typeface="#9Slide03 Arima Madurai Black" panose="00000A00000000000000" pitchFamily="2" charset="0"/>
              </a:rPr>
              <a:t>Để đo tốc độ của người đi xe đạp người ta có thể sử dụng những dụng cụ nào?</a:t>
            </a:r>
            <a:endParaRPr lang="en-US" sz="3200" dirty="0">
              <a:latin typeface="#9Slide07 IcielBaliho Script" pitchFamily="2" charset="0"/>
              <a:cs typeface="#9Slide03 Arima Madurai Black" panose="00000A00000000000000" pitchFamily="2" charset="0"/>
            </a:endParaRPr>
          </a:p>
        </p:txBody>
      </p:sp>
    </p:spTree>
    <p:extLst>
      <p:ext uri="{BB962C8B-B14F-4D97-AF65-F5344CB8AC3E}">
        <p14:creationId xmlns:p14="http://schemas.microsoft.com/office/powerpoint/2010/main" val="3577771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iterate type="lt">
                                    <p:tmPct val="6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26CF24F4-50F3-4404-8006-17DA73966B70}"/>
              </a:ext>
            </a:extLst>
          </p:cNvPr>
          <p:cNvSpPr/>
          <p:nvPr/>
        </p:nvSpPr>
        <p:spPr>
          <a:xfrm>
            <a:off x="341873" y="1565329"/>
            <a:ext cx="8688296" cy="3187503"/>
          </a:xfrm>
          <a:prstGeom prst="roundRect">
            <a:avLst/>
          </a:prstGeom>
          <a:noFill/>
          <a:ln>
            <a:solidFill>
              <a:srgbClr val="45665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BF9F6"/>
              </a:solidFill>
              <a:effectLst/>
              <a:uLnTx/>
              <a:uFillTx/>
              <a:latin typeface="Arial"/>
              <a:ea typeface="+mn-ea"/>
              <a:cs typeface="+mn-cs"/>
              <a:sym typeface="Arial"/>
            </a:endParaRPr>
          </a:p>
        </p:txBody>
      </p:sp>
      <p:grpSp>
        <p:nvGrpSpPr>
          <p:cNvPr id="12" name="Group 11">
            <a:extLst>
              <a:ext uri="{FF2B5EF4-FFF2-40B4-BE49-F238E27FC236}">
                <a16:creationId xmlns:a16="http://schemas.microsoft.com/office/drawing/2014/main" id="{1ADA6991-ACE3-4DA4-91CA-8514F1C42E0A}"/>
              </a:ext>
            </a:extLst>
          </p:cNvPr>
          <p:cNvGrpSpPr/>
          <p:nvPr/>
        </p:nvGrpSpPr>
        <p:grpSpPr>
          <a:xfrm>
            <a:off x="159222" y="1245480"/>
            <a:ext cx="2183220" cy="479169"/>
            <a:chOff x="814235" y="3068672"/>
            <a:chExt cx="2183220" cy="602255"/>
          </a:xfrm>
        </p:grpSpPr>
        <p:sp>
          <p:nvSpPr>
            <p:cNvPr id="13" name="Google Shape;2346;p40">
              <a:extLst>
                <a:ext uri="{FF2B5EF4-FFF2-40B4-BE49-F238E27FC236}">
                  <a16:creationId xmlns:a16="http://schemas.microsoft.com/office/drawing/2014/main" id="{10CA8339-C784-4507-8529-52C3C6C9E0AB}"/>
                </a:ext>
              </a:extLst>
            </p:cNvPr>
            <p:cNvSpPr/>
            <p:nvPr/>
          </p:nvSpPr>
          <p:spPr>
            <a:xfrm>
              <a:off x="814235" y="3125026"/>
              <a:ext cx="2183220" cy="545901"/>
            </a:xfrm>
            <a:prstGeom prst="roundRect">
              <a:avLst>
                <a:gd name="adj" fmla="val 50000"/>
              </a:avLst>
            </a:prstGeom>
            <a:solidFill>
              <a:srgbClr val="45665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 name="TextBox 13">
              <a:extLst>
                <a:ext uri="{FF2B5EF4-FFF2-40B4-BE49-F238E27FC236}">
                  <a16:creationId xmlns:a16="http://schemas.microsoft.com/office/drawing/2014/main" id="{E0288686-006A-46B0-8F30-F14878ACB649}"/>
                </a:ext>
              </a:extLst>
            </p:cNvPr>
            <p:cNvSpPr txBox="1"/>
            <p:nvPr/>
          </p:nvSpPr>
          <p:spPr>
            <a:xfrm>
              <a:off x="1079842" y="3068672"/>
              <a:ext cx="1695671" cy="5802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FBF9F6"/>
                  </a:solidFill>
                  <a:effectLst/>
                  <a:uLnTx/>
                  <a:uFillTx/>
                  <a:latin typeface="#9Slide07 IcielBaliho Script" pitchFamily="2" charset="0"/>
                  <a:cs typeface="#9Slide03 Arima Madurai Black" panose="00000A00000000000000" pitchFamily="2" charset="0"/>
                  <a:sym typeface="Arial"/>
                </a:rPr>
                <a:t>Dụng </a:t>
              </a:r>
              <a:r>
                <a:rPr kumimoji="0" lang="en-US" sz="2400" b="0" i="0" u="none" strike="noStrike" kern="0" cap="none" spc="0" normalizeH="0" baseline="0" noProof="0" dirty="0" err="1">
                  <a:ln>
                    <a:noFill/>
                  </a:ln>
                  <a:solidFill>
                    <a:srgbClr val="FBF9F6"/>
                  </a:solidFill>
                  <a:effectLst/>
                  <a:uLnTx/>
                  <a:uFillTx/>
                  <a:latin typeface="#9Slide07 IcielBaliho Script" pitchFamily="2" charset="0"/>
                  <a:cs typeface="#9Slide03 Arima Madurai Black" panose="00000A00000000000000" pitchFamily="2" charset="0"/>
                  <a:sym typeface="Arial"/>
                </a:rPr>
                <a:t>cụ</a:t>
              </a:r>
              <a:r>
                <a:rPr kumimoji="0" lang="en-US" sz="2400" b="0" i="0" u="none" strike="noStrike" kern="0" cap="none" spc="0" normalizeH="0" baseline="0" noProof="0" dirty="0">
                  <a:ln>
                    <a:noFill/>
                  </a:ln>
                  <a:solidFill>
                    <a:srgbClr val="FBF9F6"/>
                  </a:solidFill>
                  <a:effectLst/>
                  <a:uLnTx/>
                  <a:uFillTx/>
                  <a:latin typeface="#9Slide07 IcielBaliho Script" pitchFamily="2" charset="0"/>
                  <a:cs typeface="#9Slide03 Arima Madurai Black" panose="00000A00000000000000" pitchFamily="2" charset="0"/>
                  <a:sym typeface="Arial"/>
                </a:rPr>
                <a:t> </a:t>
              </a:r>
              <a:r>
                <a:rPr kumimoji="0" lang="en-US" sz="2400" b="0" i="0" u="none" strike="noStrike" kern="0" cap="none" spc="0" normalizeH="0" baseline="0" noProof="0" dirty="0" err="1">
                  <a:ln>
                    <a:noFill/>
                  </a:ln>
                  <a:solidFill>
                    <a:srgbClr val="FBF9F6"/>
                  </a:solidFill>
                  <a:effectLst/>
                  <a:uLnTx/>
                  <a:uFillTx/>
                  <a:latin typeface="#9Slide07 IcielBaliho Script" pitchFamily="2" charset="0"/>
                  <a:cs typeface="#9Slide03 Arima Madurai Black" panose="00000A00000000000000" pitchFamily="2" charset="0"/>
                  <a:sym typeface="Arial"/>
                </a:rPr>
                <a:t>đo</a:t>
              </a:r>
              <a:endParaRPr kumimoji="0" lang="en-US" sz="2400" b="0" i="0" u="none" strike="noStrike" kern="0" cap="none" spc="0" normalizeH="0" baseline="0" noProof="0" dirty="0">
                <a:ln>
                  <a:noFill/>
                </a:ln>
                <a:solidFill>
                  <a:srgbClr val="FBF9F6"/>
                </a:solidFill>
                <a:effectLst/>
                <a:uLnTx/>
                <a:uFillTx/>
                <a:latin typeface="#9Slide07 IcielBaliho Script" pitchFamily="2" charset="0"/>
                <a:cs typeface="#9Slide03 Arima Madurai Black" panose="00000A00000000000000" pitchFamily="2" charset="0"/>
                <a:sym typeface="Arial"/>
              </a:endParaRPr>
            </a:p>
          </p:txBody>
        </p:sp>
      </p:grpSp>
      <p:sp>
        <p:nvSpPr>
          <p:cNvPr id="15" name="TextBox 14">
            <a:extLst>
              <a:ext uri="{FF2B5EF4-FFF2-40B4-BE49-F238E27FC236}">
                <a16:creationId xmlns:a16="http://schemas.microsoft.com/office/drawing/2014/main" id="{6CBE4CA2-599A-4E27-863A-71DA3392D209}"/>
              </a:ext>
            </a:extLst>
          </p:cNvPr>
          <p:cNvSpPr txBox="1"/>
          <p:nvPr/>
        </p:nvSpPr>
        <p:spPr>
          <a:xfrm>
            <a:off x="1478639" y="2587572"/>
            <a:ext cx="7551294" cy="904863"/>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Đồng</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hồ</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vi-VN"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hiện số và cổng quang điện </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Đo</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thời</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gian</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chuyển</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động</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(t) </a:t>
            </a:r>
          </a:p>
        </p:txBody>
      </p:sp>
      <p:pic>
        <p:nvPicPr>
          <p:cNvPr id="2050" name="Picture 2" descr="Theo dõi thời gian">
            <a:extLst>
              <a:ext uri="{FF2B5EF4-FFF2-40B4-BE49-F238E27FC236}">
                <a16:creationId xmlns:a16="http://schemas.microsoft.com/office/drawing/2014/main" id="{2DFC95C3-4D0A-4D00-A87A-21567C05C1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8224" y="2579276"/>
            <a:ext cx="529200" cy="5292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79EC658B-7585-4EC4-8475-6CE0F89938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234" y="3537760"/>
            <a:ext cx="501641" cy="501641"/>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7C263170-192B-41A6-B3F7-30BD0506801E}"/>
              </a:ext>
            </a:extLst>
          </p:cNvPr>
          <p:cNvSpPr txBox="1"/>
          <p:nvPr/>
        </p:nvSpPr>
        <p:spPr>
          <a:xfrm>
            <a:off x="1478875" y="3586128"/>
            <a:ext cx="6689026" cy="4985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Các</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loại</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thước</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Đo</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độ</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dài</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quãng</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đường</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đi</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2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được</a:t>
            </a:r>
            <a:r>
              <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(s)</a:t>
            </a:r>
          </a:p>
        </p:txBody>
      </p:sp>
      <p:sp>
        <p:nvSpPr>
          <p:cNvPr id="20" name="Google Shape;2346;p40">
            <a:extLst>
              <a:ext uri="{FF2B5EF4-FFF2-40B4-BE49-F238E27FC236}">
                <a16:creationId xmlns:a16="http://schemas.microsoft.com/office/drawing/2014/main" id="{41D6987F-D295-4E91-61F5-D7D59430BA14}"/>
              </a:ext>
            </a:extLst>
          </p:cNvPr>
          <p:cNvSpPr/>
          <p:nvPr/>
        </p:nvSpPr>
        <p:spPr>
          <a:xfrm>
            <a:off x="538945" y="518133"/>
            <a:ext cx="6515556" cy="434332"/>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2358;p40">
            <a:extLst>
              <a:ext uri="{FF2B5EF4-FFF2-40B4-BE49-F238E27FC236}">
                <a16:creationId xmlns:a16="http://schemas.microsoft.com/office/drawing/2014/main" id="{79E9E2F7-2FAB-3879-9567-7C0B626C574B}"/>
              </a:ext>
            </a:extLst>
          </p:cNvPr>
          <p:cNvSpPr/>
          <p:nvPr/>
        </p:nvSpPr>
        <p:spPr>
          <a:xfrm flipH="1">
            <a:off x="149880" y="390668"/>
            <a:ext cx="668555" cy="661829"/>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raphic 15">
            <a:extLst>
              <a:ext uri="{FF2B5EF4-FFF2-40B4-BE49-F238E27FC236}">
                <a16:creationId xmlns:a16="http://schemas.microsoft.com/office/drawing/2014/main" id="{85951335-15E3-78AB-22AB-DEFF9A808ABD}"/>
              </a:ext>
            </a:extLst>
          </p:cNvPr>
          <p:cNvGrpSpPr/>
          <p:nvPr/>
        </p:nvGrpSpPr>
        <p:grpSpPr>
          <a:xfrm>
            <a:off x="270420" y="607458"/>
            <a:ext cx="481700" cy="402004"/>
            <a:chOff x="3760066" y="1129084"/>
            <a:chExt cx="811934" cy="677602"/>
          </a:xfrm>
          <a:solidFill>
            <a:srgbClr val="FFFFFF"/>
          </a:solidFill>
        </p:grpSpPr>
        <p:sp>
          <p:nvSpPr>
            <p:cNvPr id="24" name="Freeform: Shape 23">
              <a:extLst>
                <a:ext uri="{FF2B5EF4-FFF2-40B4-BE49-F238E27FC236}">
                  <a16:creationId xmlns:a16="http://schemas.microsoft.com/office/drawing/2014/main" id="{C6C315EA-4608-24D4-0128-1F9B8612A728}"/>
                </a:ext>
              </a:extLst>
            </p:cNvPr>
            <p:cNvSpPr/>
            <p:nvPr/>
          </p:nvSpPr>
          <p:spPr>
            <a:xfrm flipV="1">
              <a:off x="3798439" y="1129084"/>
              <a:ext cx="123321" cy="46780"/>
            </a:xfrm>
            <a:custGeom>
              <a:avLst/>
              <a:gdLst>
                <a:gd name="connsiteX0" fmla="*/ 10219 w 123321"/>
                <a:gd name="connsiteY0" fmla="*/ 40017 h 46780"/>
                <a:gd name="connsiteX1" fmla="*/ 9584 w 123321"/>
                <a:gd name="connsiteY1" fmla="*/ 1324 h 46780"/>
                <a:gd name="connsiteX2" fmla="*/ 15452 w 123321"/>
                <a:gd name="connsiteY2" fmla="*/ -3275 h 46780"/>
                <a:gd name="connsiteX3" fmla="*/ 60806 w 123321"/>
                <a:gd name="connsiteY3" fmla="*/ -3275 h 46780"/>
                <a:gd name="connsiteX4" fmla="*/ 111869 w 123321"/>
                <a:gd name="connsiteY4" fmla="*/ 373 h 46780"/>
                <a:gd name="connsiteX5" fmla="*/ 111393 w 123321"/>
                <a:gd name="connsiteY5" fmla="*/ 40335 h 46780"/>
                <a:gd name="connsiteX6" fmla="*/ 60806 w 123321"/>
                <a:gd name="connsiteY6" fmla="*/ 43506 h 46780"/>
                <a:gd name="connsiteX7" fmla="*/ 10219 w 123321"/>
                <a:gd name="connsiteY7" fmla="*/ 40017 h 4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321" h="46780">
                  <a:moveTo>
                    <a:pt x="10219" y="40017"/>
                  </a:moveTo>
                  <a:cubicBezTo>
                    <a:pt x="-3895" y="30344"/>
                    <a:pt x="-4212" y="11790"/>
                    <a:pt x="9584" y="1324"/>
                  </a:cubicBezTo>
                  <a:lnTo>
                    <a:pt x="15452" y="-3275"/>
                  </a:lnTo>
                  <a:lnTo>
                    <a:pt x="60806" y="-3275"/>
                  </a:lnTo>
                  <a:cubicBezTo>
                    <a:pt x="105209" y="-3275"/>
                    <a:pt x="106319" y="-3275"/>
                    <a:pt x="111869" y="373"/>
                  </a:cubicBezTo>
                  <a:cubicBezTo>
                    <a:pt x="126617" y="9412"/>
                    <a:pt x="126300" y="31295"/>
                    <a:pt x="111393" y="40335"/>
                  </a:cubicBezTo>
                  <a:cubicBezTo>
                    <a:pt x="106477" y="43348"/>
                    <a:pt x="103306" y="43506"/>
                    <a:pt x="60806" y="43506"/>
                  </a:cubicBezTo>
                  <a:cubicBezTo>
                    <a:pt x="16403" y="43506"/>
                    <a:pt x="15293" y="43506"/>
                    <a:pt x="10219" y="40017"/>
                  </a:cubicBezTo>
                  <a:close/>
                </a:path>
              </a:pathLst>
            </a:custGeom>
            <a:grpFill/>
            <a:ln w="158" cap="flat">
              <a:solidFill>
                <a:srgbClr val="FFFFFF"/>
              </a:solid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23D800A-3DC9-54DD-48F0-5166E80E118D}"/>
                </a:ext>
              </a:extLst>
            </p:cNvPr>
            <p:cNvSpPr/>
            <p:nvPr/>
          </p:nvSpPr>
          <p:spPr>
            <a:xfrm flipV="1">
              <a:off x="4155265" y="1129084"/>
              <a:ext cx="123184" cy="46780"/>
            </a:xfrm>
            <a:custGeom>
              <a:avLst/>
              <a:gdLst>
                <a:gd name="connsiteX0" fmla="*/ 8017 w 123184"/>
                <a:gd name="connsiteY0" fmla="*/ 39859 h 46780"/>
                <a:gd name="connsiteX1" fmla="*/ 8809 w 123184"/>
                <a:gd name="connsiteY1" fmla="*/ 55 h 46780"/>
                <a:gd name="connsiteX2" fmla="*/ 58604 w 123184"/>
                <a:gd name="connsiteY2" fmla="*/ -3275 h 46780"/>
                <a:gd name="connsiteX3" fmla="*/ 117437 w 123184"/>
                <a:gd name="connsiteY3" fmla="*/ 8619 h 46780"/>
                <a:gd name="connsiteX4" fmla="*/ 109350 w 123184"/>
                <a:gd name="connsiteY4" fmla="*/ 40335 h 46780"/>
                <a:gd name="connsiteX5" fmla="*/ 58762 w 123184"/>
                <a:gd name="connsiteY5" fmla="*/ 43506 h 46780"/>
                <a:gd name="connsiteX6" fmla="*/ 8017 w 123184"/>
                <a:gd name="connsiteY6" fmla="*/ 39859 h 4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84" h="46780">
                  <a:moveTo>
                    <a:pt x="8017" y="39859"/>
                  </a:moveTo>
                  <a:cubicBezTo>
                    <a:pt x="-6414" y="30185"/>
                    <a:pt x="-6097" y="11156"/>
                    <a:pt x="8809" y="55"/>
                  </a:cubicBezTo>
                  <a:cubicBezTo>
                    <a:pt x="12933" y="-3116"/>
                    <a:pt x="15153" y="-3275"/>
                    <a:pt x="58604" y="-3275"/>
                  </a:cubicBezTo>
                  <a:cubicBezTo>
                    <a:pt x="109826" y="-3275"/>
                    <a:pt x="110777" y="-3116"/>
                    <a:pt x="117437" y="8619"/>
                  </a:cubicBezTo>
                  <a:cubicBezTo>
                    <a:pt x="123781" y="20036"/>
                    <a:pt x="120292" y="33674"/>
                    <a:pt x="109350" y="40335"/>
                  </a:cubicBezTo>
                  <a:cubicBezTo>
                    <a:pt x="104434" y="43348"/>
                    <a:pt x="101262" y="43506"/>
                    <a:pt x="58762" y="43506"/>
                  </a:cubicBezTo>
                  <a:cubicBezTo>
                    <a:pt x="14201" y="43506"/>
                    <a:pt x="13250" y="43506"/>
                    <a:pt x="8017" y="39859"/>
                  </a:cubicBezTo>
                  <a:close/>
                </a:path>
              </a:pathLst>
            </a:custGeom>
            <a:grpFill/>
            <a:ln w="158" cap="flat">
              <a:solidFill>
                <a:srgbClr val="FFFFFF"/>
              </a:solid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00FCCE72-90BA-FAE0-8E74-BC51209E2A6E}"/>
                </a:ext>
              </a:extLst>
            </p:cNvPr>
            <p:cNvSpPr/>
            <p:nvPr/>
          </p:nvSpPr>
          <p:spPr>
            <a:xfrm flipV="1">
              <a:off x="4410305" y="1129084"/>
              <a:ext cx="123321" cy="46780"/>
            </a:xfrm>
            <a:custGeom>
              <a:avLst/>
              <a:gdLst>
                <a:gd name="connsiteX0" fmla="*/ 7320 w 123321"/>
                <a:gd name="connsiteY0" fmla="*/ 40335 h 46780"/>
                <a:gd name="connsiteX1" fmla="*/ 6844 w 123321"/>
                <a:gd name="connsiteY1" fmla="*/ 373 h 46780"/>
                <a:gd name="connsiteX2" fmla="*/ 57907 w 123321"/>
                <a:gd name="connsiteY2" fmla="*/ -3275 h 46780"/>
                <a:gd name="connsiteX3" fmla="*/ 103261 w 123321"/>
                <a:gd name="connsiteY3" fmla="*/ -3275 h 46780"/>
                <a:gd name="connsiteX4" fmla="*/ 109129 w 123321"/>
                <a:gd name="connsiteY4" fmla="*/ 1324 h 46780"/>
                <a:gd name="connsiteX5" fmla="*/ 108495 w 123321"/>
                <a:gd name="connsiteY5" fmla="*/ 40017 h 46780"/>
                <a:gd name="connsiteX6" fmla="*/ 57907 w 123321"/>
                <a:gd name="connsiteY6" fmla="*/ 43506 h 46780"/>
                <a:gd name="connsiteX7" fmla="*/ 7320 w 123321"/>
                <a:gd name="connsiteY7" fmla="*/ 40335 h 4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321" h="46780">
                  <a:moveTo>
                    <a:pt x="7320" y="40335"/>
                  </a:moveTo>
                  <a:cubicBezTo>
                    <a:pt x="-7587" y="31295"/>
                    <a:pt x="-7904" y="9412"/>
                    <a:pt x="6844" y="373"/>
                  </a:cubicBezTo>
                  <a:cubicBezTo>
                    <a:pt x="12395" y="-3275"/>
                    <a:pt x="13505" y="-3275"/>
                    <a:pt x="57907" y="-3275"/>
                  </a:cubicBezTo>
                  <a:lnTo>
                    <a:pt x="103261" y="-3275"/>
                  </a:lnTo>
                  <a:lnTo>
                    <a:pt x="109129" y="1324"/>
                  </a:lnTo>
                  <a:cubicBezTo>
                    <a:pt x="122926" y="11790"/>
                    <a:pt x="122608" y="30344"/>
                    <a:pt x="108495" y="40017"/>
                  </a:cubicBezTo>
                  <a:cubicBezTo>
                    <a:pt x="103420" y="43506"/>
                    <a:pt x="102310" y="43506"/>
                    <a:pt x="57907" y="43506"/>
                  </a:cubicBezTo>
                  <a:cubicBezTo>
                    <a:pt x="15408" y="43506"/>
                    <a:pt x="12236" y="43348"/>
                    <a:pt x="7320" y="40335"/>
                  </a:cubicBezTo>
                  <a:close/>
                </a:path>
              </a:pathLst>
            </a:custGeom>
            <a:grpFill/>
            <a:ln w="158" cap="flat">
              <a:solidFill>
                <a:srgbClr val="FFFFFF"/>
              </a:solid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248366C-0734-064C-56D5-748497CF9D32}"/>
                </a:ext>
              </a:extLst>
            </p:cNvPr>
            <p:cNvSpPr/>
            <p:nvPr/>
          </p:nvSpPr>
          <p:spPr>
            <a:xfrm flipV="1">
              <a:off x="3760066" y="1167143"/>
              <a:ext cx="47574" cy="123691"/>
            </a:xfrm>
            <a:custGeom>
              <a:avLst/>
              <a:gdLst>
                <a:gd name="connsiteX0" fmla="*/ 10807 w 47574"/>
                <a:gd name="connsiteY0" fmla="*/ 117300 h 123691"/>
                <a:gd name="connsiteX1" fmla="*/ -135 w 47574"/>
                <a:gd name="connsiteY1" fmla="*/ 59260 h 123691"/>
                <a:gd name="connsiteX2" fmla="*/ 3354 w 47574"/>
                <a:gd name="connsiteY2" fmla="*/ 9784 h 123691"/>
                <a:gd name="connsiteX3" fmla="*/ 23652 w 47574"/>
                <a:gd name="connsiteY3" fmla="*/ -2744 h 123691"/>
                <a:gd name="connsiteX4" fmla="*/ 43950 w 47574"/>
                <a:gd name="connsiteY4" fmla="*/ 9784 h 123691"/>
                <a:gd name="connsiteX5" fmla="*/ 47439 w 47574"/>
                <a:gd name="connsiteY5" fmla="*/ 59260 h 123691"/>
                <a:gd name="connsiteX6" fmla="*/ 44585 w 47574"/>
                <a:gd name="connsiteY6" fmla="*/ 108261 h 123691"/>
                <a:gd name="connsiteX7" fmla="*/ 23652 w 47574"/>
                <a:gd name="connsiteY7" fmla="*/ 120948 h 123691"/>
                <a:gd name="connsiteX8" fmla="*/ 10807 w 47574"/>
                <a:gd name="connsiteY8" fmla="*/ 117300 h 12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691">
                  <a:moveTo>
                    <a:pt x="10807" y="117300"/>
                  </a:moveTo>
                  <a:cubicBezTo>
                    <a:pt x="341" y="110323"/>
                    <a:pt x="-135" y="107786"/>
                    <a:pt x="-135" y="59260"/>
                  </a:cubicBezTo>
                  <a:cubicBezTo>
                    <a:pt x="-135" y="17713"/>
                    <a:pt x="24" y="15651"/>
                    <a:pt x="3354" y="9784"/>
                  </a:cubicBezTo>
                  <a:cubicBezTo>
                    <a:pt x="7001" y="3282"/>
                    <a:pt x="16675" y="-2744"/>
                    <a:pt x="23652" y="-2744"/>
                  </a:cubicBezTo>
                  <a:cubicBezTo>
                    <a:pt x="30630" y="-2744"/>
                    <a:pt x="40303" y="3282"/>
                    <a:pt x="43950" y="9784"/>
                  </a:cubicBezTo>
                  <a:cubicBezTo>
                    <a:pt x="47281" y="15651"/>
                    <a:pt x="47439" y="17713"/>
                    <a:pt x="47439" y="59260"/>
                  </a:cubicBezTo>
                  <a:cubicBezTo>
                    <a:pt x="47439" y="97478"/>
                    <a:pt x="47122" y="103345"/>
                    <a:pt x="44585" y="108261"/>
                  </a:cubicBezTo>
                  <a:cubicBezTo>
                    <a:pt x="40620" y="116190"/>
                    <a:pt x="32691" y="120948"/>
                    <a:pt x="23652" y="120948"/>
                  </a:cubicBezTo>
                  <a:cubicBezTo>
                    <a:pt x="18578" y="120948"/>
                    <a:pt x="14454" y="119838"/>
                    <a:pt x="10807" y="117300"/>
                  </a:cubicBezTo>
                  <a:close/>
                </a:path>
              </a:pathLst>
            </a:custGeom>
            <a:grpFill/>
            <a:ln w="158" cap="flat">
              <a:solidFill>
                <a:srgbClr val="FFFFFF"/>
              </a:solid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CFC3DB45-6BA9-03EE-CB9E-51BAD646A35A}"/>
                </a:ext>
              </a:extLst>
            </p:cNvPr>
            <p:cNvSpPr/>
            <p:nvPr/>
          </p:nvSpPr>
          <p:spPr>
            <a:xfrm flipV="1">
              <a:off x="3913096" y="1167054"/>
              <a:ext cx="46781" cy="123448"/>
            </a:xfrm>
            <a:custGeom>
              <a:avLst/>
              <a:gdLst>
                <a:gd name="connsiteX0" fmla="*/ 13271 w 46781"/>
                <a:gd name="connsiteY0" fmla="*/ 119187 h 123448"/>
                <a:gd name="connsiteX1" fmla="*/ 109 w 46781"/>
                <a:gd name="connsiteY1" fmla="*/ 104915 h 123448"/>
                <a:gd name="connsiteX2" fmla="*/ -1001 w 46781"/>
                <a:gd name="connsiteY2" fmla="*/ 57976 h 123448"/>
                <a:gd name="connsiteX3" fmla="*/ 2170 w 46781"/>
                <a:gd name="connsiteY3" fmla="*/ 9767 h 123448"/>
                <a:gd name="connsiteX4" fmla="*/ 42133 w 46781"/>
                <a:gd name="connsiteY4" fmla="*/ 7865 h 123448"/>
                <a:gd name="connsiteX5" fmla="*/ 45780 w 46781"/>
                <a:gd name="connsiteY5" fmla="*/ 58610 h 123448"/>
                <a:gd name="connsiteX6" fmla="*/ 42608 w 46781"/>
                <a:gd name="connsiteY6" fmla="*/ 109197 h 123448"/>
                <a:gd name="connsiteX7" fmla="*/ 13271 w 46781"/>
                <a:gd name="connsiteY7" fmla="*/ 119187 h 123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81" h="123448">
                  <a:moveTo>
                    <a:pt x="13271" y="119187"/>
                  </a:moveTo>
                  <a:cubicBezTo>
                    <a:pt x="8514" y="117126"/>
                    <a:pt x="1536" y="109514"/>
                    <a:pt x="109" y="104915"/>
                  </a:cubicBezTo>
                  <a:cubicBezTo>
                    <a:pt x="-526" y="102695"/>
                    <a:pt x="-1001" y="81604"/>
                    <a:pt x="-1001" y="57976"/>
                  </a:cubicBezTo>
                  <a:cubicBezTo>
                    <a:pt x="-1001" y="18014"/>
                    <a:pt x="-843" y="14842"/>
                    <a:pt x="2170" y="9767"/>
                  </a:cubicBezTo>
                  <a:cubicBezTo>
                    <a:pt x="11527" y="-6090"/>
                    <a:pt x="32142" y="-7042"/>
                    <a:pt x="42133" y="7865"/>
                  </a:cubicBezTo>
                  <a:cubicBezTo>
                    <a:pt x="45780" y="13098"/>
                    <a:pt x="45780" y="14049"/>
                    <a:pt x="45780" y="58610"/>
                  </a:cubicBezTo>
                  <a:cubicBezTo>
                    <a:pt x="45780" y="101109"/>
                    <a:pt x="45622" y="104281"/>
                    <a:pt x="42608" y="109197"/>
                  </a:cubicBezTo>
                  <a:cubicBezTo>
                    <a:pt x="36741" y="118711"/>
                    <a:pt x="23420" y="123310"/>
                    <a:pt x="13271" y="119187"/>
                  </a:cubicBezTo>
                  <a:close/>
                </a:path>
              </a:pathLst>
            </a:custGeom>
            <a:grpFill/>
            <a:ln w="158" cap="flat">
              <a:solidFill>
                <a:srgbClr val="FFFFFF"/>
              </a:solid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ADD2EA01-D9A5-F125-8AEE-3B52D27290F2}"/>
                </a:ext>
              </a:extLst>
            </p:cNvPr>
            <p:cNvSpPr/>
            <p:nvPr/>
          </p:nvSpPr>
          <p:spPr>
            <a:xfrm flipV="1">
              <a:off x="4116872" y="1167303"/>
              <a:ext cx="47574" cy="123532"/>
            </a:xfrm>
            <a:custGeom>
              <a:avLst/>
              <a:gdLst>
                <a:gd name="connsiteX0" fmla="*/ 8941 w 47574"/>
                <a:gd name="connsiteY0" fmla="*/ 117460 h 123532"/>
                <a:gd name="connsiteX1" fmla="*/ -2160 w 47574"/>
                <a:gd name="connsiteY1" fmla="*/ 59420 h 123532"/>
                <a:gd name="connsiteX2" fmla="*/ 1170 w 47574"/>
                <a:gd name="connsiteY2" fmla="*/ 9784 h 123532"/>
                <a:gd name="connsiteX3" fmla="*/ 21469 w 47574"/>
                <a:gd name="connsiteY3" fmla="*/ -2743 h 123532"/>
                <a:gd name="connsiteX4" fmla="*/ 42084 w 47574"/>
                <a:gd name="connsiteY4" fmla="*/ 10577 h 123532"/>
                <a:gd name="connsiteX5" fmla="*/ 45414 w 47574"/>
                <a:gd name="connsiteY5" fmla="*/ 60054 h 123532"/>
                <a:gd name="connsiteX6" fmla="*/ 42401 w 47574"/>
                <a:gd name="connsiteY6" fmla="*/ 108262 h 123532"/>
                <a:gd name="connsiteX7" fmla="*/ 22896 w 47574"/>
                <a:gd name="connsiteY7" fmla="*/ 120631 h 123532"/>
                <a:gd name="connsiteX8" fmla="*/ 8941 w 47574"/>
                <a:gd name="connsiteY8" fmla="*/ 117460 h 12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532">
                  <a:moveTo>
                    <a:pt x="8941" y="117460"/>
                  </a:moveTo>
                  <a:cubicBezTo>
                    <a:pt x="-1684" y="110323"/>
                    <a:pt x="-2160" y="107945"/>
                    <a:pt x="-2160" y="59420"/>
                  </a:cubicBezTo>
                  <a:cubicBezTo>
                    <a:pt x="-2160" y="18823"/>
                    <a:pt x="-2001" y="15810"/>
                    <a:pt x="1170" y="9784"/>
                  </a:cubicBezTo>
                  <a:cubicBezTo>
                    <a:pt x="4500" y="2965"/>
                    <a:pt x="13857" y="-2585"/>
                    <a:pt x="21469" y="-2743"/>
                  </a:cubicBezTo>
                  <a:cubicBezTo>
                    <a:pt x="29080" y="-2743"/>
                    <a:pt x="38595" y="3283"/>
                    <a:pt x="42084" y="10577"/>
                  </a:cubicBezTo>
                  <a:cubicBezTo>
                    <a:pt x="45256" y="16920"/>
                    <a:pt x="45414" y="20092"/>
                    <a:pt x="45414" y="60054"/>
                  </a:cubicBezTo>
                  <a:cubicBezTo>
                    <a:pt x="45414" y="98589"/>
                    <a:pt x="45097" y="103346"/>
                    <a:pt x="42401" y="108262"/>
                  </a:cubicBezTo>
                  <a:cubicBezTo>
                    <a:pt x="38120" y="116191"/>
                    <a:pt x="32569" y="119838"/>
                    <a:pt x="22896" y="120631"/>
                  </a:cubicBezTo>
                  <a:cubicBezTo>
                    <a:pt x="15918" y="121107"/>
                    <a:pt x="13540" y="120631"/>
                    <a:pt x="8941" y="117460"/>
                  </a:cubicBezTo>
                  <a:close/>
                </a:path>
              </a:pathLst>
            </a:custGeom>
            <a:grpFill/>
            <a:ln w="158" cap="flat">
              <a:solidFill>
                <a:srgbClr val="FFFFFF"/>
              </a:solid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68FDBA17-5FE1-D6A2-55BA-645A4B148674}"/>
                </a:ext>
              </a:extLst>
            </p:cNvPr>
            <p:cNvSpPr/>
            <p:nvPr/>
          </p:nvSpPr>
          <p:spPr>
            <a:xfrm flipV="1">
              <a:off x="4269903" y="1167172"/>
              <a:ext cx="46781" cy="123309"/>
            </a:xfrm>
            <a:custGeom>
              <a:avLst/>
              <a:gdLst>
                <a:gd name="connsiteX0" fmla="*/ 9343 w 46781"/>
                <a:gd name="connsiteY0" fmla="*/ 118055 h 123309"/>
                <a:gd name="connsiteX1" fmla="*/ 621 w 46781"/>
                <a:gd name="connsiteY1" fmla="*/ 109651 h 123309"/>
                <a:gd name="connsiteX2" fmla="*/ -3026 w 46781"/>
                <a:gd name="connsiteY2" fmla="*/ 58430 h 123309"/>
                <a:gd name="connsiteX3" fmla="*/ 304 w 46781"/>
                <a:gd name="connsiteY3" fmla="*/ 8636 h 123309"/>
                <a:gd name="connsiteX4" fmla="*/ 40266 w 46781"/>
                <a:gd name="connsiteY4" fmla="*/ 8001 h 123309"/>
                <a:gd name="connsiteX5" fmla="*/ 43755 w 46781"/>
                <a:gd name="connsiteY5" fmla="*/ 58588 h 123309"/>
                <a:gd name="connsiteX6" fmla="*/ 40583 w 46781"/>
                <a:gd name="connsiteY6" fmla="*/ 109175 h 123309"/>
                <a:gd name="connsiteX7" fmla="*/ 9343 w 46781"/>
                <a:gd name="connsiteY7" fmla="*/ 118055 h 12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81" h="123309">
                  <a:moveTo>
                    <a:pt x="9343" y="118055"/>
                  </a:moveTo>
                  <a:cubicBezTo>
                    <a:pt x="6489" y="116628"/>
                    <a:pt x="2524" y="112822"/>
                    <a:pt x="621" y="109651"/>
                  </a:cubicBezTo>
                  <a:cubicBezTo>
                    <a:pt x="-2868" y="104100"/>
                    <a:pt x="-3026" y="102832"/>
                    <a:pt x="-3026" y="58430"/>
                  </a:cubicBezTo>
                  <a:cubicBezTo>
                    <a:pt x="-3026" y="14979"/>
                    <a:pt x="-2868" y="12759"/>
                    <a:pt x="304" y="8636"/>
                  </a:cubicBezTo>
                  <a:cubicBezTo>
                    <a:pt x="11405" y="-6271"/>
                    <a:pt x="30276" y="-6588"/>
                    <a:pt x="40266" y="8001"/>
                  </a:cubicBezTo>
                  <a:cubicBezTo>
                    <a:pt x="43755" y="13076"/>
                    <a:pt x="43755" y="14186"/>
                    <a:pt x="43755" y="58588"/>
                  </a:cubicBezTo>
                  <a:cubicBezTo>
                    <a:pt x="43755" y="101087"/>
                    <a:pt x="43597" y="104259"/>
                    <a:pt x="40583" y="109175"/>
                  </a:cubicBezTo>
                  <a:cubicBezTo>
                    <a:pt x="34082" y="119641"/>
                    <a:pt x="20602" y="123606"/>
                    <a:pt x="9343" y="118055"/>
                  </a:cubicBezTo>
                  <a:close/>
                </a:path>
              </a:pathLst>
            </a:custGeom>
            <a:grpFill/>
            <a:ln w="158" cap="flat">
              <a:solidFill>
                <a:srgbClr val="FFFFFF"/>
              </a:solid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BF6EC4E1-DB9C-106F-D184-FE2E4B5038B6}"/>
                </a:ext>
              </a:extLst>
            </p:cNvPr>
            <p:cNvSpPr/>
            <p:nvPr/>
          </p:nvSpPr>
          <p:spPr>
            <a:xfrm flipV="1">
              <a:off x="4372188" y="1167473"/>
              <a:ext cx="46781" cy="123114"/>
            </a:xfrm>
            <a:custGeom>
              <a:avLst/>
              <a:gdLst>
                <a:gd name="connsiteX0" fmla="*/ 7811 w 46781"/>
                <a:gd name="connsiteY0" fmla="*/ 117687 h 123114"/>
                <a:gd name="connsiteX1" fmla="*/ -435 w 46781"/>
                <a:gd name="connsiteY1" fmla="*/ 109283 h 123114"/>
                <a:gd name="connsiteX2" fmla="*/ -3607 w 46781"/>
                <a:gd name="connsiteY2" fmla="*/ 58854 h 123114"/>
                <a:gd name="connsiteX3" fmla="*/ -435 w 46781"/>
                <a:gd name="connsiteY3" fmla="*/ 8585 h 123114"/>
                <a:gd name="connsiteX4" fmla="*/ 38576 w 46781"/>
                <a:gd name="connsiteY4" fmla="*/ 7475 h 123114"/>
                <a:gd name="connsiteX5" fmla="*/ 43175 w 46781"/>
                <a:gd name="connsiteY5" fmla="*/ 13342 h 123114"/>
                <a:gd name="connsiteX6" fmla="*/ 43175 w 46781"/>
                <a:gd name="connsiteY6" fmla="*/ 58696 h 123114"/>
                <a:gd name="connsiteX7" fmla="*/ 33184 w 46781"/>
                <a:gd name="connsiteY7" fmla="*/ 116577 h 123114"/>
                <a:gd name="connsiteX8" fmla="*/ 7811 w 46781"/>
                <a:gd name="connsiteY8" fmla="*/ 117687 h 12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781" h="123114">
                  <a:moveTo>
                    <a:pt x="7811" y="117687"/>
                  </a:moveTo>
                  <a:cubicBezTo>
                    <a:pt x="4957" y="115784"/>
                    <a:pt x="1309" y="112137"/>
                    <a:pt x="-435" y="109283"/>
                  </a:cubicBezTo>
                  <a:cubicBezTo>
                    <a:pt x="-3448" y="104367"/>
                    <a:pt x="-3607" y="101195"/>
                    <a:pt x="-3607" y="58854"/>
                  </a:cubicBezTo>
                  <a:cubicBezTo>
                    <a:pt x="-3607" y="16831"/>
                    <a:pt x="-3448" y="13342"/>
                    <a:pt x="-435" y="8585"/>
                  </a:cubicBezTo>
                  <a:cubicBezTo>
                    <a:pt x="8445" y="-6004"/>
                    <a:pt x="27951" y="-6639"/>
                    <a:pt x="38576" y="7475"/>
                  </a:cubicBezTo>
                  <a:lnTo>
                    <a:pt x="43175" y="13342"/>
                  </a:lnTo>
                  <a:lnTo>
                    <a:pt x="43175" y="58696"/>
                  </a:lnTo>
                  <a:cubicBezTo>
                    <a:pt x="43175" y="108331"/>
                    <a:pt x="43016" y="109441"/>
                    <a:pt x="33184" y="116577"/>
                  </a:cubicBezTo>
                  <a:cubicBezTo>
                    <a:pt x="27158" y="121176"/>
                    <a:pt x="14313" y="121652"/>
                    <a:pt x="7811" y="117687"/>
                  </a:cubicBezTo>
                  <a:close/>
                </a:path>
              </a:pathLst>
            </a:custGeom>
            <a:grpFill/>
            <a:ln w="158" cap="flat">
              <a:solidFill>
                <a:srgbClr val="FFFFFF"/>
              </a:solid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CB74979A-6B55-1B4F-AF5C-7039070D6E6F}"/>
                </a:ext>
              </a:extLst>
            </p:cNvPr>
            <p:cNvSpPr/>
            <p:nvPr/>
          </p:nvSpPr>
          <p:spPr>
            <a:xfrm flipV="1">
              <a:off x="4524425" y="1167143"/>
              <a:ext cx="47574" cy="123691"/>
            </a:xfrm>
            <a:custGeom>
              <a:avLst/>
              <a:gdLst>
                <a:gd name="connsiteX0" fmla="*/ 6469 w 47574"/>
                <a:gd name="connsiteY0" fmla="*/ 117300 h 123691"/>
                <a:gd name="connsiteX1" fmla="*/ -4473 w 47574"/>
                <a:gd name="connsiteY1" fmla="*/ 59260 h 123691"/>
                <a:gd name="connsiteX2" fmla="*/ -984 w 47574"/>
                <a:gd name="connsiteY2" fmla="*/ 9784 h 123691"/>
                <a:gd name="connsiteX3" fmla="*/ 19314 w 47574"/>
                <a:gd name="connsiteY3" fmla="*/ -2744 h 123691"/>
                <a:gd name="connsiteX4" fmla="*/ 39612 w 47574"/>
                <a:gd name="connsiteY4" fmla="*/ 9784 h 123691"/>
                <a:gd name="connsiteX5" fmla="*/ 43101 w 47574"/>
                <a:gd name="connsiteY5" fmla="*/ 59260 h 123691"/>
                <a:gd name="connsiteX6" fmla="*/ 40247 w 47574"/>
                <a:gd name="connsiteY6" fmla="*/ 108261 h 123691"/>
                <a:gd name="connsiteX7" fmla="*/ 19314 w 47574"/>
                <a:gd name="connsiteY7" fmla="*/ 120948 h 123691"/>
                <a:gd name="connsiteX8" fmla="*/ 6469 w 47574"/>
                <a:gd name="connsiteY8" fmla="*/ 117300 h 12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691">
                  <a:moveTo>
                    <a:pt x="6469" y="117300"/>
                  </a:moveTo>
                  <a:cubicBezTo>
                    <a:pt x="-3997" y="110323"/>
                    <a:pt x="-4473" y="107786"/>
                    <a:pt x="-4473" y="59260"/>
                  </a:cubicBezTo>
                  <a:cubicBezTo>
                    <a:pt x="-4473" y="17713"/>
                    <a:pt x="-4314" y="15651"/>
                    <a:pt x="-984" y="9784"/>
                  </a:cubicBezTo>
                  <a:cubicBezTo>
                    <a:pt x="2663" y="3282"/>
                    <a:pt x="12337" y="-2744"/>
                    <a:pt x="19314" y="-2744"/>
                  </a:cubicBezTo>
                  <a:cubicBezTo>
                    <a:pt x="26292" y="-2744"/>
                    <a:pt x="35965" y="3282"/>
                    <a:pt x="39612" y="9784"/>
                  </a:cubicBezTo>
                  <a:cubicBezTo>
                    <a:pt x="42943" y="15651"/>
                    <a:pt x="43101" y="17713"/>
                    <a:pt x="43101" y="59260"/>
                  </a:cubicBezTo>
                  <a:cubicBezTo>
                    <a:pt x="43101" y="97478"/>
                    <a:pt x="42784" y="103345"/>
                    <a:pt x="40247" y="108261"/>
                  </a:cubicBezTo>
                  <a:cubicBezTo>
                    <a:pt x="36282" y="116190"/>
                    <a:pt x="28353" y="120948"/>
                    <a:pt x="19314" y="120948"/>
                  </a:cubicBezTo>
                  <a:cubicBezTo>
                    <a:pt x="14240" y="120948"/>
                    <a:pt x="10116" y="119838"/>
                    <a:pt x="6469" y="117300"/>
                  </a:cubicBezTo>
                  <a:close/>
                </a:path>
              </a:pathLst>
            </a:custGeom>
            <a:grpFill/>
            <a:ln w="158" cap="flat">
              <a:solidFill>
                <a:srgbClr val="FFFFFF"/>
              </a:solid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423792E-C311-E9C6-9D3D-0C87379634F1}"/>
                </a:ext>
              </a:extLst>
            </p:cNvPr>
            <p:cNvSpPr/>
            <p:nvPr/>
          </p:nvSpPr>
          <p:spPr>
            <a:xfrm flipV="1">
              <a:off x="4015258" y="1205481"/>
              <a:ext cx="46789" cy="46661"/>
            </a:xfrm>
            <a:custGeom>
              <a:avLst/>
              <a:gdLst>
                <a:gd name="connsiteX0" fmla="*/ 11228 w 46789"/>
                <a:gd name="connsiteY0" fmla="*/ 41340 h 46661"/>
                <a:gd name="connsiteX1" fmla="*/ 13131 w 46789"/>
                <a:gd name="connsiteY1" fmla="*/ -842 h 46661"/>
                <a:gd name="connsiteX2" fmla="*/ 44371 w 46789"/>
                <a:gd name="connsiteY2" fmla="*/ 15016 h 46661"/>
                <a:gd name="connsiteX3" fmla="*/ 11228 w 46789"/>
                <a:gd name="connsiteY3" fmla="*/ 41340 h 46661"/>
              </a:gdLst>
              <a:ahLst/>
              <a:cxnLst>
                <a:cxn ang="0">
                  <a:pos x="connsiteX0" y="connsiteY0"/>
                </a:cxn>
                <a:cxn ang="0">
                  <a:pos x="connsiteX1" y="connsiteY1"/>
                </a:cxn>
                <a:cxn ang="0">
                  <a:pos x="connsiteX2" y="connsiteY2"/>
                </a:cxn>
                <a:cxn ang="0">
                  <a:pos x="connsiteX3" y="connsiteY3"/>
                </a:cxn>
              </a:cxnLst>
              <a:rect l="l" t="t" r="r" b="b"/>
              <a:pathLst>
                <a:path w="46789" h="46661">
                  <a:moveTo>
                    <a:pt x="11228" y="41340"/>
                  </a:moveTo>
                  <a:cubicBezTo>
                    <a:pt x="-6692" y="32460"/>
                    <a:pt x="-5582" y="6929"/>
                    <a:pt x="13131" y="-842"/>
                  </a:cubicBezTo>
                  <a:cubicBezTo>
                    <a:pt x="26610" y="-6392"/>
                    <a:pt x="40407" y="585"/>
                    <a:pt x="44371" y="15016"/>
                  </a:cubicBezTo>
                  <a:cubicBezTo>
                    <a:pt x="49604" y="34204"/>
                    <a:pt x="29306" y="50379"/>
                    <a:pt x="11228" y="41340"/>
                  </a:cubicBezTo>
                  <a:close/>
                </a:path>
              </a:pathLst>
            </a:custGeom>
            <a:grpFill/>
            <a:ln w="158" cap="flat">
              <a:solidFill>
                <a:srgbClr val="FFFFFF"/>
              </a:solid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4D43BB39-13FD-E357-D1FE-0B7CFF3F9AB7}"/>
                </a:ext>
              </a:extLst>
            </p:cNvPr>
            <p:cNvSpPr/>
            <p:nvPr/>
          </p:nvSpPr>
          <p:spPr>
            <a:xfrm flipV="1">
              <a:off x="3760066" y="1294007"/>
              <a:ext cx="47574" cy="123797"/>
            </a:xfrm>
            <a:custGeom>
              <a:avLst/>
              <a:gdLst>
                <a:gd name="connsiteX0" fmla="*/ 13186 w 47574"/>
                <a:gd name="connsiteY0" fmla="*/ 118762 h 123797"/>
                <a:gd name="connsiteX1" fmla="*/ 3354 w 47574"/>
                <a:gd name="connsiteY1" fmla="*/ 109406 h 123797"/>
                <a:gd name="connsiteX2" fmla="*/ -135 w 47574"/>
                <a:gd name="connsiteY2" fmla="*/ 59930 h 123797"/>
                <a:gd name="connsiteX3" fmla="*/ 10807 w 47574"/>
                <a:gd name="connsiteY3" fmla="*/ 1890 h 123797"/>
                <a:gd name="connsiteX4" fmla="*/ 44585 w 47574"/>
                <a:gd name="connsiteY4" fmla="*/ 10929 h 123797"/>
                <a:gd name="connsiteX5" fmla="*/ 47439 w 47574"/>
                <a:gd name="connsiteY5" fmla="*/ 59930 h 123797"/>
                <a:gd name="connsiteX6" fmla="*/ 43950 w 47574"/>
                <a:gd name="connsiteY6" fmla="*/ 109406 h 123797"/>
                <a:gd name="connsiteX7" fmla="*/ 23494 w 47574"/>
                <a:gd name="connsiteY7" fmla="*/ 121934 h 123797"/>
                <a:gd name="connsiteX8" fmla="*/ 13186 w 47574"/>
                <a:gd name="connsiteY8" fmla="*/ 118762 h 12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797">
                  <a:moveTo>
                    <a:pt x="13186" y="118762"/>
                  </a:moveTo>
                  <a:cubicBezTo>
                    <a:pt x="9221" y="116701"/>
                    <a:pt x="5415" y="113212"/>
                    <a:pt x="3354" y="109406"/>
                  </a:cubicBezTo>
                  <a:cubicBezTo>
                    <a:pt x="24" y="103539"/>
                    <a:pt x="-135" y="101477"/>
                    <a:pt x="-135" y="59930"/>
                  </a:cubicBezTo>
                  <a:cubicBezTo>
                    <a:pt x="-135" y="11404"/>
                    <a:pt x="341" y="8867"/>
                    <a:pt x="10807" y="1890"/>
                  </a:cubicBezTo>
                  <a:cubicBezTo>
                    <a:pt x="22066" y="-5722"/>
                    <a:pt x="38559" y="-1282"/>
                    <a:pt x="44585" y="10929"/>
                  </a:cubicBezTo>
                  <a:cubicBezTo>
                    <a:pt x="47122" y="15845"/>
                    <a:pt x="47439" y="21712"/>
                    <a:pt x="47439" y="59930"/>
                  </a:cubicBezTo>
                  <a:cubicBezTo>
                    <a:pt x="47439" y="101477"/>
                    <a:pt x="47281" y="103539"/>
                    <a:pt x="43950" y="109406"/>
                  </a:cubicBezTo>
                  <a:cubicBezTo>
                    <a:pt x="40303" y="115908"/>
                    <a:pt x="30471" y="121934"/>
                    <a:pt x="23494" y="121934"/>
                  </a:cubicBezTo>
                  <a:cubicBezTo>
                    <a:pt x="21432" y="121934"/>
                    <a:pt x="16833" y="120507"/>
                    <a:pt x="13186" y="118762"/>
                  </a:cubicBezTo>
                  <a:close/>
                </a:path>
              </a:pathLst>
            </a:custGeom>
            <a:grpFill/>
            <a:ln w="158" cap="flat">
              <a:solidFill>
                <a:srgbClr val="FFFFFF"/>
              </a:solid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1E7A18AC-77D5-9ABF-4703-6B8ADB818CA0}"/>
                </a:ext>
              </a:extLst>
            </p:cNvPr>
            <p:cNvSpPr/>
            <p:nvPr/>
          </p:nvSpPr>
          <p:spPr>
            <a:xfrm flipV="1">
              <a:off x="3912504" y="1294252"/>
              <a:ext cx="47373" cy="123076"/>
            </a:xfrm>
            <a:custGeom>
              <a:avLst/>
              <a:gdLst>
                <a:gd name="connsiteX0" fmla="*/ 13706 w 47373"/>
                <a:gd name="connsiteY0" fmla="*/ 119238 h 123076"/>
                <a:gd name="connsiteX1" fmla="*/ 227 w 47373"/>
                <a:gd name="connsiteY1" fmla="*/ 101952 h 123076"/>
                <a:gd name="connsiteX2" fmla="*/ -883 w 47373"/>
                <a:gd name="connsiteY2" fmla="*/ 55013 h 123076"/>
                <a:gd name="connsiteX3" fmla="*/ 2447 w 47373"/>
                <a:gd name="connsiteY3" fmla="*/ 9659 h 123076"/>
                <a:gd name="connsiteX4" fmla="*/ 21635 w 47373"/>
                <a:gd name="connsiteY4" fmla="*/ -1758 h 123076"/>
                <a:gd name="connsiteX5" fmla="*/ 43202 w 47373"/>
                <a:gd name="connsiteY5" fmla="*/ 9184 h 123076"/>
                <a:gd name="connsiteX6" fmla="*/ 46374 w 47373"/>
                <a:gd name="connsiteY6" fmla="*/ 59770 h 123076"/>
                <a:gd name="connsiteX7" fmla="*/ 42727 w 47373"/>
                <a:gd name="connsiteY7" fmla="*/ 110516 h 123076"/>
                <a:gd name="connsiteX8" fmla="*/ 13706 w 47373"/>
                <a:gd name="connsiteY8" fmla="*/ 119238 h 123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73" h="123076">
                  <a:moveTo>
                    <a:pt x="13706" y="119238"/>
                  </a:moveTo>
                  <a:cubicBezTo>
                    <a:pt x="7522" y="116542"/>
                    <a:pt x="2447" y="110040"/>
                    <a:pt x="227" y="101952"/>
                  </a:cubicBezTo>
                  <a:cubicBezTo>
                    <a:pt x="-883" y="97988"/>
                    <a:pt x="-1200" y="80703"/>
                    <a:pt x="-883" y="55013"/>
                  </a:cubicBezTo>
                  <a:cubicBezTo>
                    <a:pt x="-407" y="19016"/>
                    <a:pt x="-90" y="13941"/>
                    <a:pt x="2447" y="9659"/>
                  </a:cubicBezTo>
                  <a:cubicBezTo>
                    <a:pt x="7046" y="2365"/>
                    <a:pt x="12755" y="-1124"/>
                    <a:pt x="21635" y="-1758"/>
                  </a:cubicBezTo>
                  <a:cubicBezTo>
                    <a:pt x="31150" y="-2551"/>
                    <a:pt x="38286" y="1096"/>
                    <a:pt x="43202" y="9184"/>
                  </a:cubicBezTo>
                  <a:cubicBezTo>
                    <a:pt x="46216" y="14100"/>
                    <a:pt x="46374" y="17271"/>
                    <a:pt x="46374" y="59770"/>
                  </a:cubicBezTo>
                  <a:cubicBezTo>
                    <a:pt x="46374" y="104331"/>
                    <a:pt x="46374" y="105283"/>
                    <a:pt x="42727" y="110516"/>
                  </a:cubicBezTo>
                  <a:cubicBezTo>
                    <a:pt x="36225" y="120189"/>
                    <a:pt x="24331" y="123836"/>
                    <a:pt x="13706" y="119238"/>
                  </a:cubicBezTo>
                  <a:close/>
                </a:path>
              </a:pathLst>
            </a:custGeom>
            <a:grpFill/>
            <a:ln w="158" cap="flat">
              <a:solidFill>
                <a:srgbClr val="FFFFFF"/>
              </a:solid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EC50DFD-4334-910C-CF95-D282A872A7D0}"/>
                </a:ext>
              </a:extLst>
            </p:cNvPr>
            <p:cNvSpPr/>
            <p:nvPr/>
          </p:nvSpPr>
          <p:spPr>
            <a:xfrm flipV="1">
              <a:off x="4116872" y="1294204"/>
              <a:ext cx="47574" cy="123335"/>
            </a:xfrm>
            <a:custGeom>
              <a:avLst/>
              <a:gdLst>
                <a:gd name="connsiteX0" fmla="*/ 11002 w 47574"/>
                <a:gd name="connsiteY0" fmla="*/ 118655 h 123335"/>
                <a:gd name="connsiteX1" fmla="*/ 1170 w 47574"/>
                <a:gd name="connsiteY1" fmla="*/ 109141 h 123335"/>
                <a:gd name="connsiteX2" fmla="*/ -2160 w 47574"/>
                <a:gd name="connsiteY2" fmla="*/ 59505 h 123335"/>
                <a:gd name="connsiteX3" fmla="*/ 8941 w 47574"/>
                <a:gd name="connsiteY3" fmla="*/ 1465 h 123335"/>
                <a:gd name="connsiteX4" fmla="*/ 22896 w 47574"/>
                <a:gd name="connsiteY4" fmla="*/ -1706 h 123335"/>
                <a:gd name="connsiteX5" fmla="*/ 42401 w 47574"/>
                <a:gd name="connsiteY5" fmla="*/ 10663 h 123335"/>
                <a:gd name="connsiteX6" fmla="*/ 45414 w 47574"/>
                <a:gd name="connsiteY6" fmla="*/ 58871 h 123335"/>
                <a:gd name="connsiteX7" fmla="*/ 42084 w 47574"/>
                <a:gd name="connsiteY7" fmla="*/ 108348 h 123335"/>
                <a:gd name="connsiteX8" fmla="*/ 32093 w 47574"/>
                <a:gd name="connsiteY8" fmla="*/ 118338 h 123335"/>
                <a:gd name="connsiteX9" fmla="*/ 11002 w 47574"/>
                <a:gd name="connsiteY9" fmla="*/ 118655 h 12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74" h="123335">
                  <a:moveTo>
                    <a:pt x="11002" y="118655"/>
                  </a:moveTo>
                  <a:cubicBezTo>
                    <a:pt x="6245" y="116435"/>
                    <a:pt x="3390" y="113739"/>
                    <a:pt x="1170" y="109141"/>
                  </a:cubicBezTo>
                  <a:cubicBezTo>
                    <a:pt x="-2001" y="103115"/>
                    <a:pt x="-2160" y="100102"/>
                    <a:pt x="-2160" y="59505"/>
                  </a:cubicBezTo>
                  <a:cubicBezTo>
                    <a:pt x="-2160" y="10980"/>
                    <a:pt x="-1684" y="8601"/>
                    <a:pt x="8941" y="1465"/>
                  </a:cubicBezTo>
                  <a:cubicBezTo>
                    <a:pt x="13540" y="-1706"/>
                    <a:pt x="15918" y="-2182"/>
                    <a:pt x="22896" y="-1706"/>
                  </a:cubicBezTo>
                  <a:cubicBezTo>
                    <a:pt x="32569" y="-913"/>
                    <a:pt x="38120" y="2734"/>
                    <a:pt x="42401" y="10663"/>
                  </a:cubicBezTo>
                  <a:cubicBezTo>
                    <a:pt x="45097" y="15579"/>
                    <a:pt x="45414" y="20336"/>
                    <a:pt x="45414" y="58871"/>
                  </a:cubicBezTo>
                  <a:cubicBezTo>
                    <a:pt x="45414" y="98833"/>
                    <a:pt x="45256" y="102005"/>
                    <a:pt x="42084" y="108348"/>
                  </a:cubicBezTo>
                  <a:cubicBezTo>
                    <a:pt x="39705" y="113264"/>
                    <a:pt x="37009" y="115959"/>
                    <a:pt x="32093" y="118338"/>
                  </a:cubicBezTo>
                  <a:cubicBezTo>
                    <a:pt x="23847" y="122461"/>
                    <a:pt x="19566" y="122461"/>
                    <a:pt x="11002" y="118655"/>
                  </a:cubicBezTo>
                  <a:close/>
                </a:path>
              </a:pathLst>
            </a:custGeom>
            <a:grpFill/>
            <a:ln w="158" cap="flat">
              <a:solidFill>
                <a:srgbClr val="FFFFFF"/>
              </a:solid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A0D06872-9C12-E8A2-D4B2-922C6B00FD17}"/>
                </a:ext>
              </a:extLst>
            </p:cNvPr>
            <p:cNvSpPr/>
            <p:nvPr/>
          </p:nvSpPr>
          <p:spPr>
            <a:xfrm flipV="1">
              <a:off x="4269269" y="1294256"/>
              <a:ext cx="47415" cy="123384"/>
            </a:xfrm>
            <a:custGeom>
              <a:avLst/>
              <a:gdLst>
                <a:gd name="connsiteX0" fmla="*/ 11882 w 47415"/>
                <a:gd name="connsiteY0" fmla="*/ 119551 h 123384"/>
                <a:gd name="connsiteX1" fmla="*/ -2390 w 47415"/>
                <a:gd name="connsiteY1" fmla="*/ 100680 h 123384"/>
                <a:gd name="connsiteX2" fmla="*/ -2866 w 47415"/>
                <a:gd name="connsiteY2" fmla="*/ 54375 h 123384"/>
                <a:gd name="connsiteX3" fmla="*/ 1257 w 47415"/>
                <a:gd name="connsiteY3" fmla="*/ 9021 h 123384"/>
                <a:gd name="connsiteX4" fmla="*/ 41220 w 47415"/>
                <a:gd name="connsiteY4" fmla="*/ 9497 h 123384"/>
                <a:gd name="connsiteX5" fmla="*/ 44391 w 47415"/>
                <a:gd name="connsiteY5" fmla="*/ 60084 h 123384"/>
                <a:gd name="connsiteX6" fmla="*/ 40902 w 47415"/>
                <a:gd name="connsiteY6" fmla="*/ 110670 h 123384"/>
                <a:gd name="connsiteX7" fmla="*/ 11882 w 47415"/>
                <a:gd name="connsiteY7" fmla="*/ 119551 h 12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15" h="123384">
                  <a:moveTo>
                    <a:pt x="11882" y="119551"/>
                  </a:moveTo>
                  <a:cubicBezTo>
                    <a:pt x="4746" y="116538"/>
                    <a:pt x="-1280" y="108450"/>
                    <a:pt x="-2390" y="100680"/>
                  </a:cubicBezTo>
                  <a:cubicBezTo>
                    <a:pt x="-3024" y="97033"/>
                    <a:pt x="-3183" y="76259"/>
                    <a:pt x="-2866" y="54375"/>
                  </a:cubicBezTo>
                  <a:cubicBezTo>
                    <a:pt x="-2390" y="16316"/>
                    <a:pt x="-2232" y="14413"/>
                    <a:pt x="1257" y="9021"/>
                  </a:cubicBezTo>
                  <a:cubicBezTo>
                    <a:pt x="10296" y="-5727"/>
                    <a:pt x="32181" y="-5410"/>
                    <a:pt x="41220" y="9497"/>
                  </a:cubicBezTo>
                  <a:cubicBezTo>
                    <a:pt x="44233" y="14413"/>
                    <a:pt x="44391" y="17584"/>
                    <a:pt x="44391" y="60084"/>
                  </a:cubicBezTo>
                  <a:cubicBezTo>
                    <a:pt x="44391" y="104486"/>
                    <a:pt x="44391" y="105596"/>
                    <a:pt x="40902" y="110670"/>
                  </a:cubicBezTo>
                  <a:cubicBezTo>
                    <a:pt x="34083" y="120502"/>
                    <a:pt x="22348" y="124150"/>
                    <a:pt x="11882" y="119551"/>
                  </a:cubicBezTo>
                  <a:close/>
                </a:path>
              </a:pathLst>
            </a:custGeom>
            <a:grpFill/>
            <a:ln w="158" cap="flat">
              <a:solidFill>
                <a:srgbClr val="FFFFFF"/>
              </a:solid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D0DC25C9-CC3F-1C57-4959-B0533752A4DD}"/>
                </a:ext>
              </a:extLst>
            </p:cNvPr>
            <p:cNvSpPr/>
            <p:nvPr/>
          </p:nvSpPr>
          <p:spPr>
            <a:xfrm flipV="1">
              <a:off x="4372188" y="1294218"/>
              <a:ext cx="46781" cy="123110"/>
            </a:xfrm>
            <a:custGeom>
              <a:avLst/>
              <a:gdLst>
                <a:gd name="connsiteX0" fmla="*/ 9080 w 46781"/>
                <a:gd name="connsiteY0" fmla="*/ 118603 h 123110"/>
                <a:gd name="connsiteX1" fmla="*/ 41 w 46781"/>
                <a:gd name="connsiteY1" fmla="*/ 110516 h 123110"/>
                <a:gd name="connsiteX2" fmla="*/ -3607 w 46781"/>
                <a:gd name="connsiteY2" fmla="*/ 59770 h 123110"/>
                <a:gd name="connsiteX3" fmla="*/ -435 w 46781"/>
                <a:gd name="connsiteY3" fmla="*/ 9184 h 123110"/>
                <a:gd name="connsiteX4" fmla="*/ 21132 w 46781"/>
                <a:gd name="connsiteY4" fmla="*/ -1758 h 123110"/>
                <a:gd name="connsiteX5" fmla="*/ 40320 w 46781"/>
                <a:gd name="connsiteY5" fmla="*/ 9659 h 123110"/>
                <a:gd name="connsiteX6" fmla="*/ 43175 w 46781"/>
                <a:gd name="connsiteY6" fmla="*/ 59770 h 123110"/>
                <a:gd name="connsiteX7" fmla="*/ 43175 w 46781"/>
                <a:gd name="connsiteY7" fmla="*/ 105124 h 123110"/>
                <a:gd name="connsiteX8" fmla="*/ 38576 w 46781"/>
                <a:gd name="connsiteY8" fmla="*/ 110991 h 123110"/>
                <a:gd name="connsiteX9" fmla="*/ 9080 w 46781"/>
                <a:gd name="connsiteY9" fmla="*/ 118603 h 12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81" h="123110">
                  <a:moveTo>
                    <a:pt x="9080" y="118603"/>
                  </a:moveTo>
                  <a:cubicBezTo>
                    <a:pt x="6067" y="117176"/>
                    <a:pt x="1944" y="113529"/>
                    <a:pt x="41" y="110516"/>
                  </a:cubicBezTo>
                  <a:cubicBezTo>
                    <a:pt x="-3607" y="105283"/>
                    <a:pt x="-3607" y="104331"/>
                    <a:pt x="-3607" y="59770"/>
                  </a:cubicBezTo>
                  <a:cubicBezTo>
                    <a:pt x="-3607" y="17271"/>
                    <a:pt x="-3448" y="14100"/>
                    <a:pt x="-435" y="9184"/>
                  </a:cubicBezTo>
                  <a:cubicBezTo>
                    <a:pt x="4481" y="1096"/>
                    <a:pt x="11617" y="-2551"/>
                    <a:pt x="21132" y="-1758"/>
                  </a:cubicBezTo>
                  <a:cubicBezTo>
                    <a:pt x="30012" y="-1124"/>
                    <a:pt x="35721" y="2365"/>
                    <a:pt x="40320" y="9659"/>
                  </a:cubicBezTo>
                  <a:cubicBezTo>
                    <a:pt x="42857" y="13941"/>
                    <a:pt x="43175" y="18540"/>
                    <a:pt x="43175" y="59770"/>
                  </a:cubicBezTo>
                  <a:lnTo>
                    <a:pt x="43175" y="105124"/>
                  </a:lnTo>
                  <a:lnTo>
                    <a:pt x="38576" y="110991"/>
                  </a:lnTo>
                  <a:cubicBezTo>
                    <a:pt x="30964" y="120982"/>
                    <a:pt x="19705" y="123995"/>
                    <a:pt x="9080" y="118603"/>
                  </a:cubicBezTo>
                  <a:close/>
                </a:path>
              </a:pathLst>
            </a:custGeom>
            <a:grpFill/>
            <a:ln w="158" cap="flat">
              <a:solidFill>
                <a:srgbClr val="FFFFFF"/>
              </a:solid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43A4A6CB-BF72-C9B6-098B-F6A3BE7BC4D1}"/>
                </a:ext>
              </a:extLst>
            </p:cNvPr>
            <p:cNvSpPr/>
            <p:nvPr/>
          </p:nvSpPr>
          <p:spPr>
            <a:xfrm flipV="1">
              <a:off x="4524425" y="1294007"/>
              <a:ext cx="47574" cy="123797"/>
            </a:xfrm>
            <a:custGeom>
              <a:avLst/>
              <a:gdLst>
                <a:gd name="connsiteX0" fmla="*/ 8848 w 47574"/>
                <a:gd name="connsiteY0" fmla="*/ 118762 h 123797"/>
                <a:gd name="connsiteX1" fmla="*/ -984 w 47574"/>
                <a:gd name="connsiteY1" fmla="*/ 109406 h 123797"/>
                <a:gd name="connsiteX2" fmla="*/ -4473 w 47574"/>
                <a:gd name="connsiteY2" fmla="*/ 59930 h 123797"/>
                <a:gd name="connsiteX3" fmla="*/ 6469 w 47574"/>
                <a:gd name="connsiteY3" fmla="*/ 1890 h 123797"/>
                <a:gd name="connsiteX4" fmla="*/ 40247 w 47574"/>
                <a:gd name="connsiteY4" fmla="*/ 10929 h 123797"/>
                <a:gd name="connsiteX5" fmla="*/ 43101 w 47574"/>
                <a:gd name="connsiteY5" fmla="*/ 59930 h 123797"/>
                <a:gd name="connsiteX6" fmla="*/ 39612 w 47574"/>
                <a:gd name="connsiteY6" fmla="*/ 109406 h 123797"/>
                <a:gd name="connsiteX7" fmla="*/ 19156 w 47574"/>
                <a:gd name="connsiteY7" fmla="*/ 121934 h 123797"/>
                <a:gd name="connsiteX8" fmla="*/ 8848 w 47574"/>
                <a:gd name="connsiteY8" fmla="*/ 118762 h 12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797">
                  <a:moveTo>
                    <a:pt x="8848" y="118762"/>
                  </a:moveTo>
                  <a:cubicBezTo>
                    <a:pt x="4883" y="116701"/>
                    <a:pt x="1077" y="113212"/>
                    <a:pt x="-984" y="109406"/>
                  </a:cubicBezTo>
                  <a:cubicBezTo>
                    <a:pt x="-4314" y="103539"/>
                    <a:pt x="-4473" y="101477"/>
                    <a:pt x="-4473" y="59930"/>
                  </a:cubicBezTo>
                  <a:cubicBezTo>
                    <a:pt x="-4473" y="11404"/>
                    <a:pt x="-3997" y="8867"/>
                    <a:pt x="6469" y="1890"/>
                  </a:cubicBezTo>
                  <a:cubicBezTo>
                    <a:pt x="17728" y="-5722"/>
                    <a:pt x="34221" y="-1282"/>
                    <a:pt x="40247" y="10929"/>
                  </a:cubicBezTo>
                  <a:cubicBezTo>
                    <a:pt x="42784" y="15845"/>
                    <a:pt x="43101" y="21712"/>
                    <a:pt x="43101" y="59930"/>
                  </a:cubicBezTo>
                  <a:cubicBezTo>
                    <a:pt x="43101" y="101477"/>
                    <a:pt x="42943" y="103539"/>
                    <a:pt x="39612" y="109406"/>
                  </a:cubicBezTo>
                  <a:cubicBezTo>
                    <a:pt x="35965" y="115908"/>
                    <a:pt x="26133" y="121934"/>
                    <a:pt x="19156" y="121934"/>
                  </a:cubicBezTo>
                  <a:cubicBezTo>
                    <a:pt x="17094" y="121934"/>
                    <a:pt x="12495" y="120507"/>
                    <a:pt x="8848" y="118762"/>
                  </a:cubicBezTo>
                  <a:close/>
                </a:path>
              </a:pathLst>
            </a:custGeom>
            <a:grpFill/>
            <a:ln w="158" cap="flat">
              <a:solidFill>
                <a:srgbClr val="FFFFFF"/>
              </a:solid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A7DE788-9A1B-9417-3F8C-ACC180B1043C}"/>
                </a:ext>
              </a:extLst>
            </p:cNvPr>
            <p:cNvSpPr/>
            <p:nvPr/>
          </p:nvSpPr>
          <p:spPr>
            <a:xfrm flipV="1">
              <a:off x="4015340" y="1332668"/>
              <a:ext cx="46504" cy="46890"/>
            </a:xfrm>
            <a:custGeom>
              <a:avLst/>
              <a:gdLst>
                <a:gd name="connsiteX0" fmla="*/ 11622 w 46504"/>
                <a:gd name="connsiteY0" fmla="*/ 42617 h 46890"/>
                <a:gd name="connsiteX1" fmla="*/ 9878 w 46504"/>
                <a:gd name="connsiteY1" fmla="*/ 1228 h 46890"/>
                <a:gd name="connsiteX2" fmla="*/ 44924 w 46504"/>
                <a:gd name="connsiteY2" fmla="*/ 20733 h 46890"/>
                <a:gd name="connsiteX3" fmla="*/ 11622 w 46504"/>
                <a:gd name="connsiteY3" fmla="*/ 42617 h 46890"/>
              </a:gdLst>
              <a:ahLst/>
              <a:cxnLst>
                <a:cxn ang="0">
                  <a:pos x="connsiteX0" y="connsiteY0"/>
                </a:cxn>
                <a:cxn ang="0">
                  <a:pos x="connsiteX1" y="connsiteY1"/>
                </a:cxn>
                <a:cxn ang="0">
                  <a:pos x="connsiteX2" y="connsiteY2"/>
                </a:cxn>
                <a:cxn ang="0">
                  <a:pos x="connsiteX3" y="connsiteY3"/>
                </a:cxn>
              </a:cxnLst>
              <a:rect l="l" t="t" r="r" b="b"/>
              <a:pathLst>
                <a:path w="46504" h="46890">
                  <a:moveTo>
                    <a:pt x="11622" y="42617"/>
                  </a:moveTo>
                  <a:cubicBezTo>
                    <a:pt x="-5188" y="34688"/>
                    <a:pt x="-6139" y="11060"/>
                    <a:pt x="9878" y="1228"/>
                  </a:cubicBezTo>
                  <a:cubicBezTo>
                    <a:pt x="24467" y="-7652"/>
                    <a:pt x="44924" y="3765"/>
                    <a:pt x="44924" y="20733"/>
                  </a:cubicBezTo>
                  <a:cubicBezTo>
                    <a:pt x="44924" y="38970"/>
                    <a:pt x="27797" y="50229"/>
                    <a:pt x="11622" y="42617"/>
                  </a:cubicBezTo>
                  <a:close/>
                </a:path>
              </a:pathLst>
            </a:custGeom>
            <a:grpFill/>
            <a:ln w="158" cap="flat">
              <a:solidFill>
                <a:srgbClr val="FFFFFF"/>
              </a:solid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ECD875F4-D53F-55BA-8841-FEC47802C4A1}"/>
                </a:ext>
              </a:extLst>
            </p:cNvPr>
            <p:cNvSpPr/>
            <p:nvPr/>
          </p:nvSpPr>
          <p:spPr>
            <a:xfrm flipV="1">
              <a:off x="3798125" y="1408759"/>
              <a:ext cx="123635" cy="46998"/>
            </a:xfrm>
            <a:custGeom>
              <a:avLst/>
              <a:gdLst>
                <a:gd name="connsiteX0" fmla="*/ 18463 w 123635"/>
                <a:gd name="connsiteY0" fmla="*/ 45130 h 46998"/>
                <a:gd name="connsiteX1" fmla="*/ -567 w 123635"/>
                <a:gd name="connsiteY1" fmla="*/ 21343 h 46998"/>
                <a:gd name="connsiteX2" fmla="*/ 10534 w 123635"/>
                <a:gd name="connsiteY2" fmla="*/ 2313 h 46998"/>
                <a:gd name="connsiteX3" fmla="*/ 61121 w 123635"/>
                <a:gd name="connsiteY3" fmla="*/ -1334 h 46998"/>
                <a:gd name="connsiteX4" fmla="*/ 111708 w 123635"/>
                <a:gd name="connsiteY4" fmla="*/ 1838 h 46998"/>
                <a:gd name="connsiteX5" fmla="*/ 112184 w 123635"/>
                <a:gd name="connsiteY5" fmla="*/ 41800 h 46998"/>
                <a:gd name="connsiteX6" fmla="*/ 64451 w 123635"/>
                <a:gd name="connsiteY6" fmla="*/ 45605 h 46998"/>
                <a:gd name="connsiteX7" fmla="*/ 18463 w 123635"/>
                <a:gd name="connsiteY7" fmla="*/ 45130 h 4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35" h="46998">
                  <a:moveTo>
                    <a:pt x="18463" y="45130"/>
                  </a:moveTo>
                  <a:cubicBezTo>
                    <a:pt x="8631" y="43227"/>
                    <a:pt x="-567" y="31650"/>
                    <a:pt x="-567" y="21343"/>
                  </a:cubicBezTo>
                  <a:cubicBezTo>
                    <a:pt x="-567" y="15000"/>
                    <a:pt x="4508" y="6436"/>
                    <a:pt x="10534" y="2313"/>
                  </a:cubicBezTo>
                  <a:cubicBezTo>
                    <a:pt x="15608" y="-1334"/>
                    <a:pt x="16718" y="-1334"/>
                    <a:pt x="61121" y="-1334"/>
                  </a:cubicBezTo>
                  <a:cubicBezTo>
                    <a:pt x="103621" y="-1334"/>
                    <a:pt x="106792" y="-1175"/>
                    <a:pt x="111708" y="1838"/>
                  </a:cubicBezTo>
                  <a:cubicBezTo>
                    <a:pt x="126615" y="10877"/>
                    <a:pt x="126932" y="32760"/>
                    <a:pt x="112184" y="41800"/>
                  </a:cubicBezTo>
                  <a:cubicBezTo>
                    <a:pt x="106634" y="45288"/>
                    <a:pt x="105207" y="45447"/>
                    <a:pt x="64451" y="45605"/>
                  </a:cubicBezTo>
                  <a:cubicBezTo>
                    <a:pt x="41299" y="45764"/>
                    <a:pt x="20683" y="45605"/>
                    <a:pt x="18463" y="45130"/>
                  </a:cubicBezTo>
                  <a:close/>
                </a:path>
              </a:pathLst>
            </a:custGeom>
            <a:grpFill/>
            <a:ln w="158" cap="flat">
              <a:solidFill>
                <a:srgbClr val="FFFFFF"/>
              </a:solid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E9619710-DBA9-25E8-F8AC-E9B254A56F7C}"/>
                </a:ext>
              </a:extLst>
            </p:cNvPr>
            <p:cNvSpPr/>
            <p:nvPr/>
          </p:nvSpPr>
          <p:spPr>
            <a:xfrm flipV="1">
              <a:off x="4155340" y="1408629"/>
              <a:ext cx="123109" cy="47128"/>
            </a:xfrm>
            <a:custGeom>
              <a:avLst/>
              <a:gdLst>
                <a:gd name="connsiteX0" fmla="*/ 14760 w 123109"/>
                <a:gd name="connsiteY0" fmla="*/ 44653 h 47128"/>
                <a:gd name="connsiteX1" fmla="*/ 1915 w 123109"/>
                <a:gd name="connsiteY1" fmla="*/ 7546 h 47128"/>
                <a:gd name="connsiteX2" fmla="*/ 59163 w 123109"/>
                <a:gd name="connsiteY2" fmla="*/ -1334 h 47128"/>
                <a:gd name="connsiteX3" fmla="*/ 109275 w 123109"/>
                <a:gd name="connsiteY3" fmla="*/ 1837 h 47128"/>
                <a:gd name="connsiteX4" fmla="*/ 117362 w 123109"/>
                <a:gd name="connsiteY4" fmla="*/ 33553 h 47128"/>
                <a:gd name="connsiteX5" fmla="*/ 62017 w 123109"/>
                <a:gd name="connsiteY5" fmla="*/ 45764 h 47128"/>
                <a:gd name="connsiteX6" fmla="*/ 14760 w 123109"/>
                <a:gd name="connsiteY6" fmla="*/ 44653 h 47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09" h="47128">
                  <a:moveTo>
                    <a:pt x="14760" y="44653"/>
                  </a:moveTo>
                  <a:cubicBezTo>
                    <a:pt x="-781" y="40848"/>
                    <a:pt x="-7917" y="20074"/>
                    <a:pt x="1915" y="7546"/>
                  </a:cubicBezTo>
                  <a:cubicBezTo>
                    <a:pt x="8734" y="-1017"/>
                    <a:pt x="10637" y="-1334"/>
                    <a:pt x="59163" y="-1334"/>
                  </a:cubicBezTo>
                  <a:cubicBezTo>
                    <a:pt x="101187" y="-1334"/>
                    <a:pt x="104358" y="-1176"/>
                    <a:pt x="109275" y="1837"/>
                  </a:cubicBezTo>
                  <a:cubicBezTo>
                    <a:pt x="120217" y="8497"/>
                    <a:pt x="123705" y="22135"/>
                    <a:pt x="117362" y="33553"/>
                  </a:cubicBezTo>
                  <a:cubicBezTo>
                    <a:pt x="110860" y="45129"/>
                    <a:pt x="109275" y="45446"/>
                    <a:pt x="62017" y="45764"/>
                  </a:cubicBezTo>
                  <a:cubicBezTo>
                    <a:pt x="38865" y="45922"/>
                    <a:pt x="17615" y="45446"/>
                    <a:pt x="14760" y="44653"/>
                  </a:cubicBezTo>
                  <a:close/>
                </a:path>
              </a:pathLst>
            </a:custGeom>
            <a:grpFill/>
            <a:ln w="158" cap="flat">
              <a:solidFill>
                <a:srgbClr val="FFFFFF"/>
              </a:solid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800A7DB8-85A2-0748-B7CA-2A42CE418EF4}"/>
                </a:ext>
              </a:extLst>
            </p:cNvPr>
            <p:cNvSpPr/>
            <p:nvPr/>
          </p:nvSpPr>
          <p:spPr>
            <a:xfrm flipV="1">
              <a:off x="4410170" y="1408629"/>
              <a:ext cx="123455" cy="47128"/>
            </a:xfrm>
            <a:custGeom>
              <a:avLst/>
              <a:gdLst>
                <a:gd name="connsiteX0" fmla="*/ 13322 w 123455"/>
                <a:gd name="connsiteY0" fmla="*/ 44812 h 47128"/>
                <a:gd name="connsiteX1" fmla="*/ 7455 w 123455"/>
                <a:gd name="connsiteY1" fmla="*/ 1837 h 47128"/>
                <a:gd name="connsiteX2" fmla="*/ 58042 w 123455"/>
                <a:gd name="connsiteY2" fmla="*/ -1334 h 47128"/>
                <a:gd name="connsiteX3" fmla="*/ 108629 w 123455"/>
                <a:gd name="connsiteY3" fmla="*/ 2313 h 47128"/>
                <a:gd name="connsiteX4" fmla="*/ 109264 w 123455"/>
                <a:gd name="connsiteY4" fmla="*/ 40848 h 47128"/>
                <a:gd name="connsiteX5" fmla="*/ 103396 w 123455"/>
                <a:gd name="connsiteY5" fmla="*/ 45446 h 47128"/>
                <a:gd name="connsiteX6" fmla="*/ 60421 w 123455"/>
                <a:gd name="connsiteY6" fmla="*/ 45764 h 47128"/>
                <a:gd name="connsiteX7" fmla="*/ 13322 w 123455"/>
                <a:gd name="connsiteY7" fmla="*/ 44812 h 47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455" h="47128">
                  <a:moveTo>
                    <a:pt x="13322" y="44812"/>
                  </a:moveTo>
                  <a:cubicBezTo>
                    <a:pt x="-6818" y="38469"/>
                    <a:pt x="-10306" y="12621"/>
                    <a:pt x="7455" y="1837"/>
                  </a:cubicBezTo>
                  <a:cubicBezTo>
                    <a:pt x="12371" y="-1176"/>
                    <a:pt x="15542" y="-1334"/>
                    <a:pt x="58042" y="-1334"/>
                  </a:cubicBezTo>
                  <a:cubicBezTo>
                    <a:pt x="102445" y="-1334"/>
                    <a:pt x="103555" y="-1334"/>
                    <a:pt x="108629" y="2313"/>
                  </a:cubicBezTo>
                  <a:cubicBezTo>
                    <a:pt x="122743" y="11828"/>
                    <a:pt x="123060" y="30381"/>
                    <a:pt x="109264" y="40848"/>
                  </a:cubicBezTo>
                  <a:lnTo>
                    <a:pt x="103396" y="45446"/>
                  </a:lnTo>
                  <a:lnTo>
                    <a:pt x="60421" y="45764"/>
                  </a:lnTo>
                  <a:cubicBezTo>
                    <a:pt x="36792" y="45922"/>
                    <a:pt x="15542" y="45446"/>
                    <a:pt x="13322" y="44812"/>
                  </a:cubicBezTo>
                  <a:close/>
                </a:path>
              </a:pathLst>
            </a:custGeom>
            <a:grpFill/>
            <a:ln w="158" cap="flat">
              <a:solidFill>
                <a:srgbClr val="FFFFFF"/>
              </a:solidFill>
              <a:prstDash val="solid"/>
              <a:miter/>
            </a:ln>
          </p:spPr>
          <p:txBody>
            <a:bodyPr rtlCol="0" anchor="ctr"/>
            <a:lstStyle/>
            <a:p>
              <a:endParaRPr lang="en-US"/>
            </a:p>
          </p:txBody>
        </p:sp>
      </p:grpSp>
      <p:sp>
        <p:nvSpPr>
          <p:cNvPr id="23" name="TextBox 22">
            <a:extLst>
              <a:ext uri="{FF2B5EF4-FFF2-40B4-BE49-F238E27FC236}">
                <a16:creationId xmlns:a16="http://schemas.microsoft.com/office/drawing/2014/main" id="{7BAFE163-85E7-E266-5475-3B7C87298BA6}"/>
              </a:ext>
            </a:extLst>
          </p:cNvPr>
          <p:cNvSpPr txBox="1"/>
          <p:nvPr/>
        </p:nvSpPr>
        <p:spPr>
          <a:xfrm>
            <a:off x="833927" y="558529"/>
            <a:ext cx="6064530" cy="338554"/>
          </a:xfrm>
          <a:prstGeom prst="rect">
            <a:avLst/>
          </a:prstGeom>
          <a:noFill/>
        </p:spPr>
        <p:txBody>
          <a:bodyPr wrap="square">
            <a:spAutoFit/>
          </a:bodyPr>
          <a:lstStyle/>
          <a:p>
            <a:pPr algn="ctr"/>
            <a:r>
              <a:rPr lang="vi-VN" sz="1600" dirty="0">
                <a:solidFill>
                  <a:srgbClr val="FBF9F6"/>
                </a:solidFill>
                <a:latin typeface="#9Slide07 IcielBaliho Script" pitchFamily="2" charset="0"/>
              </a:rPr>
              <a:t>ĐO TỐC ĐỘ </a:t>
            </a:r>
            <a:r>
              <a:rPr lang="en-US" sz="1600" dirty="0">
                <a:solidFill>
                  <a:srgbClr val="FBF9F6"/>
                </a:solidFill>
                <a:latin typeface="#9Slide07 IcielBaliho Script" pitchFamily="2" charset="0"/>
              </a:rPr>
              <a:t>BẰNG</a:t>
            </a:r>
            <a:r>
              <a:rPr lang="vi-VN" sz="1600" dirty="0">
                <a:solidFill>
                  <a:srgbClr val="FBF9F6"/>
                </a:solidFill>
                <a:latin typeface="#9Slide07 IcielBaliho Script" pitchFamily="2" charset="0"/>
              </a:rPr>
              <a:t> ĐỒNG HỒ ĐO THỜI GIAN HIỆN SỐ </a:t>
            </a:r>
            <a:r>
              <a:rPr lang="en-US" sz="1600" dirty="0">
                <a:solidFill>
                  <a:srgbClr val="FBF9F6"/>
                </a:solidFill>
                <a:latin typeface="#9Slide07 IcielBaliho Script" pitchFamily="2" charset="0"/>
              </a:rPr>
              <a:t>DÙNG </a:t>
            </a:r>
            <a:r>
              <a:rPr lang="vi-VN" sz="1600" dirty="0">
                <a:solidFill>
                  <a:srgbClr val="FBF9F6"/>
                </a:solidFill>
                <a:latin typeface="#9Slide07 IcielBaliho Script" pitchFamily="2" charset="0"/>
              </a:rPr>
              <a:t>CỔNG QUANG ĐIỆN</a:t>
            </a:r>
            <a:endParaRPr lang="en-US" sz="1600" dirty="0">
              <a:solidFill>
                <a:srgbClr val="FBF9F6"/>
              </a:solidFill>
              <a:latin typeface="#9Slide07 IcielBaliho Script" pitchFamily="2" charset="0"/>
            </a:endParaRPr>
          </a:p>
        </p:txBody>
      </p:sp>
      <p:sp>
        <p:nvSpPr>
          <p:cNvPr id="44" name="TextBox 43">
            <a:extLst>
              <a:ext uri="{FF2B5EF4-FFF2-40B4-BE49-F238E27FC236}">
                <a16:creationId xmlns:a16="http://schemas.microsoft.com/office/drawing/2014/main" id="{858623F8-6A8B-374C-C8B4-C72F2993A6EE}"/>
              </a:ext>
            </a:extLst>
          </p:cNvPr>
          <p:cNvSpPr txBox="1"/>
          <p:nvPr/>
        </p:nvSpPr>
        <p:spPr>
          <a:xfrm>
            <a:off x="538945" y="1949443"/>
            <a:ext cx="7551294" cy="4985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lang="en-US" dirty="0" err="1"/>
              <a:t>Đo</a:t>
            </a:r>
            <a:r>
              <a:rPr lang="en-US" dirty="0"/>
              <a:t> </a:t>
            </a:r>
            <a:r>
              <a:rPr lang="en-US" dirty="0" err="1"/>
              <a:t>tốc</a:t>
            </a:r>
            <a:r>
              <a:rPr lang="en-US" dirty="0"/>
              <a:t> </a:t>
            </a:r>
            <a:r>
              <a:rPr lang="en-US" dirty="0" err="1"/>
              <a:t>độ</a:t>
            </a:r>
            <a:r>
              <a:rPr lang="en-US" dirty="0"/>
              <a:t> </a:t>
            </a:r>
            <a:r>
              <a:rPr lang="en-US" dirty="0" err="1"/>
              <a:t>một</a:t>
            </a:r>
            <a:r>
              <a:rPr lang="en-US" dirty="0"/>
              <a:t> </a:t>
            </a:r>
            <a:r>
              <a:rPr lang="en-US" dirty="0" err="1"/>
              <a:t>vật</a:t>
            </a:r>
            <a:r>
              <a:rPr lang="en-US" dirty="0"/>
              <a:t> </a:t>
            </a:r>
            <a:r>
              <a:rPr lang="en-US" dirty="0" err="1"/>
              <a:t>diễn</a:t>
            </a:r>
            <a:r>
              <a:rPr lang="en-US" dirty="0"/>
              <a:t> </a:t>
            </a:r>
            <a:r>
              <a:rPr lang="en-US" dirty="0" err="1"/>
              <a:t>ra</a:t>
            </a:r>
            <a:r>
              <a:rPr lang="en-US" dirty="0"/>
              <a:t> </a:t>
            </a:r>
            <a:r>
              <a:rPr lang="en-US" dirty="0" err="1"/>
              <a:t>trong</a:t>
            </a:r>
            <a:r>
              <a:rPr lang="en-US" dirty="0"/>
              <a:t> </a:t>
            </a:r>
            <a:r>
              <a:rPr lang="en-US" dirty="0" err="1"/>
              <a:t>một</a:t>
            </a:r>
            <a:r>
              <a:rPr lang="en-US" dirty="0"/>
              <a:t> </a:t>
            </a:r>
            <a:r>
              <a:rPr lang="en-US" dirty="0" err="1"/>
              <a:t>khoảng</a:t>
            </a:r>
            <a:r>
              <a:rPr lang="en-US" dirty="0"/>
              <a:t> </a:t>
            </a:r>
            <a:r>
              <a:rPr lang="en-US" dirty="0" err="1"/>
              <a:t>thời</a:t>
            </a:r>
            <a:r>
              <a:rPr lang="en-US" dirty="0"/>
              <a:t> </a:t>
            </a:r>
            <a:r>
              <a:rPr lang="en-US" dirty="0" err="1"/>
              <a:t>gian</a:t>
            </a:r>
            <a:r>
              <a:rPr lang="en-US" dirty="0"/>
              <a:t> </a:t>
            </a:r>
            <a:r>
              <a:rPr lang="en-US" dirty="0" err="1"/>
              <a:t>ngắn</a:t>
            </a:r>
            <a:endPar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endParaRPr>
          </a:p>
        </p:txBody>
      </p:sp>
      <p:sp>
        <p:nvSpPr>
          <p:cNvPr id="45" name="TextBox 44">
            <a:extLst>
              <a:ext uri="{FF2B5EF4-FFF2-40B4-BE49-F238E27FC236}">
                <a16:creationId xmlns:a16="http://schemas.microsoft.com/office/drawing/2014/main" id="{C4774750-6785-C260-BA84-6B1DCF482EDE}"/>
              </a:ext>
            </a:extLst>
          </p:cNvPr>
          <p:cNvSpPr txBox="1"/>
          <p:nvPr/>
        </p:nvSpPr>
        <p:spPr>
          <a:xfrm>
            <a:off x="538945" y="4125782"/>
            <a:ext cx="7551294" cy="4985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lang="en-US" dirty="0" err="1"/>
              <a:t>Cổng</a:t>
            </a:r>
            <a:r>
              <a:rPr lang="en-US" dirty="0"/>
              <a:t> </a:t>
            </a:r>
            <a:r>
              <a:rPr lang="en-US" dirty="0" err="1"/>
              <a:t>quang</a:t>
            </a:r>
            <a:r>
              <a:rPr lang="en-US" dirty="0"/>
              <a:t> </a:t>
            </a:r>
            <a:r>
              <a:rPr lang="en-US" dirty="0" err="1"/>
              <a:t>điện</a:t>
            </a:r>
            <a:r>
              <a:rPr lang="en-US" dirty="0"/>
              <a:t> </a:t>
            </a:r>
            <a:r>
              <a:rPr lang="en-US" dirty="0" err="1"/>
              <a:t>vai</a:t>
            </a:r>
            <a:r>
              <a:rPr lang="en-US" dirty="0"/>
              <a:t> </a:t>
            </a:r>
            <a:r>
              <a:rPr lang="vi-VN" dirty="0"/>
              <a:t>trò như nút START và STOP </a:t>
            </a:r>
            <a:endParaRPr kumimoji="0" lang="en-US" sz="2200" b="0" i="0" u="none" strike="noStrike" kern="0" cap="none" spc="0" normalizeH="0" baseline="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endParaRPr>
          </a:p>
        </p:txBody>
      </p:sp>
    </p:spTree>
    <p:extLst>
      <p:ext uri="{BB962C8B-B14F-4D97-AF65-F5344CB8AC3E}">
        <p14:creationId xmlns:p14="http://schemas.microsoft.com/office/powerpoint/2010/main" val="1545898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p:cTn id="12" dur="500" fill="hold"/>
                                        <p:tgtEl>
                                          <p:spTgt spid="2050"/>
                                        </p:tgtEl>
                                        <p:attrNameLst>
                                          <p:attrName>ppt_w</p:attrName>
                                        </p:attrNameLst>
                                      </p:cBhvr>
                                      <p:tavLst>
                                        <p:tav tm="0">
                                          <p:val>
                                            <p:fltVal val="0"/>
                                          </p:val>
                                        </p:tav>
                                        <p:tav tm="100000">
                                          <p:val>
                                            <p:strVal val="#ppt_w"/>
                                          </p:val>
                                        </p:tav>
                                      </p:tavLst>
                                    </p:anim>
                                    <p:anim calcmode="lin" valueType="num">
                                      <p:cBhvr>
                                        <p:cTn id="13" dur="500" fill="hold"/>
                                        <p:tgtEl>
                                          <p:spTgt spid="2050"/>
                                        </p:tgtEl>
                                        <p:attrNameLst>
                                          <p:attrName>ppt_h</p:attrName>
                                        </p:attrNameLst>
                                      </p:cBhvr>
                                      <p:tavLst>
                                        <p:tav tm="0">
                                          <p:val>
                                            <p:fltVal val="0"/>
                                          </p:val>
                                        </p:tav>
                                        <p:tav tm="100000">
                                          <p:val>
                                            <p:strVal val="#ppt_h"/>
                                          </p:val>
                                        </p:tav>
                                      </p:tavLst>
                                    </p:anim>
                                    <p:animEffect transition="in" filter="fade">
                                      <p:cBhvr>
                                        <p:cTn id="14" dur="500"/>
                                        <p:tgtEl>
                                          <p:spTgt spid="2050"/>
                                        </p:tgtEl>
                                      </p:cBhvr>
                                    </p:animEffect>
                                  </p:childTnLst>
                                </p:cTn>
                              </p:par>
                            </p:childTnLst>
                          </p:cTn>
                        </p:par>
                        <p:par>
                          <p:cTn id="15" fill="hold">
                            <p:stCondLst>
                              <p:cond delay="500"/>
                            </p:stCondLst>
                            <p:childTnLst>
                              <p:par>
                                <p:cTn id="16" presetID="22" presetClass="entr" presetSubtype="8" fill="hold" grpId="0" nodeType="afterEffect">
                                  <p:stCondLst>
                                    <p:cond delay="0"/>
                                  </p:stCondLst>
                                  <p:iterate type="lt">
                                    <p:tmPct val="6000"/>
                                  </p:iterate>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2052"/>
                                        </p:tgtEl>
                                        <p:attrNameLst>
                                          <p:attrName>style.visibility</p:attrName>
                                        </p:attrNameLst>
                                      </p:cBhvr>
                                      <p:to>
                                        <p:strVal val="visible"/>
                                      </p:to>
                                    </p:set>
                                    <p:anim calcmode="lin" valueType="num">
                                      <p:cBhvr>
                                        <p:cTn id="23" dur="500" fill="hold"/>
                                        <p:tgtEl>
                                          <p:spTgt spid="2052"/>
                                        </p:tgtEl>
                                        <p:attrNameLst>
                                          <p:attrName>ppt_w</p:attrName>
                                        </p:attrNameLst>
                                      </p:cBhvr>
                                      <p:tavLst>
                                        <p:tav tm="0">
                                          <p:val>
                                            <p:fltVal val="0"/>
                                          </p:val>
                                        </p:tav>
                                        <p:tav tm="100000">
                                          <p:val>
                                            <p:strVal val="#ppt_w"/>
                                          </p:val>
                                        </p:tav>
                                      </p:tavLst>
                                    </p:anim>
                                    <p:anim calcmode="lin" valueType="num">
                                      <p:cBhvr>
                                        <p:cTn id="24" dur="500" fill="hold"/>
                                        <p:tgtEl>
                                          <p:spTgt spid="2052"/>
                                        </p:tgtEl>
                                        <p:attrNameLst>
                                          <p:attrName>ppt_h</p:attrName>
                                        </p:attrNameLst>
                                      </p:cBhvr>
                                      <p:tavLst>
                                        <p:tav tm="0">
                                          <p:val>
                                            <p:fltVal val="0"/>
                                          </p:val>
                                        </p:tav>
                                        <p:tav tm="100000">
                                          <p:val>
                                            <p:strVal val="#ppt_h"/>
                                          </p:val>
                                        </p:tav>
                                      </p:tavLst>
                                    </p:anim>
                                    <p:animEffect transition="in" filter="fade">
                                      <p:cBhvr>
                                        <p:cTn id="25" dur="500"/>
                                        <p:tgtEl>
                                          <p:spTgt spid="2052"/>
                                        </p:tgtEl>
                                      </p:cBhvr>
                                    </p:animEffect>
                                  </p:childTnLst>
                                </p:cTn>
                              </p:par>
                            </p:childTnLst>
                          </p:cTn>
                        </p:par>
                        <p:par>
                          <p:cTn id="26" fill="hold">
                            <p:stCondLst>
                              <p:cond delay="500"/>
                            </p:stCondLst>
                            <p:childTnLst>
                              <p:par>
                                <p:cTn id="27" presetID="22" presetClass="entr" presetSubtype="8" fill="hold" grpId="0" nodeType="afterEffect">
                                  <p:stCondLst>
                                    <p:cond delay="0"/>
                                  </p:stCondLst>
                                  <p:iterate type="lt">
                                    <p:tmPct val="6000"/>
                                  </p:iterate>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iterate type="lt">
                                    <p:tmPct val="6000"/>
                                  </p:iterate>
                                  <p:childTnLst>
                                    <p:set>
                                      <p:cBhvr>
                                        <p:cTn id="33" dur="1" fill="hold">
                                          <p:stCondLst>
                                            <p:cond delay="0"/>
                                          </p:stCondLst>
                                        </p:cTn>
                                        <p:tgtEl>
                                          <p:spTgt spid="45"/>
                                        </p:tgtEl>
                                        <p:attrNameLst>
                                          <p:attrName>style.visibility</p:attrName>
                                        </p:attrNameLst>
                                      </p:cBhvr>
                                      <p:to>
                                        <p:strVal val="visible"/>
                                      </p:to>
                                    </p:set>
                                    <p:animEffect transition="in" filter="wipe(left)">
                                      <p:cBhvr>
                                        <p:cTn id="3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44"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8BBF98-1FE5-4BAB-0719-064719501EA3}"/>
              </a:ext>
            </a:extLst>
          </p:cNvPr>
          <p:cNvPicPr>
            <a:picLocks noChangeAspect="1"/>
          </p:cNvPicPr>
          <p:nvPr/>
        </p:nvPicPr>
        <p:blipFill rotWithShape="1">
          <a:blip r:embed="rId2"/>
          <a:srcRect b="18670"/>
          <a:stretch/>
        </p:blipFill>
        <p:spPr>
          <a:xfrm>
            <a:off x="1865588" y="2772068"/>
            <a:ext cx="5073529" cy="2181546"/>
          </a:xfrm>
          <a:prstGeom prst="rect">
            <a:avLst/>
          </a:prstGeom>
        </p:spPr>
      </p:pic>
      <p:sp>
        <p:nvSpPr>
          <p:cNvPr id="6" name="TextBox 5">
            <a:extLst>
              <a:ext uri="{FF2B5EF4-FFF2-40B4-BE49-F238E27FC236}">
                <a16:creationId xmlns:a16="http://schemas.microsoft.com/office/drawing/2014/main" id="{B75DAC03-EBC5-655D-34DB-70B65AACD83E}"/>
              </a:ext>
            </a:extLst>
          </p:cNvPr>
          <p:cNvSpPr txBox="1"/>
          <p:nvPr/>
        </p:nvSpPr>
        <p:spPr>
          <a:xfrm>
            <a:off x="828105" y="645017"/>
            <a:ext cx="3522669" cy="461665"/>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vi-VN" sz="2000" dirty="0"/>
              <a:t>Bố trí thí nghiệm như hình</a:t>
            </a:r>
            <a:endParaRPr lang="en-US" sz="2000" dirty="0"/>
          </a:p>
        </p:txBody>
      </p:sp>
      <p:pic>
        <p:nvPicPr>
          <p:cNvPr id="1026" name="Picture 2" descr="Bức ảnh">
            <a:extLst>
              <a:ext uri="{FF2B5EF4-FFF2-40B4-BE49-F238E27FC236}">
                <a16:creationId xmlns:a16="http://schemas.microsoft.com/office/drawing/2014/main" id="{4D2FBE59-6E03-4A3F-8A2A-2C89F91489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045" y="661608"/>
            <a:ext cx="373626" cy="37362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BCDC7F1-62D1-4B67-3127-97B00E736A90}"/>
                  </a:ext>
                </a:extLst>
              </p:cNvPr>
              <p:cNvSpPr txBox="1"/>
              <p:nvPr/>
            </p:nvSpPr>
            <p:spPr>
              <a:xfrm>
                <a:off x="828105" y="1148018"/>
                <a:ext cx="8153663" cy="830997"/>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vi-VN" sz="2000" dirty="0"/>
                  <a:t>Nhấn nút RESET đưa số chỉ về 0,000. Chọn thang đo 9,999 và kiểu đo MODE A </a:t>
                </a:r>
                <a14:m>
                  <m:oMath xmlns:m="http://schemas.openxmlformats.org/officeDocument/2006/math">
                    <m:groupChr>
                      <m:groupChrPr>
                        <m:chr m:val="↔"/>
                        <m:vertJc m:val="bot"/>
                        <m:ctrlPr>
                          <a:rPr lang="vi-VN" sz="2000" i="1" smtClean="0">
                            <a:latin typeface="Cambria Math" panose="02040503050406030204" pitchFamily="18" charset="0"/>
                          </a:rPr>
                        </m:ctrlPr>
                      </m:groupChrPr>
                      <m:e>
                        <m:r>
                          <m:rPr>
                            <m:brk m:alnAt="2"/>
                          </m:rPr>
                          <a:rPr lang="vi-VN" sz="2000" b="0" i="1" smtClean="0">
                            <a:latin typeface="Cambria Math" panose="02040503050406030204" pitchFamily="18" charset="0"/>
                          </a:rPr>
                          <m:t> </m:t>
                        </m:r>
                        <m:r>
                          <a:rPr lang="vi-VN" sz="2000" b="0" i="1" smtClean="0">
                            <a:latin typeface="Cambria Math" panose="02040503050406030204" pitchFamily="18" charset="0"/>
                          </a:rPr>
                          <m:t>     </m:t>
                        </m:r>
                      </m:e>
                    </m:groupChr>
                  </m:oMath>
                </a14:m>
                <a:r>
                  <a:rPr lang="vi-VN" sz="2000" dirty="0"/>
                  <a:t> B</a:t>
                </a:r>
                <a:endParaRPr lang="en-US" sz="2000" dirty="0"/>
              </a:p>
            </p:txBody>
          </p:sp>
        </mc:Choice>
        <mc:Fallback xmlns="">
          <p:sp>
            <p:nvSpPr>
              <p:cNvPr id="9" name="TextBox 8">
                <a:extLst>
                  <a:ext uri="{FF2B5EF4-FFF2-40B4-BE49-F238E27FC236}">
                    <a16:creationId xmlns:a16="http://schemas.microsoft.com/office/drawing/2014/main" id="{EBCDC7F1-62D1-4B67-3127-97B00E736A90}"/>
                  </a:ext>
                </a:extLst>
              </p:cNvPr>
              <p:cNvSpPr txBox="1">
                <a:spLocks noRot="1" noChangeAspect="1" noMove="1" noResize="1" noEditPoints="1" noAdjustHandles="1" noChangeArrowheads="1" noChangeShapeType="1" noTextEdit="1"/>
              </p:cNvSpPr>
              <p:nvPr/>
            </p:nvSpPr>
            <p:spPr>
              <a:xfrm>
                <a:off x="828105" y="1148018"/>
                <a:ext cx="8153663" cy="830997"/>
              </a:xfrm>
              <a:prstGeom prst="rect">
                <a:avLst/>
              </a:prstGeom>
              <a:blipFill>
                <a:blip r:embed="rId4"/>
                <a:stretch>
                  <a:fillRect l="-823" r="-524" b="-13139"/>
                </a:stretch>
              </a:blipFill>
            </p:spPr>
            <p:txBody>
              <a:bodyPr/>
              <a:lstStyle/>
              <a:p>
                <a:r>
                  <a:rPr lang="en-US">
                    <a:noFill/>
                  </a:rPr>
                  <a:t> </a:t>
                </a:r>
              </a:p>
            </p:txBody>
          </p:sp>
        </mc:Fallback>
      </mc:AlternateContent>
      <p:pic>
        <p:nvPicPr>
          <p:cNvPr id="1028" name="Picture 4" descr="Vòng tròn">
            <a:extLst>
              <a:ext uri="{FF2B5EF4-FFF2-40B4-BE49-F238E27FC236}">
                <a16:creationId xmlns:a16="http://schemas.microsoft.com/office/drawing/2014/main" id="{6AA1FD6A-4A4F-64E8-0E3F-2DB55EA29A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671" y="1287575"/>
            <a:ext cx="381000" cy="381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Xe con">
            <a:extLst>
              <a:ext uri="{FF2B5EF4-FFF2-40B4-BE49-F238E27FC236}">
                <a16:creationId xmlns:a16="http://schemas.microsoft.com/office/drawing/2014/main" id="{D5FE4BD2-FD42-1951-3E7E-E34731A6F2F3}"/>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6281" b="20211"/>
          <a:stretch/>
        </p:blipFill>
        <p:spPr bwMode="auto">
          <a:xfrm>
            <a:off x="341672" y="2043314"/>
            <a:ext cx="486434" cy="30892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36465FBA-374F-2973-37F6-E012FFC5743B}"/>
              </a:ext>
            </a:extLst>
          </p:cNvPr>
          <p:cNvSpPr txBox="1"/>
          <p:nvPr/>
        </p:nvSpPr>
        <p:spPr>
          <a:xfrm>
            <a:off x="887057" y="2006606"/>
            <a:ext cx="7010704" cy="461665"/>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vi-VN" sz="2000"/>
              <a:t>Giữ xe đứng yên rồi thả nhẹ cho xe chuyển động</a:t>
            </a:r>
            <a:endParaRPr lang="en-US" sz="2000" dirty="0"/>
          </a:p>
        </p:txBody>
      </p:sp>
    </p:spTree>
    <p:extLst>
      <p:ext uri="{BB962C8B-B14F-4D97-AF65-F5344CB8AC3E}">
        <p14:creationId xmlns:p14="http://schemas.microsoft.com/office/powerpoint/2010/main" val="42116195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par>
                          <p:cTn id="10" fill="hold">
                            <p:stCondLst>
                              <p:cond delay="500"/>
                            </p:stCondLst>
                            <p:childTnLst>
                              <p:par>
                                <p:cTn id="11" presetID="22" presetClass="entr" presetSubtype="8" fill="hold" grpId="0" nodeType="afterEffect">
                                  <p:stCondLst>
                                    <p:cond delay="0"/>
                                  </p:stCondLst>
                                  <p:iterate type="lt">
                                    <p:tmPct val="6000"/>
                                  </p:iterate>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1028"/>
                                        </p:tgtEl>
                                        <p:attrNameLst>
                                          <p:attrName>style.visibility</p:attrName>
                                        </p:attrNameLst>
                                      </p:cBhvr>
                                      <p:to>
                                        <p:strVal val="visible"/>
                                      </p:to>
                                    </p:set>
                                    <p:anim calcmode="lin" valueType="num">
                                      <p:cBhvr>
                                        <p:cTn id="18" dur="500" fill="hold"/>
                                        <p:tgtEl>
                                          <p:spTgt spid="1028"/>
                                        </p:tgtEl>
                                        <p:attrNameLst>
                                          <p:attrName>ppt_w</p:attrName>
                                        </p:attrNameLst>
                                      </p:cBhvr>
                                      <p:tavLst>
                                        <p:tav tm="0">
                                          <p:val>
                                            <p:fltVal val="0"/>
                                          </p:val>
                                        </p:tav>
                                        <p:tav tm="100000">
                                          <p:val>
                                            <p:strVal val="#ppt_w"/>
                                          </p:val>
                                        </p:tav>
                                      </p:tavLst>
                                    </p:anim>
                                    <p:anim calcmode="lin" valueType="num">
                                      <p:cBhvr>
                                        <p:cTn id="19" dur="500" fill="hold"/>
                                        <p:tgtEl>
                                          <p:spTgt spid="1028"/>
                                        </p:tgtEl>
                                        <p:attrNameLst>
                                          <p:attrName>ppt_h</p:attrName>
                                        </p:attrNameLst>
                                      </p:cBhvr>
                                      <p:tavLst>
                                        <p:tav tm="0">
                                          <p:val>
                                            <p:fltVal val="0"/>
                                          </p:val>
                                        </p:tav>
                                        <p:tav tm="100000">
                                          <p:val>
                                            <p:strVal val="#ppt_h"/>
                                          </p:val>
                                        </p:tav>
                                      </p:tavLst>
                                    </p:anim>
                                    <p:animEffect transition="in" filter="fade">
                                      <p:cBhvr>
                                        <p:cTn id="20" dur="500"/>
                                        <p:tgtEl>
                                          <p:spTgt spid="1028"/>
                                        </p:tgtEl>
                                      </p:cBhvr>
                                    </p:animEffect>
                                  </p:childTnLst>
                                </p:cTn>
                              </p:par>
                            </p:childTnLst>
                          </p:cTn>
                        </p:par>
                        <p:par>
                          <p:cTn id="21" fill="hold">
                            <p:stCondLst>
                              <p:cond delay="500"/>
                            </p:stCondLst>
                            <p:childTnLst>
                              <p:par>
                                <p:cTn id="22" presetID="22" presetClass="entr" presetSubtype="8" fill="hold" grpId="0" nodeType="afterEffect">
                                  <p:stCondLst>
                                    <p:cond delay="0"/>
                                  </p:stCondLst>
                                  <p:iterate type="lt">
                                    <p:tmPct val="6000"/>
                                  </p:iterate>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030"/>
                                        </p:tgtEl>
                                        <p:attrNameLst>
                                          <p:attrName>style.visibility</p:attrName>
                                        </p:attrNameLst>
                                      </p:cBhvr>
                                      <p:to>
                                        <p:strVal val="visible"/>
                                      </p:to>
                                    </p:set>
                                    <p:anim calcmode="lin" valueType="num">
                                      <p:cBhvr>
                                        <p:cTn id="29" dur="500" fill="hold"/>
                                        <p:tgtEl>
                                          <p:spTgt spid="1030"/>
                                        </p:tgtEl>
                                        <p:attrNameLst>
                                          <p:attrName>ppt_w</p:attrName>
                                        </p:attrNameLst>
                                      </p:cBhvr>
                                      <p:tavLst>
                                        <p:tav tm="0">
                                          <p:val>
                                            <p:fltVal val="0"/>
                                          </p:val>
                                        </p:tav>
                                        <p:tav tm="100000">
                                          <p:val>
                                            <p:strVal val="#ppt_w"/>
                                          </p:val>
                                        </p:tav>
                                      </p:tavLst>
                                    </p:anim>
                                    <p:anim calcmode="lin" valueType="num">
                                      <p:cBhvr>
                                        <p:cTn id="30" dur="500" fill="hold"/>
                                        <p:tgtEl>
                                          <p:spTgt spid="1030"/>
                                        </p:tgtEl>
                                        <p:attrNameLst>
                                          <p:attrName>ppt_h</p:attrName>
                                        </p:attrNameLst>
                                      </p:cBhvr>
                                      <p:tavLst>
                                        <p:tav tm="0">
                                          <p:val>
                                            <p:fltVal val="0"/>
                                          </p:val>
                                        </p:tav>
                                        <p:tav tm="100000">
                                          <p:val>
                                            <p:strVal val="#ppt_h"/>
                                          </p:val>
                                        </p:tav>
                                      </p:tavLst>
                                    </p:anim>
                                    <p:animEffect transition="in" filter="fade">
                                      <p:cBhvr>
                                        <p:cTn id="31" dur="500"/>
                                        <p:tgtEl>
                                          <p:spTgt spid="1030"/>
                                        </p:tgtEl>
                                      </p:cBhvr>
                                    </p:animEffect>
                                  </p:childTnLst>
                                </p:cTn>
                              </p:par>
                            </p:childTnLst>
                          </p:cTn>
                        </p:par>
                        <p:par>
                          <p:cTn id="32" fill="hold">
                            <p:stCondLst>
                              <p:cond delay="500"/>
                            </p:stCondLst>
                            <p:childTnLst>
                              <p:par>
                                <p:cTn id="33" presetID="22" presetClass="entr" presetSubtype="8" fill="hold" grpId="0" nodeType="afterEffect">
                                  <p:stCondLst>
                                    <p:cond delay="0"/>
                                  </p:stCondLst>
                                  <p:iterate type="lt">
                                    <p:tmPct val="6000"/>
                                  </p:iterate>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8BBF98-1FE5-4BAB-0719-064719501EA3}"/>
              </a:ext>
            </a:extLst>
          </p:cNvPr>
          <p:cNvPicPr>
            <a:picLocks noChangeAspect="1"/>
          </p:cNvPicPr>
          <p:nvPr/>
        </p:nvPicPr>
        <p:blipFill rotWithShape="1">
          <a:blip r:embed="rId2"/>
          <a:srcRect b="18670"/>
          <a:stretch/>
        </p:blipFill>
        <p:spPr>
          <a:xfrm>
            <a:off x="1898813" y="2985920"/>
            <a:ext cx="4830180" cy="2076909"/>
          </a:xfrm>
          <a:prstGeom prst="rect">
            <a:avLst/>
          </a:prstGeom>
        </p:spPr>
      </p:pic>
      <p:pic>
        <p:nvPicPr>
          <p:cNvPr id="1030" name="Picture 6" descr="Xe con">
            <a:extLst>
              <a:ext uri="{FF2B5EF4-FFF2-40B4-BE49-F238E27FC236}">
                <a16:creationId xmlns:a16="http://schemas.microsoft.com/office/drawing/2014/main" id="{D5FE4BD2-FD42-1951-3E7E-E34731A6F2F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6281" b="20211"/>
          <a:stretch/>
        </p:blipFill>
        <p:spPr bwMode="auto">
          <a:xfrm>
            <a:off x="208938" y="591011"/>
            <a:ext cx="545815" cy="34663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36465FBA-374F-2973-37F6-E012FFC5743B}"/>
              </a:ext>
            </a:extLst>
          </p:cNvPr>
          <p:cNvSpPr txBox="1"/>
          <p:nvPr/>
        </p:nvSpPr>
        <p:spPr>
          <a:xfrm>
            <a:off x="754321" y="207303"/>
            <a:ext cx="8180741" cy="1200329"/>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vi-VN" sz="2000" dirty="0"/>
              <a:t>Khi tấm cản quang trên xe chắn cổng quang điện 1 thì </a:t>
            </a:r>
            <a:r>
              <a:rPr lang="vi-VN" sz="2000" i="1" dirty="0"/>
              <a:t>đồng hồ bắt đầu đo, </a:t>
            </a:r>
            <a:r>
              <a:rPr lang="vi-VN" sz="2000" dirty="0"/>
              <a:t>chắn cổng quang điện 2 thì </a:t>
            </a:r>
            <a:r>
              <a:rPr lang="vi-VN" sz="2000" i="1" dirty="0"/>
              <a:t>đồng hồ kết thúc đo.</a:t>
            </a:r>
            <a:r>
              <a:rPr lang="vi-VN" sz="2000" dirty="0"/>
              <a:t> Thời gian hiển thị trên mặt đồng hồ hiện số.</a:t>
            </a:r>
            <a:endParaRPr lang="en-US" sz="2000" i="1" dirty="0"/>
          </a:p>
        </p:txBody>
      </p:sp>
      <p:pic>
        <p:nvPicPr>
          <p:cNvPr id="1026" name="Picture 2" descr="Cái thước kẻ">
            <a:extLst>
              <a:ext uri="{FF2B5EF4-FFF2-40B4-BE49-F238E27FC236}">
                <a16:creationId xmlns:a16="http://schemas.microsoft.com/office/drawing/2014/main" id="{0B730227-7AE3-5F44-08C5-D16BBF3890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233" y="1407632"/>
            <a:ext cx="455586" cy="45558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FE69D71-FC76-12A0-3FB8-57A588F4C104}"/>
              </a:ext>
            </a:extLst>
          </p:cNvPr>
          <p:cNvSpPr txBox="1"/>
          <p:nvPr/>
        </p:nvSpPr>
        <p:spPr>
          <a:xfrm>
            <a:off x="836978" y="1407632"/>
            <a:ext cx="8180741" cy="461665"/>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vi-VN" sz="2000" dirty="0"/>
              <a:t>Đo khoảng cách hai cổng quang điện bằng thước</a:t>
            </a:r>
            <a:endParaRPr lang="en-US" sz="2000" i="1" dirty="0"/>
          </a:p>
        </p:txBody>
      </p:sp>
      <p:sp>
        <p:nvSpPr>
          <p:cNvPr id="7" name="TextBox 6">
            <a:extLst>
              <a:ext uri="{FF2B5EF4-FFF2-40B4-BE49-F238E27FC236}">
                <a16:creationId xmlns:a16="http://schemas.microsoft.com/office/drawing/2014/main" id="{4813E7BC-1273-9909-D1A5-B055AD6C13D4}"/>
              </a:ext>
            </a:extLst>
          </p:cNvPr>
          <p:cNvSpPr txBox="1"/>
          <p:nvPr/>
        </p:nvSpPr>
        <p:spPr>
          <a:xfrm>
            <a:off x="865355" y="2140313"/>
            <a:ext cx="3736335" cy="461665"/>
          </a:xfrm>
          <a:prstGeom prst="rect">
            <a:avLst/>
          </a:prstGeom>
          <a:noFill/>
        </p:spPr>
        <p:txBody>
          <a:bodyPr wrap="square" rtlCol="0">
            <a:spAutoFit/>
          </a:bodyPr>
          <a:lstStyle>
            <a:defPPr marR="0" lvl="0" algn="l" rtl="0">
              <a:lnSpc>
                <a:spcPct val="100000"/>
              </a:lnSpc>
              <a:spcBef>
                <a:spcPts val="0"/>
              </a:spcBef>
              <a:spcAft>
                <a:spcPts val="0"/>
              </a:spcAft>
              <a:defRPr/>
            </a:defPPr>
            <a:lvl1pPr>
              <a:lnSpc>
                <a:spcPct val="120000"/>
              </a:lnSpc>
              <a:defRPr sz="2000">
                <a:latin typeface="#9Slide03 Arima Madurai Black" panose="00000A00000000000000" pitchFamily="2" charset="0"/>
                <a:cs typeface="#9Slide03 Arima Madurai Black" panose="00000A00000000000000" pitchFamily="2" charset="0"/>
              </a:defRPr>
            </a:lvl1pPr>
          </a:lstStyle>
          <a:p>
            <a:r>
              <a:rPr lang="en-US" dirty="0" err="1"/>
              <a:t>Tính</a:t>
            </a:r>
            <a:r>
              <a:rPr lang="en-US" dirty="0"/>
              <a:t> </a:t>
            </a:r>
            <a:r>
              <a:rPr lang="en-US" dirty="0" err="1"/>
              <a:t>tốc</a:t>
            </a:r>
            <a:r>
              <a:rPr lang="en-US" dirty="0"/>
              <a:t> </a:t>
            </a:r>
            <a:r>
              <a:rPr lang="en-US" dirty="0" err="1"/>
              <a:t>độ</a:t>
            </a:r>
            <a:r>
              <a:rPr lang="en-US" dirty="0"/>
              <a:t> </a:t>
            </a:r>
            <a:r>
              <a:rPr lang="en-US" dirty="0" err="1"/>
              <a:t>bằng</a:t>
            </a:r>
            <a:r>
              <a:rPr lang="en-US" dirty="0"/>
              <a:t> </a:t>
            </a:r>
            <a:r>
              <a:rPr lang="en-US" dirty="0" err="1"/>
              <a:t>công</a:t>
            </a:r>
            <a:r>
              <a:rPr lang="en-US" dirty="0"/>
              <a:t> </a:t>
            </a:r>
            <a:r>
              <a:rPr lang="en-US" dirty="0" err="1"/>
              <a:t>thức</a:t>
            </a:r>
            <a:r>
              <a:rPr lang="en-US" dirty="0"/>
              <a:t>:</a:t>
            </a:r>
          </a:p>
        </p:txBody>
      </p:sp>
      <p:pic>
        <p:nvPicPr>
          <p:cNvPr id="8" name="Picture 8" descr="Tính toán">
            <a:extLst>
              <a:ext uri="{FF2B5EF4-FFF2-40B4-BE49-F238E27FC236}">
                <a16:creationId xmlns:a16="http://schemas.microsoft.com/office/drawing/2014/main" id="{DE2B37AC-8C19-6DAF-95BE-E9662BFDC5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233" y="2113536"/>
            <a:ext cx="496649" cy="496649"/>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20B5AEC-9E81-153B-0584-7C5B92D6761C}"/>
                  </a:ext>
                </a:extLst>
              </p:cNvPr>
              <p:cNvSpPr txBox="1"/>
              <p:nvPr/>
            </p:nvSpPr>
            <p:spPr>
              <a:xfrm>
                <a:off x="4271766" y="1881862"/>
                <a:ext cx="880344" cy="78143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200" b="0" i="0" u="none" strike="noStrike" kern="0" cap="none" spc="0" normalizeH="0" baseline="0" noProof="0" dirty="0">
                    <a:ln>
                      <a:noFill/>
                    </a:ln>
                    <a:solidFill>
                      <a:srgbClr val="16433D"/>
                    </a:solidFill>
                    <a:effectLst/>
                    <a:uLnTx/>
                    <a:uFillTx/>
                    <a:latin typeface="#9Slide03 Arima Madurai Black" panose="00000A00000000000000" pitchFamily="2" charset="-93"/>
                    <a:cs typeface="#9Slide03 Arima Madurai Black" panose="00000A00000000000000" pitchFamily="2" charset="-93"/>
                    <a:sym typeface="Arial"/>
                  </a:rPr>
                  <a:t>v = </a:t>
                </a:r>
                <a14:m>
                  <m:oMath xmlns:m="http://schemas.openxmlformats.org/officeDocument/2006/math">
                    <m:f>
                      <m:fPr>
                        <m:ctrlPr>
                          <a:rPr kumimoji="0" lang="en-US" sz="2200" b="0" i="1" u="none" strike="noStrike" kern="0" cap="none" spc="0" normalizeH="0" baseline="0" noProof="0" smtClean="0">
                            <a:ln>
                              <a:noFill/>
                            </a:ln>
                            <a:solidFill>
                              <a:srgbClr val="16433D"/>
                            </a:solidFill>
                            <a:effectLst/>
                            <a:uLnTx/>
                            <a:uFillTx/>
                            <a:latin typeface="Cambria Math" panose="02040503050406030204" pitchFamily="18" charset="0"/>
                            <a:cs typeface="#9Slide03 Arima Madurai Black" panose="00000A00000000000000" pitchFamily="2" charset="-93"/>
                            <a:sym typeface="Arial"/>
                          </a:rPr>
                        </m:ctrlPr>
                      </m:fPr>
                      <m:num>
                        <m:r>
                          <m:rPr>
                            <m:nor/>
                          </m:rPr>
                          <a:rPr kumimoji="0" lang="en-US" sz="2200" b="0" i="0" u="none" strike="noStrike" kern="0" cap="none" spc="0" normalizeH="0" baseline="0" noProof="0" dirty="0">
                            <a:ln>
                              <a:noFill/>
                            </a:ln>
                            <a:solidFill>
                              <a:srgbClr val="16433D"/>
                            </a:solidFill>
                            <a:effectLst/>
                            <a:uLnTx/>
                            <a:uFillTx/>
                            <a:latin typeface="#9Slide03 Arima Madurai Black" panose="00000A00000000000000" pitchFamily="2" charset="-93"/>
                            <a:cs typeface="#9Slide03 Arima Madurai Black" panose="00000A00000000000000" pitchFamily="2" charset="-93"/>
                            <a:sym typeface="Arial"/>
                          </a:rPr>
                          <m:t>s</m:t>
                        </m:r>
                      </m:num>
                      <m:den>
                        <m:r>
                          <m:rPr>
                            <m:nor/>
                          </m:rPr>
                          <a:rPr kumimoji="0" lang="en-US" sz="2200" b="0" i="0" u="none" strike="noStrike" kern="0" cap="none" spc="0" normalizeH="0" baseline="0" noProof="0" dirty="0">
                            <a:ln>
                              <a:noFill/>
                            </a:ln>
                            <a:solidFill>
                              <a:srgbClr val="16433D"/>
                            </a:solidFill>
                            <a:effectLst/>
                            <a:uLnTx/>
                            <a:uFillTx/>
                            <a:latin typeface="#9Slide03 Arima Madurai Black" panose="00000A00000000000000" pitchFamily="2" charset="-93"/>
                            <a:cs typeface="#9Slide03 Arima Madurai Black" panose="00000A00000000000000" pitchFamily="2" charset="-93"/>
                            <a:sym typeface="Arial"/>
                          </a:rPr>
                          <m:t>t</m:t>
                        </m:r>
                      </m:den>
                    </m:f>
                  </m:oMath>
                </a14:m>
                <a:endParaRPr kumimoji="0" lang="en-US" sz="2200" b="0" i="0" u="none" strike="noStrike" kern="0" cap="none" spc="0" normalizeH="0" baseline="0" noProof="0" dirty="0">
                  <a:ln>
                    <a:noFill/>
                  </a:ln>
                  <a:solidFill>
                    <a:srgbClr val="16433D"/>
                  </a:solidFill>
                  <a:effectLst/>
                  <a:uLnTx/>
                  <a:uFillTx/>
                  <a:latin typeface="#9Slide03 Arima Madurai Black" panose="00000A00000000000000" pitchFamily="2" charset="-93"/>
                  <a:cs typeface="#9Slide03 Arima Madurai Black" panose="00000A00000000000000" pitchFamily="2" charset="-93"/>
                  <a:sym typeface="Arial"/>
                </a:endParaRPr>
              </a:p>
            </p:txBody>
          </p:sp>
        </mc:Choice>
        <mc:Fallback xmlns="">
          <p:sp>
            <p:nvSpPr>
              <p:cNvPr id="9" name="TextBox 8">
                <a:extLst>
                  <a:ext uri="{FF2B5EF4-FFF2-40B4-BE49-F238E27FC236}">
                    <a16:creationId xmlns:a16="http://schemas.microsoft.com/office/drawing/2014/main" id="{E20B5AEC-9E81-153B-0584-7C5B92D6761C}"/>
                  </a:ext>
                </a:extLst>
              </p:cNvPr>
              <p:cNvSpPr txBox="1">
                <a:spLocks noRot="1" noChangeAspect="1" noMove="1" noResize="1" noEditPoints="1" noAdjustHandles="1" noChangeArrowheads="1" noChangeShapeType="1" noTextEdit="1"/>
              </p:cNvSpPr>
              <p:nvPr/>
            </p:nvSpPr>
            <p:spPr>
              <a:xfrm>
                <a:off x="4271766" y="1881862"/>
                <a:ext cx="880344" cy="781432"/>
              </a:xfrm>
              <a:prstGeom prst="rect">
                <a:avLst/>
              </a:prstGeom>
              <a:blipFill>
                <a:blip r:embed="rId6"/>
                <a:stretch>
                  <a:fillRect l="-9028" b="-10938"/>
                </a:stretch>
              </a:blipFill>
            </p:spPr>
            <p:txBody>
              <a:bodyPr/>
              <a:lstStyle/>
              <a:p>
                <a:r>
                  <a:rPr lang="en-US">
                    <a:noFill/>
                  </a:rPr>
                  <a:t> </a:t>
                </a:r>
              </a:p>
            </p:txBody>
          </p:sp>
        </mc:Fallback>
      </mc:AlternateContent>
    </p:spTree>
    <p:extLst>
      <p:ext uri="{BB962C8B-B14F-4D97-AF65-F5344CB8AC3E}">
        <p14:creationId xmlns:p14="http://schemas.microsoft.com/office/powerpoint/2010/main" val="18498578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p:cTn id="7" dur="500" fill="hold"/>
                                        <p:tgtEl>
                                          <p:spTgt spid="1030"/>
                                        </p:tgtEl>
                                        <p:attrNameLst>
                                          <p:attrName>ppt_w</p:attrName>
                                        </p:attrNameLst>
                                      </p:cBhvr>
                                      <p:tavLst>
                                        <p:tav tm="0">
                                          <p:val>
                                            <p:fltVal val="0"/>
                                          </p:val>
                                        </p:tav>
                                        <p:tav tm="100000">
                                          <p:val>
                                            <p:strVal val="#ppt_w"/>
                                          </p:val>
                                        </p:tav>
                                      </p:tavLst>
                                    </p:anim>
                                    <p:anim calcmode="lin" valueType="num">
                                      <p:cBhvr>
                                        <p:cTn id="8" dur="500" fill="hold"/>
                                        <p:tgtEl>
                                          <p:spTgt spid="1030"/>
                                        </p:tgtEl>
                                        <p:attrNameLst>
                                          <p:attrName>ppt_h</p:attrName>
                                        </p:attrNameLst>
                                      </p:cBhvr>
                                      <p:tavLst>
                                        <p:tav tm="0">
                                          <p:val>
                                            <p:fltVal val="0"/>
                                          </p:val>
                                        </p:tav>
                                        <p:tav tm="100000">
                                          <p:val>
                                            <p:strVal val="#ppt_h"/>
                                          </p:val>
                                        </p:tav>
                                      </p:tavLst>
                                    </p:anim>
                                    <p:animEffect transition="in" filter="fade">
                                      <p:cBhvr>
                                        <p:cTn id="9" dur="500"/>
                                        <p:tgtEl>
                                          <p:spTgt spid="1030"/>
                                        </p:tgtEl>
                                      </p:cBhvr>
                                    </p:animEffect>
                                  </p:childTnLst>
                                </p:cTn>
                              </p:par>
                            </p:childTnLst>
                          </p:cTn>
                        </p:par>
                        <p:par>
                          <p:cTn id="10" fill="hold">
                            <p:stCondLst>
                              <p:cond delay="500"/>
                            </p:stCondLst>
                            <p:childTnLst>
                              <p:par>
                                <p:cTn id="11" presetID="22" presetClass="entr" presetSubtype="8" fill="hold" grpId="0" nodeType="afterEffect">
                                  <p:stCondLst>
                                    <p:cond delay="0"/>
                                  </p:stCondLst>
                                  <p:iterate type="lt">
                                    <p:tmPct val="6000"/>
                                  </p:iterate>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1026"/>
                                        </p:tgtEl>
                                        <p:attrNameLst>
                                          <p:attrName>style.visibility</p:attrName>
                                        </p:attrNameLst>
                                      </p:cBhvr>
                                      <p:to>
                                        <p:strVal val="visible"/>
                                      </p:to>
                                    </p:set>
                                    <p:anim calcmode="lin" valueType="num">
                                      <p:cBhvr>
                                        <p:cTn id="18" dur="500" fill="hold"/>
                                        <p:tgtEl>
                                          <p:spTgt spid="1026"/>
                                        </p:tgtEl>
                                        <p:attrNameLst>
                                          <p:attrName>ppt_w</p:attrName>
                                        </p:attrNameLst>
                                      </p:cBhvr>
                                      <p:tavLst>
                                        <p:tav tm="0">
                                          <p:val>
                                            <p:fltVal val="0"/>
                                          </p:val>
                                        </p:tav>
                                        <p:tav tm="100000">
                                          <p:val>
                                            <p:strVal val="#ppt_w"/>
                                          </p:val>
                                        </p:tav>
                                      </p:tavLst>
                                    </p:anim>
                                    <p:anim calcmode="lin" valueType="num">
                                      <p:cBhvr>
                                        <p:cTn id="19" dur="500" fill="hold"/>
                                        <p:tgtEl>
                                          <p:spTgt spid="1026"/>
                                        </p:tgtEl>
                                        <p:attrNameLst>
                                          <p:attrName>ppt_h</p:attrName>
                                        </p:attrNameLst>
                                      </p:cBhvr>
                                      <p:tavLst>
                                        <p:tav tm="0">
                                          <p:val>
                                            <p:fltVal val="0"/>
                                          </p:val>
                                        </p:tav>
                                        <p:tav tm="100000">
                                          <p:val>
                                            <p:strVal val="#ppt_h"/>
                                          </p:val>
                                        </p:tav>
                                      </p:tavLst>
                                    </p:anim>
                                    <p:animEffect transition="in" filter="fade">
                                      <p:cBhvr>
                                        <p:cTn id="20" dur="500"/>
                                        <p:tgtEl>
                                          <p:spTgt spid="1026"/>
                                        </p:tgtEl>
                                      </p:cBhvr>
                                    </p:animEffect>
                                  </p:childTnLst>
                                </p:cTn>
                              </p:par>
                            </p:childTnLst>
                          </p:cTn>
                        </p:par>
                        <p:par>
                          <p:cTn id="21" fill="hold">
                            <p:stCondLst>
                              <p:cond delay="500"/>
                            </p:stCondLst>
                            <p:childTnLst>
                              <p:par>
                                <p:cTn id="22" presetID="22" presetClass="entr" presetSubtype="8" fill="hold" grpId="0" nodeType="afterEffect">
                                  <p:stCondLst>
                                    <p:cond delay="0"/>
                                  </p:stCondLst>
                                  <p:iterate type="lt">
                                    <p:tmPct val="6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500"/>
                            </p:stCondLst>
                            <p:childTnLst>
                              <p:par>
                                <p:cTn id="33" presetID="22" presetClass="entr" presetSubtype="8" fill="hold" grpId="0" nodeType="afterEffect">
                                  <p:stCondLst>
                                    <p:cond delay="0"/>
                                  </p:stCondLst>
                                  <p:iterate type="lt">
                                    <p:tmPct val="6000"/>
                                  </p:iterate>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1630"/>
                            </p:stCondLst>
                            <p:childTnLst>
                              <p:par>
                                <p:cTn id="37" presetID="22" presetClass="entr" presetSubtype="8" fill="hold" grpId="0" nodeType="afterEffect">
                                  <p:stCondLst>
                                    <p:cond delay="0"/>
                                  </p:stCondLst>
                                  <p:iterate type="lt">
                                    <p:tmPct val="6000"/>
                                  </p:iterate>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7"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77"/>
        <p:cNvGrpSpPr/>
        <p:nvPr/>
      </p:nvGrpSpPr>
      <p:grpSpPr>
        <a:xfrm>
          <a:off x="0" y="0"/>
          <a:ext cx="0" cy="0"/>
          <a:chOff x="0" y="0"/>
          <a:chExt cx="0" cy="0"/>
        </a:xfrm>
      </p:grpSpPr>
      <p:sp>
        <p:nvSpPr>
          <p:cNvPr id="1480" name="Google Shape;1480;p36"/>
          <p:cNvSpPr txBox="1">
            <a:spLocks noGrp="1"/>
          </p:cNvSpPr>
          <p:nvPr>
            <p:ph type="subTitle" idx="2"/>
          </p:nvPr>
        </p:nvSpPr>
        <p:spPr>
          <a:xfrm>
            <a:off x="726000" y="3850725"/>
            <a:ext cx="7698000" cy="441000"/>
          </a:xfrm>
          <a:prstGeom prst="rect">
            <a:avLst/>
          </a:prstGeom>
        </p:spPr>
        <p:txBody>
          <a:bodyPr spcFirstLastPara="1" wrap="square" lIns="91425" tIns="91425" rIns="91425" bIns="91425" anchor="ctr" anchorCtr="0">
            <a:noAutofit/>
          </a:bodyPr>
          <a:lstStyle/>
          <a:p>
            <a:pPr marL="0" lvl="0" indent="0" algn="ctr" rtl="0">
              <a:spcBef>
                <a:spcPts val="0"/>
              </a:spcBef>
              <a:spcAft>
                <a:spcPts val="1200"/>
              </a:spcAft>
              <a:buNone/>
            </a:pPr>
            <a:r>
              <a:rPr lang="en">
                <a:solidFill>
                  <a:schemeClr val="lt1"/>
                </a:solidFill>
              </a:rPr>
              <a:t>—Someone famous</a:t>
            </a:r>
            <a:endParaRPr>
              <a:solidFill>
                <a:schemeClr val="lt1"/>
              </a:solidFill>
            </a:endParaRPr>
          </a:p>
        </p:txBody>
      </p:sp>
      <p:pic>
        <p:nvPicPr>
          <p:cNvPr id="12" name="Graphic 11">
            <a:extLst>
              <a:ext uri="{FF2B5EF4-FFF2-40B4-BE49-F238E27FC236}">
                <a16:creationId xmlns:a16="http://schemas.microsoft.com/office/drawing/2014/main" id="{1A430139-DF0F-440D-BF58-C48D406E5D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13107" y="659851"/>
            <a:ext cx="3961403" cy="3961403"/>
          </a:xfrm>
          <a:prstGeom prst="rect">
            <a:avLst/>
          </a:prstGeom>
        </p:spPr>
      </p:pic>
      <p:sp>
        <p:nvSpPr>
          <p:cNvPr id="13" name="TextBox 12">
            <a:extLst>
              <a:ext uri="{FF2B5EF4-FFF2-40B4-BE49-F238E27FC236}">
                <a16:creationId xmlns:a16="http://schemas.microsoft.com/office/drawing/2014/main" id="{C79EA4C3-520C-4B93-85F3-DBC2BC8A8318}"/>
              </a:ext>
            </a:extLst>
          </p:cNvPr>
          <p:cNvSpPr txBox="1"/>
          <p:nvPr/>
        </p:nvSpPr>
        <p:spPr>
          <a:xfrm>
            <a:off x="582319" y="1983208"/>
            <a:ext cx="4211362" cy="142192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vi-VN" sz="2400" dirty="0"/>
              <a:t>Ưu điểm của cách đo tốc độ của vật chuyển động bằng cổng quang điện?</a:t>
            </a:r>
            <a:endParaRPr lang="en-US" sz="4000" dirty="0"/>
          </a:p>
        </p:txBody>
      </p:sp>
      <p:grpSp>
        <p:nvGrpSpPr>
          <p:cNvPr id="14" name="Group 13">
            <a:extLst>
              <a:ext uri="{FF2B5EF4-FFF2-40B4-BE49-F238E27FC236}">
                <a16:creationId xmlns:a16="http://schemas.microsoft.com/office/drawing/2014/main" id="{049A3BCA-ED91-4F27-AFA8-8E4AA0FB37C0}"/>
              </a:ext>
            </a:extLst>
          </p:cNvPr>
          <p:cNvGrpSpPr/>
          <p:nvPr/>
        </p:nvGrpSpPr>
        <p:grpSpPr>
          <a:xfrm>
            <a:off x="2619960" y="275109"/>
            <a:ext cx="4495099" cy="479169"/>
            <a:chOff x="814234" y="3068672"/>
            <a:chExt cx="4495099" cy="602255"/>
          </a:xfrm>
        </p:grpSpPr>
        <p:sp>
          <p:nvSpPr>
            <p:cNvPr id="15" name="Google Shape;2346;p40">
              <a:extLst>
                <a:ext uri="{FF2B5EF4-FFF2-40B4-BE49-F238E27FC236}">
                  <a16:creationId xmlns:a16="http://schemas.microsoft.com/office/drawing/2014/main" id="{31C67624-1401-49AF-BB3F-CC52CBB5F39E}"/>
                </a:ext>
              </a:extLst>
            </p:cNvPr>
            <p:cNvSpPr/>
            <p:nvPr/>
          </p:nvSpPr>
          <p:spPr>
            <a:xfrm>
              <a:off x="814234" y="3125026"/>
              <a:ext cx="4495099" cy="545901"/>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TextBox 15">
              <a:extLst>
                <a:ext uri="{FF2B5EF4-FFF2-40B4-BE49-F238E27FC236}">
                  <a16:creationId xmlns:a16="http://schemas.microsoft.com/office/drawing/2014/main" id="{AAC44C48-7DF5-44B7-87DC-EE9D4B9AA64F}"/>
                </a:ext>
              </a:extLst>
            </p:cNvPr>
            <p:cNvSpPr txBox="1"/>
            <p:nvPr/>
          </p:nvSpPr>
          <p:spPr>
            <a:xfrm>
              <a:off x="1079842" y="3068672"/>
              <a:ext cx="4229491" cy="580254"/>
            </a:xfrm>
            <a:prstGeom prst="rect">
              <a:avLst/>
            </a:prstGeom>
            <a:noFill/>
          </p:spPr>
          <p:txBody>
            <a:bodyPr wrap="square" rtlCol="0">
              <a:spAutoFit/>
            </a:bodyPr>
            <a:lstStyle/>
            <a:p>
              <a:r>
                <a:rPr lang="en-US" sz="2400" dirty="0" err="1">
                  <a:solidFill>
                    <a:srgbClr val="FBF9F6"/>
                  </a:solidFill>
                  <a:latin typeface="#9Slide07 IcielBaliho Script" pitchFamily="2" charset="0"/>
                  <a:cs typeface="#9Slide03 Arima Madurai Black" panose="00000A00000000000000" pitchFamily="2" charset="0"/>
                </a:rPr>
                <a:t>Đo</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Tốc</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Độ</a:t>
              </a:r>
              <a:r>
                <a:rPr lang="en-US" sz="2400" dirty="0">
                  <a:solidFill>
                    <a:srgbClr val="FBF9F6"/>
                  </a:solidFill>
                  <a:latin typeface="#9Slide07 IcielBaliho Script" pitchFamily="2" charset="0"/>
                  <a:cs typeface="#9Slide03 Arima Madurai Black" panose="00000A00000000000000" pitchFamily="2" charset="0"/>
                </a:rPr>
                <a:t> </a:t>
              </a:r>
              <a:r>
                <a:rPr lang="vi-VN" sz="2400" dirty="0">
                  <a:solidFill>
                    <a:srgbClr val="FBF9F6"/>
                  </a:solidFill>
                  <a:latin typeface="#9Slide07 IcielBaliho Script" pitchFamily="2" charset="0"/>
                  <a:cs typeface="#9Slide03 Arima Madurai Black" panose="00000A00000000000000" pitchFamily="2" charset="0"/>
                </a:rPr>
                <a:t>Bằng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Đồng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Hồ</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Bấm</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Giây</a:t>
              </a:r>
              <a:endParaRPr lang="en-US" sz="2400" dirty="0">
                <a:solidFill>
                  <a:srgbClr val="FBF9F6"/>
                </a:solidFill>
                <a:latin typeface="#9Slide07 IcielBaliho Script" pitchFamily="2" charset="0"/>
                <a:cs typeface="#9Slide03 Arima Madurai Black" panose="00000A00000000000000" pitchFamily="2" charset="0"/>
              </a:endParaRPr>
            </a:p>
          </p:txBody>
        </p:sp>
      </p:grpSp>
      <p:sp>
        <p:nvSpPr>
          <p:cNvPr id="17" name="Google Shape;2357;p40">
            <a:extLst>
              <a:ext uri="{FF2B5EF4-FFF2-40B4-BE49-F238E27FC236}">
                <a16:creationId xmlns:a16="http://schemas.microsoft.com/office/drawing/2014/main" id="{B54FE931-31F7-452F-BE9D-826F54C50A94}"/>
              </a:ext>
            </a:extLst>
          </p:cNvPr>
          <p:cNvSpPr/>
          <p:nvPr/>
        </p:nvSpPr>
        <p:spPr>
          <a:xfrm rot="10800000">
            <a:off x="2160551" y="151275"/>
            <a:ext cx="746628" cy="739117"/>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raphic 8">
            <a:extLst>
              <a:ext uri="{FF2B5EF4-FFF2-40B4-BE49-F238E27FC236}">
                <a16:creationId xmlns:a16="http://schemas.microsoft.com/office/drawing/2014/main" id="{D6886A73-AE40-45D7-88FE-8931BCBE25A6}"/>
              </a:ext>
            </a:extLst>
          </p:cNvPr>
          <p:cNvGrpSpPr/>
          <p:nvPr/>
        </p:nvGrpSpPr>
        <p:grpSpPr>
          <a:xfrm>
            <a:off x="2324814" y="317263"/>
            <a:ext cx="396490" cy="376058"/>
            <a:chOff x="4790189" y="653113"/>
            <a:chExt cx="1354514" cy="1284713"/>
          </a:xfrm>
          <a:solidFill>
            <a:srgbClr val="FFFFFF"/>
          </a:solidFill>
        </p:grpSpPr>
        <p:sp>
          <p:nvSpPr>
            <p:cNvPr id="19" name="Freeform: Shape 18">
              <a:extLst>
                <a:ext uri="{FF2B5EF4-FFF2-40B4-BE49-F238E27FC236}">
                  <a16:creationId xmlns:a16="http://schemas.microsoft.com/office/drawing/2014/main" id="{E35AF91F-EDC4-4365-B793-CCE1804716F9}"/>
                </a:ext>
              </a:extLst>
            </p:cNvPr>
            <p:cNvSpPr/>
            <p:nvPr/>
          </p:nvSpPr>
          <p:spPr>
            <a:xfrm flipV="1">
              <a:off x="4790189" y="653113"/>
              <a:ext cx="1354514" cy="1284713"/>
            </a:xfrm>
            <a:custGeom>
              <a:avLst/>
              <a:gdLst>
                <a:gd name="connsiteX0" fmla="*/ 654342 w 1354514"/>
                <a:gd name="connsiteY0" fmla="*/ 1279972 h 1284713"/>
                <a:gd name="connsiteX1" fmla="*/ 617827 w 1354514"/>
                <a:gd name="connsiteY1" fmla="*/ 1250866 h 1284713"/>
                <a:gd name="connsiteX2" fmla="*/ 612271 w 1354514"/>
                <a:gd name="connsiteY2" fmla="*/ 1197682 h 1284713"/>
                <a:gd name="connsiteX3" fmla="*/ 620209 w 1354514"/>
                <a:gd name="connsiteY3" fmla="*/ 1145557 h 1284713"/>
                <a:gd name="connsiteX4" fmla="*/ 640054 w 1354514"/>
                <a:gd name="connsiteY4" fmla="*/ 1127299 h 1284713"/>
                <a:gd name="connsiteX5" fmla="*/ 695884 w 1354514"/>
                <a:gd name="connsiteY5" fmla="*/ 1119097 h 1284713"/>
                <a:gd name="connsiteX6" fmla="*/ 739013 w 1354514"/>
                <a:gd name="connsiteY6" fmla="*/ 1118038 h 1284713"/>
                <a:gd name="connsiteX7" fmla="*/ 738219 w 1354514"/>
                <a:gd name="connsiteY7" fmla="*/ 1088668 h 1284713"/>
                <a:gd name="connsiteX8" fmla="*/ 737425 w 1354514"/>
                <a:gd name="connsiteY8" fmla="*/ 1059298 h 1284713"/>
                <a:gd name="connsiteX9" fmla="*/ 705409 w 1354514"/>
                <a:gd name="connsiteY9" fmla="*/ 1052154 h 1284713"/>
                <a:gd name="connsiteX10" fmla="*/ 648521 w 1354514"/>
                <a:gd name="connsiteY10" fmla="*/ 1036542 h 1284713"/>
                <a:gd name="connsiteX11" fmla="*/ 541888 w 1354514"/>
                <a:gd name="connsiteY11" fmla="*/ 987063 h 1284713"/>
                <a:gd name="connsiteX12" fmla="*/ 528923 w 1354514"/>
                <a:gd name="connsiteY12" fmla="*/ 978860 h 1284713"/>
                <a:gd name="connsiteX13" fmla="*/ 513047 w 1354514"/>
                <a:gd name="connsiteY13" fmla="*/ 997382 h 1284713"/>
                <a:gd name="connsiteX14" fmla="*/ 497436 w 1354514"/>
                <a:gd name="connsiteY14" fmla="*/ 1015639 h 1284713"/>
                <a:gd name="connsiteX15" fmla="*/ 513576 w 1354514"/>
                <a:gd name="connsiteY15" fmla="*/ 1030192 h 1284713"/>
                <a:gd name="connsiteX16" fmla="*/ 513311 w 1354514"/>
                <a:gd name="connsiteY16" fmla="*/ 1082053 h 1284713"/>
                <a:gd name="connsiteX17" fmla="*/ 452719 w 1354514"/>
                <a:gd name="connsiteY17" fmla="*/ 1116716 h 1284713"/>
                <a:gd name="connsiteX18" fmla="*/ 303221 w 1354514"/>
                <a:gd name="connsiteY18" fmla="*/ 984152 h 1284713"/>
                <a:gd name="connsiteX19" fmla="*/ 302427 w 1354514"/>
                <a:gd name="connsiteY19" fmla="*/ 970922 h 1284713"/>
                <a:gd name="connsiteX20" fmla="*/ 359051 w 1354514"/>
                <a:gd name="connsiteY20" fmla="*/ 907948 h 1284713"/>
                <a:gd name="connsiteX21" fmla="*/ 390538 w 1354514"/>
                <a:gd name="connsiteY21" fmla="*/ 923824 h 1284713"/>
                <a:gd name="connsiteX22" fmla="*/ 403239 w 1354514"/>
                <a:gd name="connsiteY22" fmla="*/ 934672 h 1284713"/>
                <a:gd name="connsiteX23" fmla="*/ 418585 w 1354514"/>
                <a:gd name="connsiteY23" fmla="*/ 917738 h 1284713"/>
                <a:gd name="connsiteX24" fmla="*/ 433932 w 1354514"/>
                <a:gd name="connsiteY24" fmla="*/ 900804 h 1284713"/>
                <a:gd name="connsiteX25" fmla="*/ 416204 w 1354514"/>
                <a:gd name="connsiteY25" fmla="*/ 880430 h 1284713"/>
                <a:gd name="connsiteX26" fmla="*/ 380483 w 1354514"/>
                <a:gd name="connsiteY26" fmla="*/ 834655 h 1284713"/>
                <a:gd name="connsiteX27" fmla="*/ 362491 w 1354514"/>
                <a:gd name="connsiteY27" fmla="*/ 808989 h 1284713"/>
                <a:gd name="connsiteX28" fmla="*/ 294489 w 1354514"/>
                <a:gd name="connsiteY28" fmla="*/ 808989 h 1284713"/>
                <a:gd name="connsiteX29" fmla="*/ 221990 w 1354514"/>
                <a:gd name="connsiteY29" fmla="*/ 804226 h 1284713"/>
                <a:gd name="connsiteX30" fmla="*/ 223048 w 1354514"/>
                <a:gd name="connsiteY30" fmla="*/ 775649 h 1284713"/>
                <a:gd name="connsiteX31" fmla="*/ 285228 w 1354514"/>
                <a:gd name="connsiteY31" fmla="*/ 769828 h 1284713"/>
                <a:gd name="connsiteX32" fmla="*/ 341852 w 1354514"/>
                <a:gd name="connsiteY32" fmla="*/ 769034 h 1284713"/>
                <a:gd name="connsiteX33" fmla="*/ 335502 w 1354514"/>
                <a:gd name="connsiteY33" fmla="*/ 756598 h 1284713"/>
                <a:gd name="connsiteX34" fmla="*/ 322007 w 1354514"/>
                <a:gd name="connsiteY34" fmla="*/ 725111 h 1284713"/>
                <a:gd name="connsiteX35" fmla="*/ 314599 w 1354514"/>
                <a:gd name="connsiteY35" fmla="*/ 705796 h 1284713"/>
                <a:gd name="connsiteX36" fmla="*/ 210347 w 1354514"/>
                <a:gd name="connsiteY36" fmla="*/ 705796 h 1284713"/>
                <a:gd name="connsiteX37" fmla="*/ 106096 w 1354514"/>
                <a:gd name="connsiteY37" fmla="*/ 705796 h 1284713"/>
                <a:gd name="connsiteX38" fmla="*/ 99746 w 1354514"/>
                <a:gd name="connsiteY38" fmla="*/ 699181 h 1284713"/>
                <a:gd name="connsiteX39" fmla="*/ 99216 w 1354514"/>
                <a:gd name="connsiteY39" fmla="*/ 671927 h 1284713"/>
                <a:gd name="connsiteX40" fmla="*/ 203732 w 1354514"/>
                <a:gd name="connsiteY40" fmla="*/ 666106 h 1284713"/>
                <a:gd name="connsiteX41" fmla="*/ 302163 w 1354514"/>
                <a:gd name="connsiteY41" fmla="*/ 665048 h 1284713"/>
                <a:gd name="connsiteX42" fmla="*/ 297929 w 1354514"/>
                <a:gd name="connsiteY42" fmla="*/ 645732 h 1284713"/>
                <a:gd name="connsiteX43" fmla="*/ 290520 w 1354514"/>
                <a:gd name="connsiteY43" fmla="*/ 603926 h 1284713"/>
                <a:gd name="connsiteX44" fmla="*/ 287345 w 1354514"/>
                <a:gd name="connsiteY44" fmla="*/ 580112 h 1284713"/>
                <a:gd name="connsiteX45" fmla="*/ 148696 w 1354514"/>
                <a:gd name="connsiteY45" fmla="*/ 579318 h 1284713"/>
                <a:gd name="connsiteX46" fmla="*/ 3961 w 1354514"/>
                <a:gd name="connsiteY46" fmla="*/ 572968 h 1284713"/>
                <a:gd name="connsiteX47" fmla="*/ 8724 w 1354514"/>
                <a:gd name="connsiteY47" fmla="*/ 543068 h 1284713"/>
                <a:gd name="connsiteX48" fmla="*/ 150813 w 1354514"/>
                <a:gd name="connsiteY48" fmla="*/ 539099 h 1284713"/>
                <a:gd name="connsiteX49" fmla="*/ 285493 w 1354514"/>
                <a:gd name="connsiteY49" fmla="*/ 539099 h 1284713"/>
                <a:gd name="connsiteX50" fmla="*/ 287081 w 1354514"/>
                <a:gd name="connsiteY50" fmla="*/ 501262 h 1284713"/>
                <a:gd name="connsiteX51" fmla="*/ 290256 w 1354514"/>
                <a:gd name="connsiteY51" fmla="*/ 458926 h 1284713"/>
                <a:gd name="connsiteX52" fmla="*/ 190238 w 1354514"/>
                <a:gd name="connsiteY52" fmla="*/ 454428 h 1284713"/>
                <a:gd name="connsiteX53" fmla="*/ 81488 w 1354514"/>
                <a:gd name="connsiteY53" fmla="*/ 448871 h 1284713"/>
                <a:gd name="connsiteX54" fmla="*/ 81488 w 1354514"/>
                <a:gd name="connsiteY54" fmla="*/ 420295 h 1284713"/>
                <a:gd name="connsiteX55" fmla="*/ 193678 w 1354514"/>
                <a:gd name="connsiteY55" fmla="*/ 414738 h 1284713"/>
                <a:gd name="connsiteX56" fmla="*/ 298723 w 1354514"/>
                <a:gd name="connsiteY56" fmla="*/ 414738 h 1284713"/>
                <a:gd name="connsiteX57" fmla="*/ 301898 w 1354514"/>
                <a:gd name="connsiteY57" fmla="*/ 399921 h 1284713"/>
                <a:gd name="connsiteX58" fmla="*/ 310365 w 1354514"/>
                <a:gd name="connsiteY58" fmla="*/ 370286 h 1284713"/>
                <a:gd name="connsiteX59" fmla="*/ 315392 w 1354514"/>
                <a:gd name="connsiteY59" fmla="*/ 352029 h 1284713"/>
                <a:gd name="connsiteX60" fmla="*/ 261679 w 1354514"/>
                <a:gd name="connsiteY60" fmla="*/ 348589 h 1284713"/>
                <a:gd name="connsiteX61" fmla="*/ 203203 w 1354514"/>
                <a:gd name="connsiteY61" fmla="*/ 343562 h 1284713"/>
                <a:gd name="connsiteX62" fmla="*/ 203997 w 1354514"/>
                <a:gd name="connsiteY62" fmla="*/ 316044 h 1284713"/>
                <a:gd name="connsiteX63" fmla="*/ 271734 w 1354514"/>
                <a:gd name="connsiteY63" fmla="*/ 309429 h 1284713"/>
                <a:gd name="connsiteX64" fmla="*/ 333914 w 1354514"/>
                <a:gd name="connsiteY64" fmla="*/ 308635 h 1284713"/>
                <a:gd name="connsiteX65" fmla="*/ 343440 w 1354514"/>
                <a:gd name="connsiteY65" fmla="*/ 289584 h 1284713"/>
                <a:gd name="connsiteX66" fmla="*/ 435520 w 1354514"/>
                <a:gd name="connsiteY66" fmla="*/ 161254 h 1284713"/>
                <a:gd name="connsiteX67" fmla="*/ 986412 w 1354514"/>
                <a:gd name="connsiteY67" fmla="*/ 24457 h 1284713"/>
                <a:gd name="connsiteX68" fmla="*/ 1132999 w 1354514"/>
                <a:gd name="connsiteY68" fmla="*/ 101720 h 1284713"/>
                <a:gd name="connsiteX69" fmla="*/ 1133263 w 1354514"/>
                <a:gd name="connsiteY69" fmla="*/ 126592 h 1284713"/>
                <a:gd name="connsiteX70" fmla="*/ 1086165 w 1354514"/>
                <a:gd name="connsiteY70" fmla="*/ 116537 h 1284713"/>
                <a:gd name="connsiteX71" fmla="*/ 670218 w 1354514"/>
                <a:gd name="connsiteY71" fmla="*/ 60707 h 1284713"/>
                <a:gd name="connsiteX72" fmla="*/ 377573 w 1354514"/>
                <a:gd name="connsiteY72" fmla="*/ 311810 h 1284713"/>
                <a:gd name="connsiteX73" fmla="*/ 377573 w 1354514"/>
                <a:gd name="connsiteY73" fmla="*/ 750513 h 1284713"/>
                <a:gd name="connsiteX74" fmla="*/ 757006 w 1354514"/>
                <a:gd name="connsiteY74" fmla="*/ 1020667 h 1284713"/>
                <a:gd name="connsiteX75" fmla="*/ 890098 w 1354514"/>
                <a:gd name="connsiteY75" fmla="*/ 1019608 h 1284713"/>
                <a:gd name="connsiteX76" fmla="*/ 1103893 w 1354514"/>
                <a:gd name="connsiteY76" fmla="*/ 934143 h 1284713"/>
                <a:gd name="connsiteX77" fmla="*/ 1227460 w 1354514"/>
                <a:gd name="connsiteY77" fmla="*/ 807136 h 1284713"/>
                <a:gd name="connsiteX78" fmla="*/ 1308956 w 1354514"/>
                <a:gd name="connsiteY78" fmla="*/ 586727 h 1284713"/>
                <a:gd name="connsiteX79" fmla="*/ 1287259 w 1354514"/>
                <a:gd name="connsiteY79" fmla="*/ 375049 h 1284713"/>
                <a:gd name="connsiteX80" fmla="*/ 1178774 w 1354514"/>
                <a:gd name="connsiteY80" fmla="*/ 192741 h 1284713"/>
                <a:gd name="connsiteX81" fmla="*/ 1168719 w 1354514"/>
                <a:gd name="connsiteY81" fmla="*/ 154110 h 1284713"/>
                <a:gd name="connsiteX82" fmla="*/ 1227460 w 1354514"/>
                <a:gd name="connsiteY82" fmla="*/ 188243 h 1284713"/>
                <a:gd name="connsiteX83" fmla="*/ 1325890 w 1354514"/>
                <a:gd name="connsiteY83" fmla="*/ 696270 h 1284713"/>
                <a:gd name="connsiteX84" fmla="*/ 1214230 w 1354514"/>
                <a:gd name="connsiteY84" fmla="*/ 889426 h 1284713"/>
                <a:gd name="connsiteX85" fmla="*/ 1201265 w 1354514"/>
                <a:gd name="connsiteY85" fmla="*/ 903979 h 1284713"/>
                <a:gd name="connsiteX86" fmla="*/ 1214230 w 1354514"/>
                <a:gd name="connsiteY86" fmla="*/ 918797 h 1284713"/>
                <a:gd name="connsiteX87" fmla="*/ 1229048 w 1354514"/>
                <a:gd name="connsiteY87" fmla="*/ 933349 h 1284713"/>
                <a:gd name="connsiteX88" fmla="*/ 1244923 w 1354514"/>
                <a:gd name="connsiteY88" fmla="*/ 921443 h 1284713"/>
                <a:gd name="connsiteX89" fmla="*/ 1275087 w 1354514"/>
                <a:gd name="connsiteY89" fmla="*/ 908742 h 1284713"/>
                <a:gd name="connsiteX90" fmla="*/ 1329330 w 1354514"/>
                <a:gd name="connsiteY90" fmla="*/ 969599 h 1284713"/>
                <a:gd name="connsiteX91" fmla="*/ 1250215 w 1354514"/>
                <a:gd name="connsiteY91" fmla="*/ 1056387 h 1284713"/>
                <a:gd name="connsiteX92" fmla="*/ 1152050 w 1354514"/>
                <a:gd name="connsiteY92" fmla="*/ 1119361 h 1284713"/>
                <a:gd name="connsiteX93" fmla="*/ 1103364 w 1354514"/>
                <a:gd name="connsiteY93" fmla="*/ 1061415 h 1284713"/>
                <a:gd name="connsiteX94" fmla="*/ 1118446 w 1354514"/>
                <a:gd name="connsiteY94" fmla="*/ 1030192 h 1284713"/>
                <a:gd name="connsiteX95" fmla="*/ 1132999 w 1354514"/>
                <a:gd name="connsiteY95" fmla="*/ 1015375 h 1284713"/>
                <a:gd name="connsiteX96" fmla="*/ 1119504 w 1354514"/>
                <a:gd name="connsiteY96" fmla="*/ 997117 h 1284713"/>
                <a:gd name="connsiteX97" fmla="*/ 1105745 w 1354514"/>
                <a:gd name="connsiteY97" fmla="*/ 980977 h 1284713"/>
                <a:gd name="connsiteX98" fmla="*/ 1094897 w 1354514"/>
                <a:gd name="connsiteY98" fmla="*/ 987857 h 1284713"/>
                <a:gd name="connsiteX99" fmla="*/ 924496 w 1354514"/>
                <a:gd name="connsiteY99" fmla="*/ 1054006 h 1284713"/>
                <a:gd name="connsiteX100" fmla="*/ 900153 w 1354514"/>
                <a:gd name="connsiteY100" fmla="*/ 1058769 h 1284713"/>
                <a:gd name="connsiteX101" fmla="*/ 900153 w 1354514"/>
                <a:gd name="connsiteY101" fmla="*/ 1088668 h 1284713"/>
                <a:gd name="connsiteX102" fmla="*/ 900153 w 1354514"/>
                <a:gd name="connsiteY102" fmla="*/ 1118568 h 1284713"/>
                <a:gd name="connsiteX103" fmla="*/ 937990 w 1354514"/>
                <a:gd name="connsiteY103" fmla="*/ 1118568 h 1284713"/>
                <a:gd name="connsiteX104" fmla="*/ 1006521 w 1354514"/>
                <a:gd name="connsiteY104" fmla="*/ 1133914 h 1284713"/>
                <a:gd name="connsiteX105" fmla="*/ 1027160 w 1354514"/>
                <a:gd name="connsiteY105" fmla="*/ 1200064 h 1284713"/>
                <a:gd name="connsiteX106" fmla="*/ 1009167 w 1354514"/>
                <a:gd name="connsiteY106" fmla="*/ 1264890 h 1284713"/>
                <a:gd name="connsiteX107" fmla="*/ 818392 w 1354514"/>
                <a:gd name="connsiteY107" fmla="*/ 1282354 h 1284713"/>
                <a:gd name="connsiteX108" fmla="*/ 654342 w 1354514"/>
                <a:gd name="connsiteY108" fmla="*/ 1279972 h 1284713"/>
                <a:gd name="connsiteX109" fmla="*/ 691121 w 1354514"/>
                <a:gd name="connsiteY109" fmla="*/ 1200593 h 1284713"/>
                <a:gd name="connsiteX110" fmla="*/ 691121 w 1354514"/>
                <a:gd name="connsiteY110" fmla="*/ 1158257 h 1284713"/>
                <a:gd name="connsiteX111" fmla="*/ 678156 w 1354514"/>
                <a:gd name="connsiteY111" fmla="*/ 1158257 h 1284713"/>
                <a:gd name="connsiteX112" fmla="*/ 658311 w 1354514"/>
                <a:gd name="connsiteY112" fmla="*/ 1163814 h 1284713"/>
                <a:gd name="connsiteX113" fmla="*/ 651431 w 1354514"/>
                <a:gd name="connsiteY113" fmla="*/ 1200328 h 1284713"/>
                <a:gd name="connsiteX114" fmla="*/ 656194 w 1354514"/>
                <a:gd name="connsiteY114" fmla="*/ 1235520 h 1284713"/>
                <a:gd name="connsiteX115" fmla="*/ 680008 w 1354514"/>
                <a:gd name="connsiteY115" fmla="*/ 1242664 h 1284713"/>
                <a:gd name="connsiteX116" fmla="*/ 691121 w 1354514"/>
                <a:gd name="connsiteY116" fmla="*/ 1242928 h 1284713"/>
                <a:gd name="connsiteX117" fmla="*/ 691121 w 1354514"/>
                <a:gd name="connsiteY117" fmla="*/ 1200593 h 1284713"/>
                <a:gd name="connsiteX118" fmla="*/ 762562 w 1354514"/>
                <a:gd name="connsiteY118" fmla="*/ 1200593 h 1284713"/>
                <a:gd name="connsiteX119" fmla="*/ 762562 w 1354514"/>
                <a:gd name="connsiteY119" fmla="*/ 1158257 h 1284713"/>
                <a:gd name="connsiteX120" fmla="*/ 746686 w 1354514"/>
                <a:gd name="connsiteY120" fmla="*/ 1158257 h 1284713"/>
                <a:gd name="connsiteX121" fmla="*/ 730810 w 1354514"/>
                <a:gd name="connsiteY121" fmla="*/ 1158257 h 1284713"/>
                <a:gd name="connsiteX122" fmla="*/ 730810 w 1354514"/>
                <a:gd name="connsiteY122" fmla="*/ 1200593 h 1284713"/>
                <a:gd name="connsiteX123" fmla="*/ 730810 w 1354514"/>
                <a:gd name="connsiteY123" fmla="*/ 1242928 h 1284713"/>
                <a:gd name="connsiteX124" fmla="*/ 746686 w 1354514"/>
                <a:gd name="connsiteY124" fmla="*/ 1242928 h 1284713"/>
                <a:gd name="connsiteX125" fmla="*/ 762562 w 1354514"/>
                <a:gd name="connsiteY125" fmla="*/ 1242928 h 1284713"/>
                <a:gd name="connsiteX126" fmla="*/ 762562 w 1354514"/>
                <a:gd name="connsiteY126" fmla="*/ 1200593 h 1284713"/>
                <a:gd name="connsiteX127" fmla="*/ 834003 w 1354514"/>
                <a:gd name="connsiteY127" fmla="*/ 1200593 h 1284713"/>
                <a:gd name="connsiteX128" fmla="*/ 834003 w 1354514"/>
                <a:gd name="connsiteY128" fmla="*/ 1158257 h 1284713"/>
                <a:gd name="connsiteX129" fmla="*/ 818128 w 1354514"/>
                <a:gd name="connsiteY129" fmla="*/ 1158257 h 1284713"/>
                <a:gd name="connsiteX130" fmla="*/ 802252 w 1354514"/>
                <a:gd name="connsiteY130" fmla="*/ 1158257 h 1284713"/>
                <a:gd name="connsiteX131" fmla="*/ 802252 w 1354514"/>
                <a:gd name="connsiteY131" fmla="*/ 1198741 h 1284713"/>
                <a:gd name="connsiteX132" fmla="*/ 804104 w 1354514"/>
                <a:gd name="connsiteY132" fmla="*/ 1241076 h 1284713"/>
                <a:gd name="connsiteX133" fmla="*/ 819980 w 1354514"/>
                <a:gd name="connsiteY133" fmla="*/ 1242928 h 1284713"/>
                <a:gd name="connsiteX134" fmla="*/ 834003 w 1354514"/>
                <a:gd name="connsiteY134" fmla="*/ 1242928 h 1284713"/>
                <a:gd name="connsiteX135" fmla="*/ 834003 w 1354514"/>
                <a:gd name="connsiteY135" fmla="*/ 1200593 h 1284713"/>
                <a:gd name="connsiteX136" fmla="*/ 907562 w 1354514"/>
                <a:gd name="connsiteY136" fmla="*/ 1200064 h 1284713"/>
                <a:gd name="connsiteX137" fmla="*/ 908355 w 1354514"/>
                <a:gd name="connsiteY137" fmla="*/ 1158257 h 1284713"/>
                <a:gd name="connsiteX138" fmla="*/ 892215 w 1354514"/>
                <a:gd name="connsiteY138" fmla="*/ 1158257 h 1284713"/>
                <a:gd name="connsiteX139" fmla="*/ 876339 w 1354514"/>
                <a:gd name="connsiteY139" fmla="*/ 1158257 h 1284713"/>
                <a:gd name="connsiteX140" fmla="*/ 876339 w 1354514"/>
                <a:gd name="connsiteY140" fmla="*/ 1200593 h 1284713"/>
                <a:gd name="connsiteX141" fmla="*/ 876339 w 1354514"/>
                <a:gd name="connsiteY141" fmla="*/ 1243193 h 1284713"/>
                <a:gd name="connsiteX142" fmla="*/ 891686 w 1354514"/>
                <a:gd name="connsiteY142" fmla="*/ 1242399 h 1284713"/>
                <a:gd name="connsiteX143" fmla="*/ 906768 w 1354514"/>
                <a:gd name="connsiteY143" fmla="*/ 1241606 h 1284713"/>
                <a:gd name="connsiteX144" fmla="*/ 907562 w 1354514"/>
                <a:gd name="connsiteY144" fmla="*/ 1200064 h 1284713"/>
                <a:gd name="connsiteX145" fmla="*/ 982707 w 1354514"/>
                <a:gd name="connsiteY145" fmla="*/ 1234991 h 1284713"/>
                <a:gd name="connsiteX146" fmla="*/ 987470 w 1354514"/>
                <a:gd name="connsiteY146" fmla="*/ 1200064 h 1284713"/>
                <a:gd name="connsiteX147" fmla="*/ 980855 w 1354514"/>
                <a:gd name="connsiteY147" fmla="*/ 1164872 h 1284713"/>
                <a:gd name="connsiteX148" fmla="*/ 961010 w 1354514"/>
                <a:gd name="connsiteY148" fmla="*/ 1158257 h 1284713"/>
                <a:gd name="connsiteX149" fmla="*/ 947780 w 1354514"/>
                <a:gd name="connsiteY149" fmla="*/ 1158257 h 1284713"/>
                <a:gd name="connsiteX150" fmla="*/ 947780 w 1354514"/>
                <a:gd name="connsiteY150" fmla="*/ 1200857 h 1284713"/>
                <a:gd name="connsiteX151" fmla="*/ 947780 w 1354514"/>
                <a:gd name="connsiteY151" fmla="*/ 1243458 h 1284713"/>
                <a:gd name="connsiteX152" fmla="*/ 962862 w 1354514"/>
                <a:gd name="connsiteY152" fmla="*/ 1242399 h 1284713"/>
                <a:gd name="connsiteX153" fmla="*/ 982707 w 1354514"/>
                <a:gd name="connsiteY153" fmla="*/ 1234991 h 1284713"/>
                <a:gd name="connsiteX154" fmla="*/ 860463 w 1354514"/>
                <a:gd name="connsiteY154" fmla="*/ 1091314 h 1284713"/>
                <a:gd name="connsiteX155" fmla="*/ 860463 w 1354514"/>
                <a:gd name="connsiteY155" fmla="*/ 1064325 h 1284713"/>
                <a:gd name="connsiteX156" fmla="*/ 819451 w 1354514"/>
                <a:gd name="connsiteY156" fmla="*/ 1064325 h 1284713"/>
                <a:gd name="connsiteX157" fmla="*/ 778438 w 1354514"/>
                <a:gd name="connsiteY157" fmla="*/ 1064325 h 1284713"/>
                <a:gd name="connsiteX158" fmla="*/ 778438 w 1354514"/>
                <a:gd name="connsiteY158" fmla="*/ 1091314 h 1284713"/>
                <a:gd name="connsiteX159" fmla="*/ 778438 w 1354514"/>
                <a:gd name="connsiteY159" fmla="*/ 1118568 h 1284713"/>
                <a:gd name="connsiteX160" fmla="*/ 819451 w 1354514"/>
                <a:gd name="connsiteY160" fmla="*/ 1118568 h 1284713"/>
                <a:gd name="connsiteX161" fmla="*/ 860463 w 1354514"/>
                <a:gd name="connsiteY161" fmla="*/ 1118568 h 1284713"/>
                <a:gd name="connsiteX162" fmla="*/ 860463 w 1354514"/>
                <a:gd name="connsiteY162" fmla="*/ 1091314 h 1284713"/>
                <a:gd name="connsiteX163" fmla="*/ 1230371 w 1354514"/>
                <a:gd name="connsiteY163" fmla="*/ 1020931 h 1284713"/>
                <a:gd name="connsiteX164" fmla="*/ 1284084 w 1354514"/>
                <a:gd name="connsiteY164" fmla="*/ 974627 h 1284713"/>
                <a:gd name="connsiteX165" fmla="*/ 1274823 w 1354514"/>
                <a:gd name="connsiteY165" fmla="*/ 965630 h 1284713"/>
                <a:gd name="connsiteX166" fmla="*/ 1265827 w 1354514"/>
                <a:gd name="connsiteY166" fmla="*/ 956369 h 1284713"/>
                <a:gd name="connsiteX167" fmla="*/ 1207615 w 1354514"/>
                <a:gd name="connsiteY167" fmla="*/ 1006378 h 1284713"/>
                <a:gd name="connsiteX168" fmla="*/ 1149668 w 1354514"/>
                <a:gd name="connsiteY168" fmla="*/ 1056387 h 1284713"/>
                <a:gd name="connsiteX169" fmla="*/ 1157871 w 1354514"/>
                <a:gd name="connsiteY169" fmla="*/ 1065913 h 1284713"/>
                <a:gd name="connsiteX170" fmla="*/ 1171365 w 1354514"/>
                <a:gd name="connsiteY170" fmla="*/ 1071469 h 1284713"/>
                <a:gd name="connsiteX171" fmla="*/ 1230371 w 1354514"/>
                <a:gd name="connsiteY171" fmla="*/ 1020931 h 1284713"/>
                <a:gd name="connsiteX172" fmla="*/ 475474 w 1354514"/>
                <a:gd name="connsiteY172" fmla="*/ 1065119 h 1284713"/>
                <a:gd name="connsiteX173" fmla="*/ 482353 w 1354514"/>
                <a:gd name="connsiteY173" fmla="*/ 1056916 h 1284713"/>
                <a:gd name="connsiteX174" fmla="*/ 476268 w 1354514"/>
                <a:gd name="connsiteY174" fmla="*/ 1050831 h 1284713"/>
                <a:gd name="connsiteX175" fmla="*/ 365401 w 1354514"/>
                <a:gd name="connsiteY175" fmla="*/ 957163 h 1284713"/>
                <a:gd name="connsiteX176" fmla="*/ 356140 w 1354514"/>
                <a:gd name="connsiteY176" fmla="*/ 966424 h 1284713"/>
                <a:gd name="connsiteX177" fmla="*/ 349261 w 1354514"/>
                <a:gd name="connsiteY177" fmla="*/ 975685 h 1284713"/>
                <a:gd name="connsiteX178" fmla="*/ 356670 w 1354514"/>
                <a:gd name="connsiteY178" fmla="*/ 982035 h 1284713"/>
                <a:gd name="connsiteX179" fmla="*/ 413294 w 1354514"/>
                <a:gd name="connsiteY179" fmla="*/ 1030721 h 1284713"/>
                <a:gd name="connsiteX180" fmla="*/ 465419 w 1354514"/>
                <a:gd name="connsiteY180" fmla="*/ 1073322 h 1284713"/>
                <a:gd name="connsiteX181" fmla="*/ 475474 w 1354514"/>
                <a:gd name="connsiteY181" fmla="*/ 1065119 h 1284713"/>
                <a:gd name="connsiteX182" fmla="*/ 481824 w 1354514"/>
                <a:gd name="connsiteY182" fmla="*/ 972510 h 1284713"/>
                <a:gd name="connsiteX183" fmla="*/ 495848 w 1354514"/>
                <a:gd name="connsiteY183" fmla="*/ 956105 h 1284713"/>
                <a:gd name="connsiteX184" fmla="*/ 485793 w 1354514"/>
                <a:gd name="connsiteY184" fmla="*/ 947109 h 1284713"/>
                <a:gd name="connsiteX185" fmla="*/ 468594 w 1354514"/>
                <a:gd name="connsiteY185" fmla="*/ 933349 h 1284713"/>
                <a:gd name="connsiteX186" fmla="*/ 461715 w 1354514"/>
                <a:gd name="connsiteY186" fmla="*/ 928322 h 1284713"/>
                <a:gd name="connsiteX187" fmla="*/ 447956 w 1354514"/>
                <a:gd name="connsiteY187" fmla="*/ 944727 h 1284713"/>
                <a:gd name="connsiteX188" fmla="*/ 434197 w 1354514"/>
                <a:gd name="connsiteY188" fmla="*/ 961132 h 1284713"/>
                <a:gd name="connsiteX189" fmla="*/ 449543 w 1354514"/>
                <a:gd name="connsiteY189" fmla="*/ 974891 h 1284713"/>
                <a:gd name="connsiteX190" fmla="*/ 466478 w 1354514"/>
                <a:gd name="connsiteY190" fmla="*/ 988915 h 1284713"/>
                <a:gd name="connsiteX191" fmla="*/ 481824 w 1354514"/>
                <a:gd name="connsiteY191" fmla="*/ 972510 h 1284713"/>
                <a:gd name="connsiteX192" fmla="*/ 1185389 w 1354514"/>
                <a:gd name="connsiteY192" fmla="*/ 972774 h 1284713"/>
                <a:gd name="connsiteX193" fmla="*/ 1196502 w 1354514"/>
                <a:gd name="connsiteY193" fmla="*/ 961397 h 1284713"/>
                <a:gd name="connsiteX194" fmla="*/ 1184331 w 1354514"/>
                <a:gd name="connsiteY194" fmla="*/ 944992 h 1284713"/>
                <a:gd name="connsiteX195" fmla="*/ 1172159 w 1354514"/>
                <a:gd name="connsiteY195" fmla="*/ 930968 h 1284713"/>
                <a:gd name="connsiteX196" fmla="*/ 1157342 w 1354514"/>
                <a:gd name="connsiteY196" fmla="*/ 943404 h 1284713"/>
                <a:gd name="connsiteX197" fmla="*/ 1141201 w 1354514"/>
                <a:gd name="connsiteY197" fmla="*/ 957957 h 1284713"/>
                <a:gd name="connsiteX198" fmla="*/ 1152843 w 1354514"/>
                <a:gd name="connsiteY198" fmla="*/ 974627 h 1284713"/>
                <a:gd name="connsiteX199" fmla="*/ 1185389 w 1354514"/>
                <a:gd name="connsiteY199" fmla="*/ 972774 h 12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354514" h="1284713">
                  <a:moveTo>
                    <a:pt x="654342" y="1279972"/>
                  </a:moveTo>
                  <a:cubicBezTo>
                    <a:pt x="640583" y="1276797"/>
                    <a:pt x="624707" y="1264096"/>
                    <a:pt x="617827" y="1250866"/>
                  </a:cubicBezTo>
                  <a:cubicBezTo>
                    <a:pt x="611742" y="1239489"/>
                    <a:pt x="611477" y="1236843"/>
                    <a:pt x="612271" y="1197682"/>
                  </a:cubicBezTo>
                  <a:cubicBezTo>
                    <a:pt x="613065" y="1157993"/>
                    <a:pt x="613329" y="1156141"/>
                    <a:pt x="620209" y="1145557"/>
                  </a:cubicBezTo>
                  <a:cubicBezTo>
                    <a:pt x="624178" y="1139735"/>
                    <a:pt x="633174" y="1131268"/>
                    <a:pt x="640054" y="1127299"/>
                  </a:cubicBezTo>
                  <a:cubicBezTo>
                    <a:pt x="652225" y="1120155"/>
                    <a:pt x="654077" y="1119891"/>
                    <a:pt x="695884" y="1119097"/>
                  </a:cubicBezTo>
                  <a:lnTo>
                    <a:pt x="739013" y="1118038"/>
                  </a:lnTo>
                  <a:lnTo>
                    <a:pt x="738219" y="1088668"/>
                  </a:lnTo>
                  <a:lnTo>
                    <a:pt x="737425" y="1059298"/>
                  </a:lnTo>
                  <a:lnTo>
                    <a:pt x="705409" y="1052154"/>
                  </a:lnTo>
                  <a:cubicBezTo>
                    <a:pt x="687681" y="1048185"/>
                    <a:pt x="662280" y="1041305"/>
                    <a:pt x="648521" y="1036542"/>
                  </a:cubicBezTo>
                  <a:cubicBezTo>
                    <a:pt x="622061" y="1027546"/>
                    <a:pt x="563320" y="1000293"/>
                    <a:pt x="541888" y="987063"/>
                  </a:cubicBezTo>
                  <a:lnTo>
                    <a:pt x="528923" y="978860"/>
                  </a:lnTo>
                  <a:lnTo>
                    <a:pt x="513047" y="997382"/>
                  </a:lnTo>
                  <a:lnTo>
                    <a:pt x="497436" y="1015639"/>
                  </a:lnTo>
                  <a:lnTo>
                    <a:pt x="513576" y="1030192"/>
                  </a:lnTo>
                  <a:cubicBezTo>
                    <a:pt x="535538" y="1050302"/>
                    <a:pt x="535538" y="1055858"/>
                    <a:pt x="513311" y="1082053"/>
                  </a:cubicBezTo>
                  <a:cubicBezTo>
                    <a:pt x="474945" y="1127564"/>
                    <a:pt x="469388" y="1130739"/>
                    <a:pt x="452719" y="1116716"/>
                  </a:cubicBezTo>
                  <a:cubicBezTo>
                    <a:pt x="386834" y="1061944"/>
                    <a:pt x="305602" y="989709"/>
                    <a:pt x="303221" y="984152"/>
                  </a:cubicBezTo>
                  <a:cubicBezTo>
                    <a:pt x="301104" y="979654"/>
                    <a:pt x="300840" y="974891"/>
                    <a:pt x="302427" y="970922"/>
                  </a:cubicBezTo>
                  <a:cubicBezTo>
                    <a:pt x="306396" y="960868"/>
                    <a:pt x="352172" y="909800"/>
                    <a:pt x="359051" y="907948"/>
                  </a:cubicBezTo>
                  <a:cubicBezTo>
                    <a:pt x="366460" y="906096"/>
                    <a:pt x="373604" y="909800"/>
                    <a:pt x="390538" y="923824"/>
                  </a:cubicBezTo>
                  <a:lnTo>
                    <a:pt x="403239" y="934672"/>
                  </a:lnTo>
                  <a:lnTo>
                    <a:pt x="418585" y="917738"/>
                  </a:lnTo>
                  <a:lnTo>
                    <a:pt x="433932" y="900804"/>
                  </a:lnTo>
                  <a:lnTo>
                    <a:pt x="416204" y="880430"/>
                  </a:lnTo>
                  <a:cubicBezTo>
                    <a:pt x="406679" y="869317"/>
                    <a:pt x="390538" y="848678"/>
                    <a:pt x="380483" y="834655"/>
                  </a:cubicBezTo>
                  <a:lnTo>
                    <a:pt x="362491" y="808989"/>
                  </a:lnTo>
                  <a:lnTo>
                    <a:pt x="294489" y="808989"/>
                  </a:lnTo>
                  <a:cubicBezTo>
                    <a:pt x="231780" y="808989"/>
                    <a:pt x="225959" y="808724"/>
                    <a:pt x="221990" y="804226"/>
                  </a:cubicBezTo>
                  <a:cubicBezTo>
                    <a:pt x="215639" y="797082"/>
                    <a:pt x="216168" y="781735"/>
                    <a:pt x="223048" y="775649"/>
                  </a:cubicBezTo>
                  <a:cubicBezTo>
                    <a:pt x="228075" y="771151"/>
                    <a:pt x="233896" y="770622"/>
                    <a:pt x="285228" y="769828"/>
                  </a:cubicBezTo>
                  <a:lnTo>
                    <a:pt x="341852" y="769034"/>
                  </a:lnTo>
                  <a:lnTo>
                    <a:pt x="335502" y="756598"/>
                  </a:lnTo>
                  <a:cubicBezTo>
                    <a:pt x="332327" y="749719"/>
                    <a:pt x="325976" y="735431"/>
                    <a:pt x="322007" y="725111"/>
                  </a:cubicBezTo>
                  <a:lnTo>
                    <a:pt x="314599" y="705796"/>
                  </a:lnTo>
                  <a:lnTo>
                    <a:pt x="210347" y="705796"/>
                  </a:lnTo>
                  <a:lnTo>
                    <a:pt x="106096" y="705796"/>
                  </a:lnTo>
                  <a:lnTo>
                    <a:pt x="99746" y="699181"/>
                  </a:lnTo>
                  <a:cubicBezTo>
                    <a:pt x="91278" y="690978"/>
                    <a:pt x="91014" y="679600"/>
                    <a:pt x="99216" y="671927"/>
                  </a:cubicBezTo>
                  <a:cubicBezTo>
                    <a:pt x="105302" y="666106"/>
                    <a:pt x="106360" y="666106"/>
                    <a:pt x="203732" y="666106"/>
                  </a:cubicBezTo>
                  <a:cubicBezTo>
                    <a:pt x="257975" y="666106"/>
                    <a:pt x="302163" y="665577"/>
                    <a:pt x="302163" y="665048"/>
                  </a:cubicBezTo>
                  <a:cubicBezTo>
                    <a:pt x="302163" y="664254"/>
                    <a:pt x="300310" y="655787"/>
                    <a:pt x="297929" y="645732"/>
                  </a:cubicBezTo>
                  <a:cubicBezTo>
                    <a:pt x="295812" y="635942"/>
                    <a:pt x="292372" y="617155"/>
                    <a:pt x="290520" y="603926"/>
                  </a:cubicBezTo>
                  <a:lnTo>
                    <a:pt x="287345" y="580112"/>
                  </a:lnTo>
                  <a:lnTo>
                    <a:pt x="148696" y="579318"/>
                  </a:lnTo>
                  <a:cubicBezTo>
                    <a:pt x="10576" y="578789"/>
                    <a:pt x="10047" y="578789"/>
                    <a:pt x="3961" y="572968"/>
                  </a:cubicBezTo>
                  <a:cubicBezTo>
                    <a:pt x="-6093" y="563707"/>
                    <a:pt x="-3712" y="549419"/>
                    <a:pt x="8724" y="543068"/>
                  </a:cubicBezTo>
                  <a:cubicBezTo>
                    <a:pt x="14810" y="539628"/>
                    <a:pt x="37830" y="539099"/>
                    <a:pt x="150813" y="539099"/>
                  </a:cubicBezTo>
                  <a:lnTo>
                    <a:pt x="285493" y="539099"/>
                  </a:lnTo>
                  <a:lnTo>
                    <a:pt x="287081" y="501262"/>
                  </a:lnTo>
                  <a:cubicBezTo>
                    <a:pt x="287874" y="480623"/>
                    <a:pt x="289462" y="461572"/>
                    <a:pt x="290256" y="458926"/>
                  </a:cubicBezTo>
                  <a:cubicBezTo>
                    <a:pt x="292108" y="454693"/>
                    <a:pt x="286287" y="454428"/>
                    <a:pt x="190238" y="454428"/>
                  </a:cubicBezTo>
                  <a:cubicBezTo>
                    <a:pt x="91278" y="454428"/>
                    <a:pt x="88368" y="454163"/>
                    <a:pt x="81488" y="448871"/>
                  </a:cubicBezTo>
                  <a:cubicBezTo>
                    <a:pt x="71963" y="441463"/>
                    <a:pt x="71963" y="427704"/>
                    <a:pt x="81488" y="420295"/>
                  </a:cubicBezTo>
                  <a:cubicBezTo>
                    <a:pt x="88368" y="415003"/>
                    <a:pt x="91278" y="414738"/>
                    <a:pt x="193678" y="414738"/>
                  </a:cubicBezTo>
                  <a:lnTo>
                    <a:pt x="298723" y="414738"/>
                  </a:lnTo>
                  <a:lnTo>
                    <a:pt x="301898" y="399921"/>
                  </a:lnTo>
                  <a:cubicBezTo>
                    <a:pt x="303750" y="391454"/>
                    <a:pt x="307719" y="378224"/>
                    <a:pt x="310365" y="370286"/>
                  </a:cubicBezTo>
                  <a:cubicBezTo>
                    <a:pt x="313011" y="362348"/>
                    <a:pt x="315392" y="354146"/>
                    <a:pt x="315392" y="352029"/>
                  </a:cubicBezTo>
                  <a:cubicBezTo>
                    <a:pt x="315392" y="349383"/>
                    <a:pt x="304809" y="348589"/>
                    <a:pt x="261679" y="348589"/>
                  </a:cubicBezTo>
                  <a:cubicBezTo>
                    <a:pt x="211935" y="348589"/>
                    <a:pt x="207437" y="348060"/>
                    <a:pt x="203203" y="343562"/>
                  </a:cubicBezTo>
                  <a:cubicBezTo>
                    <a:pt x="196588" y="336418"/>
                    <a:pt x="196853" y="322923"/>
                    <a:pt x="203997" y="316044"/>
                  </a:cubicBezTo>
                  <a:cubicBezTo>
                    <a:pt x="209553" y="310487"/>
                    <a:pt x="211935" y="310222"/>
                    <a:pt x="271734" y="309429"/>
                  </a:cubicBezTo>
                  <a:lnTo>
                    <a:pt x="333914" y="308635"/>
                  </a:lnTo>
                  <a:lnTo>
                    <a:pt x="343440" y="289584"/>
                  </a:lnTo>
                  <a:cubicBezTo>
                    <a:pt x="366724" y="243279"/>
                    <a:pt x="396624" y="201737"/>
                    <a:pt x="435520" y="161254"/>
                  </a:cubicBezTo>
                  <a:cubicBezTo>
                    <a:pt x="577873" y="13344"/>
                    <a:pt x="790610" y="-39575"/>
                    <a:pt x="986412" y="24457"/>
                  </a:cubicBezTo>
                  <a:cubicBezTo>
                    <a:pt x="1036950" y="40862"/>
                    <a:pt x="1119240" y="84521"/>
                    <a:pt x="1132999" y="101720"/>
                  </a:cubicBezTo>
                  <a:cubicBezTo>
                    <a:pt x="1139614" y="110187"/>
                    <a:pt x="1139614" y="118654"/>
                    <a:pt x="1133263" y="126592"/>
                  </a:cubicBezTo>
                  <a:cubicBezTo>
                    <a:pt x="1124796" y="137176"/>
                    <a:pt x="1113683" y="134794"/>
                    <a:pt x="1086165" y="116537"/>
                  </a:cubicBezTo>
                  <a:cubicBezTo>
                    <a:pt x="966831" y="37687"/>
                    <a:pt x="808073" y="16519"/>
                    <a:pt x="670218" y="60707"/>
                  </a:cubicBezTo>
                  <a:cubicBezTo>
                    <a:pt x="541888" y="101720"/>
                    <a:pt x="438430" y="190624"/>
                    <a:pt x="377573" y="311810"/>
                  </a:cubicBezTo>
                  <a:cubicBezTo>
                    <a:pt x="308513" y="448871"/>
                    <a:pt x="308513" y="613451"/>
                    <a:pt x="377573" y="750513"/>
                  </a:cubicBezTo>
                  <a:cubicBezTo>
                    <a:pt x="452454" y="899481"/>
                    <a:pt x="591103" y="998176"/>
                    <a:pt x="757006" y="1020667"/>
                  </a:cubicBezTo>
                  <a:cubicBezTo>
                    <a:pt x="787699" y="1024900"/>
                    <a:pt x="859405" y="1024106"/>
                    <a:pt x="890098" y="1019608"/>
                  </a:cubicBezTo>
                  <a:cubicBezTo>
                    <a:pt x="966831" y="1007701"/>
                    <a:pt x="1041448" y="977802"/>
                    <a:pt x="1103893" y="934143"/>
                  </a:cubicBezTo>
                  <a:cubicBezTo>
                    <a:pt x="1143053" y="906625"/>
                    <a:pt x="1201000" y="846826"/>
                    <a:pt x="1227460" y="807136"/>
                  </a:cubicBezTo>
                  <a:cubicBezTo>
                    <a:pt x="1273500" y="737547"/>
                    <a:pt x="1299430" y="667694"/>
                    <a:pt x="1308956" y="586727"/>
                  </a:cubicBezTo>
                  <a:cubicBezTo>
                    <a:pt x="1317423" y="515021"/>
                    <a:pt x="1310279" y="443844"/>
                    <a:pt x="1287259" y="375049"/>
                  </a:cubicBezTo>
                  <a:cubicBezTo>
                    <a:pt x="1265033" y="308106"/>
                    <a:pt x="1233810" y="255980"/>
                    <a:pt x="1178774" y="192741"/>
                  </a:cubicBezTo>
                  <a:cubicBezTo>
                    <a:pt x="1160252" y="171573"/>
                    <a:pt x="1158400" y="164429"/>
                    <a:pt x="1168719" y="154110"/>
                  </a:cubicBezTo>
                  <a:cubicBezTo>
                    <a:pt x="1182214" y="140615"/>
                    <a:pt x="1192533" y="146701"/>
                    <a:pt x="1227460" y="188243"/>
                  </a:cubicBezTo>
                  <a:cubicBezTo>
                    <a:pt x="1345735" y="329273"/>
                    <a:pt x="1383043" y="521900"/>
                    <a:pt x="1325890" y="696270"/>
                  </a:cubicBezTo>
                  <a:cubicBezTo>
                    <a:pt x="1303135" y="765859"/>
                    <a:pt x="1265827" y="830156"/>
                    <a:pt x="1214230" y="889426"/>
                  </a:cubicBezTo>
                  <a:lnTo>
                    <a:pt x="1201265" y="903979"/>
                  </a:lnTo>
                  <a:lnTo>
                    <a:pt x="1214230" y="918797"/>
                  </a:lnTo>
                  <a:cubicBezTo>
                    <a:pt x="1221110" y="926734"/>
                    <a:pt x="1227989" y="933349"/>
                    <a:pt x="1229048" y="933349"/>
                  </a:cubicBezTo>
                  <a:cubicBezTo>
                    <a:pt x="1230371" y="933349"/>
                    <a:pt x="1237515" y="928057"/>
                    <a:pt x="1244923" y="921443"/>
                  </a:cubicBezTo>
                  <a:cubicBezTo>
                    <a:pt x="1260005" y="908213"/>
                    <a:pt x="1266356" y="905567"/>
                    <a:pt x="1275087" y="908742"/>
                  </a:cubicBezTo>
                  <a:cubicBezTo>
                    <a:pt x="1281173" y="911123"/>
                    <a:pt x="1324832" y="959809"/>
                    <a:pt x="1329330" y="969599"/>
                  </a:cubicBezTo>
                  <a:cubicBezTo>
                    <a:pt x="1335151" y="982035"/>
                    <a:pt x="1330388" y="987327"/>
                    <a:pt x="1250215" y="1056387"/>
                  </a:cubicBezTo>
                  <a:cubicBezTo>
                    <a:pt x="1167661" y="1127564"/>
                    <a:pt x="1164221" y="1129681"/>
                    <a:pt x="1152050" y="1119361"/>
                  </a:cubicBezTo>
                  <a:cubicBezTo>
                    <a:pt x="1143053" y="1111424"/>
                    <a:pt x="1106010" y="1067765"/>
                    <a:pt x="1103364" y="1061415"/>
                  </a:cubicBezTo>
                  <a:cubicBezTo>
                    <a:pt x="1098866" y="1051625"/>
                    <a:pt x="1102835" y="1043157"/>
                    <a:pt x="1118446" y="1030192"/>
                  </a:cubicBezTo>
                  <a:cubicBezTo>
                    <a:pt x="1126384" y="1023313"/>
                    <a:pt x="1132999" y="1016698"/>
                    <a:pt x="1132999" y="1015375"/>
                  </a:cubicBezTo>
                  <a:cubicBezTo>
                    <a:pt x="1132999" y="1014316"/>
                    <a:pt x="1126913" y="1006114"/>
                    <a:pt x="1119504" y="997117"/>
                  </a:cubicBezTo>
                  <a:lnTo>
                    <a:pt x="1105745" y="980977"/>
                  </a:lnTo>
                  <a:lnTo>
                    <a:pt x="1094897" y="987857"/>
                  </a:lnTo>
                  <a:cubicBezTo>
                    <a:pt x="1053355" y="1013787"/>
                    <a:pt x="973976" y="1044480"/>
                    <a:pt x="924496" y="1054006"/>
                  </a:cubicBezTo>
                  <a:lnTo>
                    <a:pt x="900153" y="1058769"/>
                  </a:lnTo>
                  <a:lnTo>
                    <a:pt x="900153" y="1088668"/>
                  </a:lnTo>
                  <a:lnTo>
                    <a:pt x="900153" y="1118568"/>
                  </a:lnTo>
                  <a:lnTo>
                    <a:pt x="937990" y="1118568"/>
                  </a:lnTo>
                  <a:cubicBezTo>
                    <a:pt x="982178" y="1118568"/>
                    <a:pt x="991968" y="1120949"/>
                    <a:pt x="1006521" y="1133914"/>
                  </a:cubicBezTo>
                  <a:cubicBezTo>
                    <a:pt x="1023984" y="1149790"/>
                    <a:pt x="1027160" y="1159316"/>
                    <a:pt x="1027160" y="1200064"/>
                  </a:cubicBezTo>
                  <a:cubicBezTo>
                    <a:pt x="1027160" y="1240018"/>
                    <a:pt x="1024778" y="1249014"/>
                    <a:pt x="1009167" y="1264890"/>
                  </a:cubicBezTo>
                  <a:cubicBezTo>
                    <a:pt x="991704" y="1282618"/>
                    <a:pt x="992233" y="1282618"/>
                    <a:pt x="818392" y="1282354"/>
                  </a:cubicBezTo>
                  <a:cubicBezTo>
                    <a:pt x="733192" y="1282089"/>
                    <a:pt x="659369" y="1281031"/>
                    <a:pt x="654342" y="1279972"/>
                  </a:cubicBezTo>
                  <a:close/>
                  <a:moveTo>
                    <a:pt x="691121" y="1200593"/>
                  </a:moveTo>
                  <a:lnTo>
                    <a:pt x="691121" y="1158257"/>
                  </a:lnTo>
                  <a:lnTo>
                    <a:pt x="678156" y="1158257"/>
                  </a:lnTo>
                  <a:cubicBezTo>
                    <a:pt x="669159" y="1158257"/>
                    <a:pt x="663338" y="1159845"/>
                    <a:pt x="658311" y="1163814"/>
                  </a:cubicBezTo>
                  <a:cubicBezTo>
                    <a:pt x="651696" y="1169106"/>
                    <a:pt x="651431" y="1169900"/>
                    <a:pt x="651431" y="1200328"/>
                  </a:cubicBezTo>
                  <a:cubicBezTo>
                    <a:pt x="651431" y="1226788"/>
                    <a:pt x="652225" y="1232080"/>
                    <a:pt x="656194" y="1235520"/>
                  </a:cubicBezTo>
                  <a:cubicBezTo>
                    <a:pt x="662544" y="1241076"/>
                    <a:pt x="666778" y="1242399"/>
                    <a:pt x="680008" y="1242664"/>
                  </a:cubicBezTo>
                  <a:lnTo>
                    <a:pt x="691121" y="1242928"/>
                  </a:lnTo>
                  <a:lnTo>
                    <a:pt x="691121" y="1200593"/>
                  </a:lnTo>
                  <a:close/>
                  <a:moveTo>
                    <a:pt x="762562" y="1200593"/>
                  </a:moveTo>
                  <a:lnTo>
                    <a:pt x="762562" y="1158257"/>
                  </a:lnTo>
                  <a:lnTo>
                    <a:pt x="746686" y="1158257"/>
                  </a:lnTo>
                  <a:lnTo>
                    <a:pt x="730810" y="1158257"/>
                  </a:lnTo>
                  <a:lnTo>
                    <a:pt x="730810" y="1200593"/>
                  </a:lnTo>
                  <a:lnTo>
                    <a:pt x="730810" y="1242928"/>
                  </a:lnTo>
                  <a:lnTo>
                    <a:pt x="746686" y="1242928"/>
                  </a:lnTo>
                  <a:lnTo>
                    <a:pt x="762562" y="1242928"/>
                  </a:lnTo>
                  <a:lnTo>
                    <a:pt x="762562" y="1200593"/>
                  </a:lnTo>
                  <a:close/>
                  <a:moveTo>
                    <a:pt x="834003" y="1200593"/>
                  </a:moveTo>
                  <a:lnTo>
                    <a:pt x="834003" y="1158257"/>
                  </a:lnTo>
                  <a:lnTo>
                    <a:pt x="818128" y="1158257"/>
                  </a:lnTo>
                  <a:lnTo>
                    <a:pt x="802252" y="1158257"/>
                  </a:lnTo>
                  <a:lnTo>
                    <a:pt x="802252" y="1198741"/>
                  </a:lnTo>
                  <a:cubicBezTo>
                    <a:pt x="802252" y="1221232"/>
                    <a:pt x="803046" y="1240283"/>
                    <a:pt x="804104" y="1241076"/>
                  </a:cubicBezTo>
                  <a:cubicBezTo>
                    <a:pt x="804898" y="1242135"/>
                    <a:pt x="812042" y="1242928"/>
                    <a:pt x="819980" y="1242928"/>
                  </a:cubicBezTo>
                  <a:lnTo>
                    <a:pt x="834003" y="1242928"/>
                  </a:lnTo>
                  <a:lnTo>
                    <a:pt x="834003" y="1200593"/>
                  </a:lnTo>
                  <a:close/>
                  <a:moveTo>
                    <a:pt x="907562" y="1200064"/>
                  </a:moveTo>
                  <a:lnTo>
                    <a:pt x="908355" y="1158257"/>
                  </a:lnTo>
                  <a:lnTo>
                    <a:pt x="892215" y="1158257"/>
                  </a:lnTo>
                  <a:lnTo>
                    <a:pt x="876339" y="1158257"/>
                  </a:lnTo>
                  <a:lnTo>
                    <a:pt x="876339" y="1200593"/>
                  </a:lnTo>
                  <a:lnTo>
                    <a:pt x="876339" y="1243193"/>
                  </a:lnTo>
                  <a:lnTo>
                    <a:pt x="891686" y="1242399"/>
                  </a:lnTo>
                  <a:lnTo>
                    <a:pt x="906768" y="1241606"/>
                  </a:lnTo>
                  <a:lnTo>
                    <a:pt x="907562" y="1200064"/>
                  </a:lnTo>
                  <a:close/>
                  <a:moveTo>
                    <a:pt x="982707" y="1234991"/>
                  </a:moveTo>
                  <a:cubicBezTo>
                    <a:pt x="986676" y="1230228"/>
                    <a:pt x="987470" y="1224407"/>
                    <a:pt x="987470" y="1200064"/>
                  </a:cubicBezTo>
                  <a:cubicBezTo>
                    <a:pt x="987470" y="1173075"/>
                    <a:pt x="987205" y="1170958"/>
                    <a:pt x="980855" y="1164872"/>
                  </a:cubicBezTo>
                  <a:cubicBezTo>
                    <a:pt x="975828" y="1159580"/>
                    <a:pt x="971859" y="1158257"/>
                    <a:pt x="961010" y="1158257"/>
                  </a:cubicBezTo>
                  <a:lnTo>
                    <a:pt x="947780" y="1158257"/>
                  </a:lnTo>
                  <a:lnTo>
                    <a:pt x="947780" y="1200857"/>
                  </a:lnTo>
                  <a:lnTo>
                    <a:pt x="947780" y="1243458"/>
                  </a:lnTo>
                  <a:lnTo>
                    <a:pt x="962862" y="1242399"/>
                  </a:lnTo>
                  <a:cubicBezTo>
                    <a:pt x="974240" y="1241341"/>
                    <a:pt x="979003" y="1239753"/>
                    <a:pt x="982707" y="1234991"/>
                  </a:cubicBezTo>
                  <a:close/>
                  <a:moveTo>
                    <a:pt x="860463" y="1091314"/>
                  </a:moveTo>
                  <a:lnTo>
                    <a:pt x="860463" y="1064325"/>
                  </a:lnTo>
                  <a:lnTo>
                    <a:pt x="819451" y="1064325"/>
                  </a:lnTo>
                  <a:lnTo>
                    <a:pt x="778438" y="1064325"/>
                  </a:lnTo>
                  <a:lnTo>
                    <a:pt x="778438" y="1091314"/>
                  </a:lnTo>
                  <a:lnTo>
                    <a:pt x="778438" y="1118568"/>
                  </a:lnTo>
                  <a:lnTo>
                    <a:pt x="819451" y="1118568"/>
                  </a:lnTo>
                  <a:lnTo>
                    <a:pt x="860463" y="1118568"/>
                  </a:lnTo>
                  <a:lnTo>
                    <a:pt x="860463" y="1091314"/>
                  </a:lnTo>
                  <a:close/>
                  <a:moveTo>
                    <a:pt x="1230371" y="1020931"/>
                  </a:moveTo>
                  <a:lnTo>
                    <a:pt x="1284084" y="974627"/>
                  </a:lnTo>
                  <a:lnTo>
                    <a:pt x="1274823" y="965630"/>
                  </a:lnTo>
                  <a:lnTo>
                    <a:pt x="1265827" y="956369"/>
                  </a:lnTo>
                  <a:lnTo>
                    <a:pt x="1207615" y="1006378"/>
                  </a:lnTo>
                  <a:lnTo>
                    <a:pt x="1149668" y="1056387"/>
                  </a:lnTo>
                  <a:lnTo>
                    <a:pt x="1157871" y="1065913"/>
                  </a:lnTo>
                  <a:cubicBezTo>
                    <a:pt x="1165544" y="1075174"/>
                    <a:pt x="1166073" y="1075438"/>
                    <a:pt x="1171365" y="1071469"/>
                  </a:cubicBezTo>
                  <a:cubicBezTo>
                    <a:pt x="1174276" y="1068823"/>
                    <a:pt x="1201000" y="1046333"/>
                    <a:pt x="1230371" y="1020931"/>
                  </a:cubicBezTo>
                  <a:close/>
                  <a:moveTo>
                    <a:pt x="475474" y="1065119"/>
                  </a:moveTo>
                  <a:lnTo>
                    <a:pt x="482353" y="1056916"/>
                  </a:lnTo>
                  <a:lnTo>
                    <a:pt x="476268" y="1050831"/>
                  </a:lnTo>
                  <a:cubicBezTo>
                    <a:pt x="463302" y="1038130"/>
                    <a:pt x="367254" y="957163"/>
                    <a:pt x="365401" y="957163"/>
                  </a:cubicBezTo>
                  <a:cubicBezTo>
                    <a:pt x="364343" y="957163"/>
                    <a:pt x="360109" y="961397"/>
                    <a:pt x="356140" y="966424"/>
                  </a:cubicBezTo>
                  <a:lnTo>
                    <a:pt x="349261" y="975685"/>
                  </a:lnTo>
                  <a:lnTo>
                    <a:pt x="356670" y="982035"/>
                  </a:lnTo>
                  <a:cubicBezTo>
                    <a:pt x="360903" y="985475"/>
                    <a:pt x="386305" y="1007437"/>
                    <a:pt x="413294" y="1030721"/>
                  </a:cubicBezTo>
                  <a:cubicBezTo>
                    <a:pt x="440282" y="1054006"/>
                    <a:pt x="463567" y="1073322"/>
                    <a:pt x="465419" y="1073322"/>
                  </a:cubicBezTo>
                  <a:cubicBezTo>
                    <a:pt x="467007" y="1073586"/>
                    <a:pt x="471505" y="1069882"/>
                    <a:pt x="475474" y="1065119"/>
                  </a:cubicBezTo>
                  <a:close/>
                  <a:moveTo>
                    <a:pt x="481824" y="972510"/>
                  </a:moveTo>
                  <a:lnTo>
                    <a:pt x="495848" y="956105"/>
                  </a:lnTo>
                  <a:lnTo>
                    <a:pt x="485793" y="947109"/>
                  </a:lnTo>
                  <a:cubicBezTo>
                    <a:pt x="479972" y="942346"/>
                    <a:pt x="472299" y="936260"/>
                    <a:pt x="468594" y="933349"/>
                  </a:cubicBezTo>
                  <a:lnTo>
                    <a:pt x="461715" y="928322"/>
                  </a:lnTo>
                  <a:lnTo>
                    <a:pt x="447956" y="944727"/>
                  </a:lnTo>
                  <a:lnTo>
                    <a:pt x="434197" y="961132"/>
                  </a:lnTo>
                  <a:lnTo>
                    <a:pt x="449543" y="974891"/>
                  </a:lnTo>
                  <a:cubicBezTo>
                    <a:pt x="458010" y="982565"/>
                    <a:pt x="465684" y="988915"/>
                    <a:pt x="466478" y="988915"/>
                  </a:cubicBezTo>
                  <a:cubicBezTo>
                    <a:pt x="467271" y="988915"/>
                    <a:pt x="474416" y="981506"/>
                    <a:pt x="481824" y="972510"/>
                  </a:cubicBezTo>
                  <a:close/>
                  <a:moveTo>
                    <a:pt x="1185389" y="972774"/>
                  </a:moveTo>
                  <a:cubicBezTo>
                    <a:pt x="1191475" y="967483"/>
                    <a:pt x="1196502" y="962455"/>
                    <a:pt x="1196502" y="961397"/>
                  </a:cubicBezTo>
                  <a:cubicBezTo>
                    <a:pt x="1196502" y="960338"/>
                    <a:pt x="1190945" y="952930"/>
                    <a:pt x="1184331" y="944992"/>
                  </a:cubicBezTo>
                  <a:lnTo>
                    <a:pt x="1172159" y="930968"/>
                  </a:lnTo>
                  <a:lnTo>
                    <a:pt x="1157342" y="943404"/>
                  </a:lnTo>
                  <a:cubicBezTo>
                    <a:pt x="1148875" y="950284"/>
                    <a:pt x="1141730" y="956899"/>
                    <a:pt x="1141201" y="957957"/>
                  </a:cubicBezTo>
                  <a:cubicBezTo>
                    <a:pt x="1140672" y="959280"/>
                    <a:pt x="1145964" y="966689"/>
                    <a:pt x="1152843" y="974627"/>
                  </a:cubicBezTo>
                  <a:cubicBezTo>
                    <a:pt x="1166603" y="990502"/>
                    <a:pt x="1164750" y="990767"/>
                    <a:pt x="1185389" y="972774"/>
                  </a:cubicBezTo>
                  <a:close/>
                </a:path>
              </a:pathLst>
            </a:custGeom>
            <a:grpFill/>
            <a:ln w="264" cap="flat">
              <a:solidFill>
                <a:srgbClr val="FFFFFF"/>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A6CBD-345A-440A-8252-15AA236722B8}"/>
                </a:ext>
              </a:extLst>
            </p:cNvPr>
            <p:cNvSpPr/>
            <p:nvPr/>
          </p:nvSpPr>
          <p:spPr>
            <a:xfrm flipV="1">
              <a:off x="5192777" y="984896"/>
              <a:ext cx="838149" cy="838586"/>
            </a:xfrm>
            <a:custGeom>
              <a:avLst/>
              <a:gdLst>
                <a:gd name="connsiteX0" fmla="*/ 374036 w 838149"/>
                <a:gd name="connsiteY0" fmla="*/ 835333 h 838586"/>
                <a:gd name="connsiteX1" fmla="*/ 304447 w 838149"/>
                <a:gd name="connsiteY1" fmla="*/ 820515 h 838586"/>
                <a:gd name="connsiteX2" fmla="*/ 305241 w 838149"/>
                <a:gd name="connsiteY2" fmla="*/ 787176 h 838586"/>
                <a:gd name="connsiteX3" fmla="*/ 336463 w 838149"/>
                <a:gd name="connsiteY3" fmla="*/ 788764 h 838586"/>
                <a:gd name="connsiteX4" fmla="*/ 378534 w 838149"/>
                <a:gd name="connsiteY4" fmla="*/ 794849 h 838586"/>
                <a:gd name="connsiteX5" fmla="*/ 396527 w 838149"/>
                <a:gd name="connsiteY5" fmla="*/ 796437 h 838586"/>
                <a:gd name="connsiteX6" fmla="*/ 396527 w 838149"/>
                <a:gd name="connsiteY6" fmla="*/ 765744 h 838586"/>
                <a:gd name="connsiteX7" fmla="*/ 403407 w 838149"/>
                <a:gd name="connsiteY7" fmla="*/ 729758 h 838586"/>
                <a:gd name="connsiteX8" fmla="*/ 429602 w 838149"/>
                <a:gd name="connsiteY8" fmla="*/ 730817 h 838586"/>
                <a:gd name="connsiteX9" fmla="*/ 436217 w 838149"/>
                <a:gd name="connsiteY9" fmla="*/ 766802 h 838586"/>
                <a:gd name="connsiteX10" fmla="*/ 436217 w 838149"/>
                <a:gd name="connsiteY10" fmla="*/ 796437 h 838586"/>
                <a:gd name="connsiteX11" fmla="*/ 457384 w 838149"/>
                <a:gd name="connsiteY11" fmla="*/ 794585 h 838586"/>
                <a:gd name="connsiteX12" fmla="*/ 610586 w 838149"/>
                <a:gd name="connsiteY12" fmla="*/ 743517 h 838586"/>
                <a:gd name="connsiteX13" fmla="*/ 669062 w 838149"/>
                <a:gd name="connsiteY13" fmla="*/ 699065 h 838586"/>
                <a:gd name="connsiteX14" fmla="*/ 649218 w 838149"/>
                <a:gd name="connsiteY14" fmla="*/ 676574 h 838586"/>
                <a:gd name="connsiteX15" fmla="*/ 629373 w 838149"/>
                <a:gd name="connsiteY15" fmla="*/ 648262 h 838586"/>
                <a:gd name="connsiteX16" fmla="*/ 636252 w 838149"/>
                <a:gd name="connsiteY16" fmla="*/ 634503 h 838586"/>
                <a:gd name="connsiteX17" fmla="*/ 677530 w 838149"/>
                <a:gd name="connsiteY17" fmla="*/ 649585 h 838586"/>
                <a:gd name="connsiteX18" fmla="*/ 698697 w 838149"/>
                <a:gd name="connsiteY18" fmla="*/ 669959 h 838586"/>
                <a:gd name="connsiteX19" fmla="*/ 709281 w 838149"/>
                <a:gd name="connsiteY19" fmla="*/ 658052 h 838586"/>
                <a:gd name="connsiteX20" fmla="*/ 776224 w 838149"/>
                <a:gd name="connsiteY20" fmla="*/ 538190 h 838586"/>
                <a:gd name="connsiteX21" fmla="*/ 794746 w 838149"/>
                <a:gd name="connsiteY21" fmla="*/ 452460 h 838586"/>
                <a:gd name="connsiteX22" fmla="*/ 796334 w 838149"/>
                <a:gd name="connsiteY22" fmla="*/ 435791 h 838586"/>
                <a:gd name="connsiteX23" fmla="*/ 766963 w 838149"/>
                <a:gd name="connsiteY23" fmla="*/ 435791 h 838586"/>
                <a:gd name="connsiteX24" fmla="*/ 732566 w 838149"/>
                <a:gd name="connsiteY24" fmla="*/ 430499 h 838586"/>
                <a:gd name="connsiteX25" fmla="*/ 734153 w 838149"/>
                <a:gd name="connsiteY25" fmla="*/ 401657 h 838586"/>
                <a:gd name="connsiteX26" fmla="*/ 768551 w 838149"/>
                <a:gd name="connsiteY26" fmla="*/ 396101 h 838586"/>
                <a:gd name="connsiteX27" fmla="*/ 795805 w 838149"/>
                <a:gd name="connsiteY27" fmla="*/ 396101 h 838586"/>
                <a:gd name="connsiteX28" fmla="*/ 794482 w 838149"/>
                <a:gd name="connsiteY28" fmla="*/ 382342 h 838586"/>
                <a:gd name="connsiteX29" fmla="*/ 775960 w 838149"/>
                <a:gd name="connsiteY29" fmla="*/ 295554 h 838586"/>
                <a:gd name="connsiteX30" fmla="*/ 709281 w 838149"/>
                <a:gd name="connsiteY30" fmla="*/ 176485 h 838586"/>
                <a:gd name="connsiteX31" fmla="*/ 698697 w 838149"/>
                <a:gd name="connsiteY31" fmla="*/ 164578 h 838586"/>
                <a:gd name="connsiteX32" fmla="*/ 678853 w 838149"/>
                <a:gd name="connsiteY32" fmla="*/ 183894 h 838586"/>
                <a:gd name="connsiteX33" fmla="*/ 651070 w 838149"/>
                <a:gd name="connsiteY33" fmla="*/ 202945 h 838586"/>
                <a:gd name="connsiteX34" fmla="*/ 631490 w 838149"/>
                <a:gd name="connsiteY34" fmla="*/ 184952 h 838586"/>
                <a:gd name="connsiteX35" fmla="*/ 650805 w 838149"/>
                <a:gd name="connsiteY35" fmla="*/ 156376 h 838586"/>
                <a:gd name="connsiteX36" fmla="*/ 670121 w 838149"/>
                <a:gd name="connsiteY36" fmla="*/ 136795 h 838586"/>
                <a:gd name="connsiteX37" fmla="*/ 662447 w 838149"/>
                <a:gd name="connsiteY37" fmla="*/ 128857 h 838586"/>
                <a:gd name="connsiteX38" fmla="*/ 524857 w 838149"/>
                <a:gd name="connsiteY38" fmla="*/ 53447 h 838586"/>
                <a:gd name="connsiteX39" fmla="*/ 447859 w 838149"/>
                <a:gd name="connsiteY39" fmla="*/ 38894 h 838586"/>
                <a:gd name="connsiteX40" fmla="*/ 438863 w 838149"/>
                <a:gd name="connsiteY40" fmla="*/ 38894 h 838586"/>
                <a:gd name="connsiteX41" fmla="*/ 438863 w 838149"/>
                <a:gd name="connsiteY41" fmla="*/ 65089 h 838586"/>
                <a:gd name="connsiteX42" fmla="*/ 432777 w 838149"/>
                <a:gd name="connsiteY42" fmla="*/ 98693 h 838586"/>
                <a:gd name="connsiteX43" fmla="*/ 403936 w 838149"/>
                <a:gd name="connsiteY43" fmla="*/ 100016 h 838586"/>
                <a:gd name="connsiteX44" fmla="*/ 399173 w 838149"/>
                <a:gd name="connsiteY44" fmla="*/ 66412 h 838586"/>
                <a:gd name="connsiteX45" fmla="*/ 399173 w 838149"/>
                <a:gd name="connsiteY45" fmla="*/ 38894 h 838586"/>
                <a:gd name="connsiteX46" fmla="*/ 386737 w 838149"/>
                <a:gd name="connsiteY46" fmla="*/ 38894 h 838586"/>
                <a:gd name="connsiteX47" fmla="*/ 301272 w 838149"/>
                <a:gd name="connsiteY47" fmla="*/ 55299 h 838586"/>
                <a:gd name="connsiteX48" fmla="*/ 178763 w 838149"/>
                <a:gd name="connsiteY48" fmla="*/ 120390 h 838586"/>
                <a:gd name="connsiteX49" fmla="*/ 163681 w 838149"/>
                <a:gd name="connsiteY49" fmla="*/ 132297 h 838586"/>
                <a:gd name="connsiteX50" fmla="*/ 184849 w 838149"/>
                <a:gd name="connsiteY50" fmla="*/ 153994 h 838586"/>
                <a:gd name="connsiteX51" fmla="*/ 206017 w 838149"/>
                <a:gd name="connsiteY51" fmla="*/ 179925 h 838586"/>
                <a:gd name="connsiteX52" fmla="*/ 181145 w 838149"/>
                <a:gd name="connsiteY52" fmla="*/ 201357 h 838586"/>
                <a:gd name="connsiteX53" fmla="*/ 155479 w 838149"/>
                <a:gd name="connsiteY53" fmla="*/ 179925 h 838586"/>
                <a:gd name="connsiteX54" fmla="*/ 135105 w 838149"/>
                <a:gd name="connsiteY54" fmla="*/ 160080 h 838586"/>
                <a:gd name="connsiteX55" fmla="*/ 114995 w 838149"/>
                <a:gd name="connsiteY55" fmla="*/ 186010 h 838586"/>
                <a:gd name="connsiteX56" fmla="*/ 37733 w 838149"/>
                <a:gd name="connsiteY56" fmla="*/ 378108 h 838586"/>
                <a:gd name="connsiteX57" fmla="*/ 36145 w 838149"/>
                <a:gd name="connsiteY57" fmla="*/ 392926 h 838586"/>
                <a:gd name="connsiteX58" fmla="*/ 67103 w 838149"/>
                <a:gd name="connsiteY58" fmla="*/ 393984 h 838586"/>
                <a:gd name="connsiteX59" fmla="*/ 103088 w 838149"/>
                <a:gd name="connsiteY59" fmla="*/ 401128 h 838586"/>
                <a:gd name="connsiteX60" fmla="*/ 102030 w 838149"/>
                <a:gd name="connsiteY60" fmla="*/ 427323 h 838586"/>
                <a:gd name="connsiteX61" fmla="*/ 65780 w 838149"/>
                <a:gd name="connsiteY61" fmla="*/ 433145 h 838586"/>
                <a:gd name="connsiteX62" fmla="*/ 35881 w 838149"/>
                <a:gd name="connsiteY62" fmla="*/ 433145 h 838586"/>
                <a:gd name="connsiteX63" fmla="*/ 37733 w 838149"/>
                <a:gd name="connsiteY63" fmla="*/ 453783 h 838586"/>
                <a:gd name="connsiteX64" fmla="*/ 75570 w 838149"/>
                <a:gd name="connsiteY64" fmla="*/ 585288 h 838586"/>
                <a:gd name="connsiteX65" fmla="*/ 123992 w 838149"/>
                <a:gd name="connsiteY65" fmla="*/ 660698 h 838586"/>
                <a:gd name="connsiteX66" fmla="*/ 131930 w 838149"/>
                <a:gd name="connsiteY66" fmla="*/ 669695 h 838586"/>
                <a:gd name="connsiteX67" fmla="*/ 151245 w 838149"/>
                <a:gd name="connsiteY67" fmla="*/ 650908 h 838586"/>
                <a:gd name="connsiteX68" fmla="*/ 176117 w 838149"/>
                <a:gd name="connsiteY68" fmla="*/ 629211 h 838586"/>
                <a:gd name="connsiteX69" fmla="*/ 203371 w 838149"/>
                <a:gd name="connsiteY69" fmla="*/ 647998 h 838586"/>
                <a:gd name="connsiteX70" fmla="*/ 182203 w 838149"/>
                <a:gd name="connsiteY70" fmla="*/ 677633 h 838586"/>
                <a:gd name="connsiteX71" fmla="*/ 161035 w 838149"/>
                <a:gd name="connsiteY71" fmla="*/ 699594 h 838586"/>
                <a:gd name="connsiteX72" fmla="*/ 181145 w 838149"/>
                <a:gd name="connsiteY72" fmla="*/ 715735 h 838586"/>
                <a:gd name="connsiteX73" fmla="*/ 223216 w 838149"/>
                <a:gd name="connsiteY73" fmla="*/ 744311 h 838586"/>
                <a:gd name="connsiteX74" fmla="*/ 250998 w 838149"/>
                <a:gd name="connsiteY74" fmla="*/ 773946 h 838586"/>
                <a:gd name="connsiteX75" fmla="*/ 237239 w 838149"/>
                <a:gd name="connsiteY75" fmla="*/ 790087 h 838586"/>
                <a:gd name="connsiteX76" fmla="*/ 180086 w 838149"/>
                <a:gd name="connsiteY76" fmla="*/ 764156 h 838586"/>
                <a:gd name="connsiteX77" fmla="*/ 4658 w 838149"/>
                <a:gd name="connsiteY77" fmla="*/ 501411 h 838586"/>
                <a:gd name="connsiteX78" fmla="*/ -2221 w 838149"/>
                <a:gd name="connsiteY78" fmla="*/ 429176 h 838586"/>
                <a:gd name="connsiteX79" fmla="*/ 2012 w 838149"/>
                <a:gd name="connsiteY79" fmla="*/ 348738 h 838586"/>
                <a:gd name="connsiteX80" fmla="*/ 290159 w 838149"/>
                <a:gd name="connsiteY80" fmla="*/ 16668 h 838586"/>
                <a:gd name="connsiteX81" fmla="*/ 415049 w 838149"/>
                <a:gd name="connsiteY81" fmla="*/ -1854 h 838586"/>
                <a:gd name="connsiteX82" fmla="*/ 579628 w 838149"/>
                <a:gd name="connsiteY82" fmla="*/ 30956 h 838586"/>
                <a:gd name="connsiteX83" fmla="*/ 834965 w 838149"/>
                <a:gd name="connsiteY83" fmla="*/ 400070 h 838586"/>
                <a:gd name="connsiteX84" fmla="*/ 492047 w 838149"/>
                <a:gd name="connsiteY84" fmla="*/ 829776 h 838586"/>
                <a:gd name="connsiteX85" fmla="*/ 374036 w 838149"/>
                <a:gd name="connsiteY85" fmla="*/ 835333 h 83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38149" h="838586">
                  <a:moveTo>
                    <a:pt x="374036" y="835333"/>
                  </a:moveTo>
                  <a:cubicBezTo>
                    <a:pt x="343343" y="831893"/>
                    <a:pt x="311591" y="825013"/>
                    <a:pt x="304447" y="820515"/>
                  </a:cubicBezTo>
                  <a:cubicBezTo>
                    <a:pt x="291482" y="812048"/>
                    <a:pt x="291746" y="793262"/>
                    <a:pt x="305241" y="787176"/>
                  </a:cubicBezTo>
                  <a:cubicBezTo>
                    <a:pt x="310797" y="784795"/>
                    <a:pt x="317148" y="785059"/>
                    <a:pt x="336463" y="788764"/>
                  </a:cubicBezTo>
                  <a:cubicBezTo>
                    <a:pt x="349958" y="791410"/>
                    <a:pt x="368744" y="794055"/>
                    <a:pt x="378534" y="794849"/>
                  </a:cubicBezTo>
                  <a:lnTo>
                    <a:pt x="396527" y="796437"/>
                  </a:lnTo>
                  <a:lnTo>
                    <a:pt x="396527" y="765744"/>
                  </a:lnTo>
                  <a:cubicBezTo>
                    <a:pt x="396527" y="735844"/>
                    <a:pt x="396792" y="735050"/>
                    <a:pt x="403407" y="729758"/>
                  </a:cubicBezTo>
                  <a:cubicBezTo>
                    <a:pt x="412667" y="722350"/>
                    <a:pt x="421664" y="722879"/>
                    <a:pt x="429602" y="730817"/>
                  </a:cubicBezTo>
                  <a:cubicBezTo>
                    <a:pt x="435952" y="736902"/>
                    <a:pt x="436217" y="739019"/>
                    <a:pt x="436217" y="766802"/>
                  </a:cubicBezTo>
                  <a:lnTo>
                    <a:pt x="436217" y="796437"/>
                  </a:lnTo>
                  <a:lnTo>
                    <a:pt x="457384" y="794585"/>
                  </a:lnTo>
                  <a:cubicBezTo>
                    <a:pt x="503689" y="790880"/>
                    <a:pt x="566134" y="769977"/>
                    <a:pt x="610586" y="743517"/>
                  </a:cubicBezTo>
                  <a:cubicBezTo>
                    <a:pt x="634665" y="728965"/>
                    <a:pt x="668798" y="703034"/>
                    <a:pt x="669062" y="699065"/>
                  </a:cubicBezTo>
                  <a:cubicBezTo>
                    <a:pt x="669062" y="697477"/>
                    <a:pt x="660066" y="687423"/>
                    <a:pt x="649218" y="676574"/>
                  </a:cubicBezTo>
                  <a:cubicBezTo>
                    <a:pt x="632813" y="660169"/>
                    <a:pt x="629373" y="655406"/>
                    <a:pt x="629373" y="648262"/>
                  </a:cubicBezTo>
                  <a:cubicBezTo>
                    <a:pt x="629373" y="642441"/>
                    <a:pt x="631490" y="638208"/>
                    <a:pt x="636252" y="634503"/>
                  </a:cubicBezTo>
                  <a:cubicBezTo>
                    <a:pt x="648424" y="624978"/>
                    <a:pt x="654510" y="627094"/>
                    <a:pt x="677530" y="649585"/>
                  </a:cubicBezTo>
                  <a:lnTo>
                    <a:pt x="698697" y="669959"/>
                  </a:lnTo>
                  <a:lnTo>
                    <a:pt x="709281" y="658052"/>
                  </a:lnTo>
                  <a:cubicBezTo>
                    <a:pt x="733889" y="630534"/>
                    <a:pt x="762730" y="578938"/>
                    <a:pt x="776224" y="538190"/>
                  </a:cubicBezTo>
                  <a:cubicBezTo>
                    <a:pt x="783898" y="514905"/>
                    <a:pt x="792100" y="477068"/>
                    <a:pt x="794746" y="452460"/>
                  </a:cubicBezTo>
                  <a:lnTo>
                    <a:pt x="796334" y="435791"/>
                  </a:lnTo>
                  <a:lnTo>
                    <a:pt x="766963" y="435791"/>
                  </a:lnTo>
                  <a:cubicBezTo>
                    <a:pt x="741298" y="435791"/>
                    <a:pt x="737329" y="435261"/>
                    <a:pt x="732566" y="430499"/>
                  </a:cubicBezTo>
                  <a:cubicBezTo>
                    <a:pt x="724628" y="422561"/>
                    <a:pt x="725422" y="408537"/>
                    <a:pt x="734153" y="401657"/>
                  </a:cubicBezTo>
                  <a:cubicBezTo>
                    <a:pt x="740239" y="396895"/>
                    <a:pt x="745002" y="396101"/>
                    <a:pt x="768551" y="396101"/>
                  </a:cubicBezTo>
                  <a:lnTo>
                    <a:pt x="795805" y="396101"/>
                  </a:lnTo>
                  <a:lnTo>
                    <a:pt x="794482" y="382342"/>
                  </a:lnTo>
                  <a:cubicBezTo>
                    <a:pt x="791836" y="358793"/>
                    <a:pt x="782839" y="316457"/>
                    <a:pt x="775960" y="295554"/>
                  </a:cubicBezTo>
                  <a:cubicBezTo>
                    <a:pt x="762201" y="254806"/>
                    <a:pt x="733624" y="204003"/>
                    <a:pt x="709281" y="176485"/>
                  </a:cubicBezTo>
                  <a:lnTo>
                    <a:pt x="698697" y="164578"/>
                  </a:lnTo>
                  <a:lnTo>
                    <a:pt x="678853" y="183894"/>
                  </a:lnTo>
                  <a:cubicBezTo>
                    <a:pt x="663241" y="198976"/>
                    <a:pt x="657420" y="202945"/>
                    <a:pt x="651070" y="202945"/>
                  </a:cubicBezTo>
                  <a:cubicBezTo>
                    <a:pt x="639957" y="202945"/>
                    <a:pt x="631754" y="195536"/>
                    <a:pt x="631490" y="184952"/>
                  </a:cubicBezTo>
                  <a:cubicBezTo>
                    <a:pt x="631225" y="177279"/>
                    <a:pt x="634136" y="173310"/>
                    <a:pt x="650805" y="156376"/>
                  </a:cubicBezTo>
                  <a:lnTo>
                    <a:pt x="670121" y="136795"/>
                  </a:lnTo>
                  <a:lnTo>
                    <a:pt x="662447" y="128857"/>
                  </a:lnTo>
                  <a:cubicBezTo>
                    <a:pt x="639163" y="104514"/>
                    <a:pt x="569045" y="66148"/>
                    <a:pt x="524857" y="53447"/>
                  </a:cubicBezTo>
                  <a:cubicBezTo>
                    <a:pt x="498662" y="45774"/>
                    <a:pt x="461618" y="38894"/>
                    <a:pt x="447859" y="38894"/>
                  </a:cubicBezTo>
                  <a:lnTo>
                    <a:pt x="438863" y="38894"/>
                  </a:lnTo>
                  <a:lnTo>
                    <a:pt x="438863" y="65089"/>
                  </a:lnTo>
                  <a:cubicBezTo>
                    <a:pt x="438863" y="88903"/>
                    <a:pt x="438333" y="92343"/>
                    <a:pt x="432777" y="98693"/>
                  </a:cubicBezTo>
                  <a:cubicBezTo>
                    <a:pt x="424574" y="107954"/>
                    <a:pt x="411080" y="108748"/>
                    <a:pt x="403936" y="100016"/>
                  </a:cubicBezTo>
                  <a:cubicBezTo>
                    <a:pt x="399967" y="94989"/>
                    <a:pt x="399173" y="89168"/>
                    <a:pt x="399173" y="66412"/>
                  </a:cubicBezTo>
                  <a:lnTo>
                    <a:pt x="399173" y="38894"/>
                  </a:lnTo>
                  <a:lnTo>
                    <a:pt x="386737" y="38894"/>
                  </a:lnTo>
                  <a:cubicBezTo>
                    <a:pt x="367686" y="38894"/>
                    <a:pt x="329848" y="46303"/>
                    <a:pt x="301272" y="55299"/>
                  </a:cubicBezTo>
                  <a:cubicBezTo>
                    <a:pt x="255761" y="69852"/>
                    <a:pt x="216865" y="90491"/>
                    <a:pt x="178763" y="120390"/>
                  </a:cubicBezTo>
                  <a:lnTo>
                    <a:pt x="163681" y="132297"/>
                  </a:lnTo>
                  <a:lnTo>
                    <a:pt x="184849" y="153994"/>
                  </a:lnTo>
                  <a:cubicBezTo>
                    <a:pt x="196491" y="166166"/>
                    <a:pt x="206017" y="177808"/>
                    <a:pt x="206017" y="179925"/>
                  </a:cubicBezTo>
                  <a:cubicBezTo>
                    <a:pt x="206017" y="193155"/>
                    <a:pt x="192522" y="204797"/>
                    <a:pt x="181145" y="201357"/>
                  </a:cubicBezTo>
                  <a:cubicBezTo>
                    <a:pt x="178234" y="200563"/>
                    <a:pt x="166592" y="190773"/>
                    <a:pt x="155479" y="179925"/>
                  </a:cubicBezTo>
                  <a:lnTo>
                    <a:pt x="135105" y="160080"/>
                  </a:lnTo>
                  <a:lnTo>
                    <a:pt x="114995" y="186010"/>
                  </a:lnTo>
                  <a:cubicBezTo>
                    <a:pt x="73453" y="240253"/>
                    <a:pt x="45671" y="308784"/>
                    <a:pt x="37733" y="378108"/>
                  </a:cubicBezTo>
                  <a:lnTo>
                    <a:pt x="36145" y="392926"/>
                  </a:lnTo>
                  <a:lnTo>
                    <a:pt x="67103" y="393984"/>
                  </a:lnTo>
                  <a:cubicBezTo>
                    <a:pt x="95944" y="394778"/>
                    <a:pt x="98326" y="395307"/>
                    <a:pt x="103088" y="401128"/>
                  </a:cubicBezTo>
                  <a:cubicBezTo>
                    <a:pt x="109968" y="409595"/>
                    <a:pt x="109439" y="420444"/>
                    <a:pt x="102030" y="427323"/>
                  </a:cubicBezTo>
                  <a:cubicBezTo>
                    <a:pt x="96473" y="432615"/>
                    <a:pt x="93034" y="433145"/>
                    <a:pt x="65780" y="433145"/>
                  </a:cubicBezTo>
                  <a:lnTo>
                    <a:pt x="35881" y="433145"/>
                  </a:lnTo>
                  <a:lnTo>
                    <a:pt x="37733" y="453783"/>
                  </a:lnTo>
                  <a:cubicBezTo>
                    <a:pt x="41702" y="497442"/>
                    <a:pt x="55196" y="544011"/>
                    <a:pt x="75570" y="585288"/>
                  </a:cubicBezTo>
                  <a:cubicBezTo>
                    <a:pt x="87742" y="609631"/>
                    <a:pt x="109968" y="644293"/>
                    <a:pt x="123992" y="660698"/>
                  </a:cubicBezTo>
                  <a:lnTo>
                    <a:pt x="131930" y="669695"/>
                  </a:lnTo>
                  <a:lnTo>
                    <a:pt x="151245" y="650908"/>
                  </a:lnTo>
                  <a:cubicBezTo>
                    <a:pt x="161564" y="640589"/>
                    <a:pt x="172942" y="630799"/>
                    <a:pt x="176117" y="629211"/>
                  </a:cubicBezTo>
                  <a:cubicBezTo>
                    <a:pt x="188818" y="622861"/>
                    <a:pt x="203371" y="632916"/>
                    <a:pt x="203371" y="647998"/>
                  </a:cubicBezTo>
                  <a:cubicBezTo>
                    <a:pt x="203371" y="653819"/>
                    <a:pt x="198343" y="660698"/>
                    <a:pt x="182203" y="677633"/>
                  </a:cubicBezTo>
                  <a:lnTo>
                    <a:pt x="161035" y="699594"/>
                  </a:lnTo>
                  <a:lnTo>
                    <a:pt x="181145" y="715735"/>
                  </a:lnTo>
                  <a:cubicBezTo>
                    <a:pt x="192258" y="724466"/>
                    <a:pt x="211309" y="737432"/>
                    <a:pt x="223216" y="744311"/>
                  </a:cubicBezTo>
                  <a:cubicBezTo>
                    <a:pt x="244383" y="756747"/>
                    <a:pt x="250998" y="763891"/>
                    <a:pt x="250998" y="773946"/>
                  </a:cubicBezTo>
                  <a:cubicBezTo>
                    <a:pt x="250734" y="780296"/>
                    <a:pt x="245177" y="787176"/>
                    <a:pt x="237239" y="790087"/>
                  </a:cubicBezTo>
                  <a:cubicBezTo>
                    <a:pt x="228508" y="793262"/>
                    <a:pt x="211573" y="785588"/>
                    <a:pt x="180086" y="764156"/>
                  </a:cubicBezTo>
                  <a:cubicBezTo>
                    <a:pt x="89594" y="701976"/>
                    <a:pt x="27943" y="609631"/>
                    <a:pt x="4658" y="501411"/>
                  </a:cubicBezTo>
                  <a:cubicBezTo>
                    <a:pt x="954" y="484212"/>
                    <a:pt x="-1163" y="462250"/>
                    <a:pt x="-2221" y="429176"/>
                  </a:cubicBezTo>
                  <a:cubicBezTo>
                    <a:pt x="-3544" y="388428"/>
                    <a:pt x="-2751" y="376785"/>
                    <a:pt x="2012" y="348738"/>
                  </a:cubicBezTo>
                  <a:cubicBezTo>
                    <a:pt x="28737" y="191832"/>
                    <a:pt x="139603" y="64296"/>
                    <a:pt x="290159" y="16668"/>
                  </a:cubicBezTo>
                  <a:cubicBezTo>
                    <a:pt x="331701" y="3703"/>
                    <a:pt x="367686" y="-1589"/>
                    <a:pt x="415049" y="-1854"/>
                  </a:cubicBezTo>
                  <a:cubicBezTo>
                    <a:pt x="477494" y="-1854"/>
                    <a:pt x="526444" y="7936"/>
                    <a:pt x="579628" y="30956"/>
                  </a:cubicBezTo>
                  <a:cubicBezTo>
                    <a:pt x="729920" y="95783"/>
                    <a:pt x="827821" y="237342"/>
                    <a:pt x="834965" y="400070"/>
                  </a:cubicBezTo>
                  <a:cubicBezTo>
                    <a:pt x="843961" y="607779"/>
                    <a:pt x="696316" y="792997"/>
                    <a:pt x="492047" y="829776"/>
                  </a:cubicBezTo>
                  <a:cubicBezTo>
                    <a:pt x="457384" y="836126"/>
                    <a:pt x="403407" y="838508"/>
                    <a:pt x="374036" y="835333"/>
                  </a:cubicBezTo>
                  <a:close/>
                </a:path>
              </a:pathLst>
            </a:custGeom>
            <a:grpFill/>
            <a:ln w="264" cap="flat">
              <a:solidFill>
                <a:srgbClr val="FFFFFF"/>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8A860C-35D4-4CA3-9B6E-92104A6FE2F4}"/>
                </a:ext>
              </a:extLst>
            </p:cNvPr>
            <p:cNvSpPr/>
            <p:nvPr/>
          </p:nvSpPr>
          <p:spPr>
            <a:xfrm flipV="1">
              <a:off x="5562789" y="1221883"/>
              <a:ext cx="235694" cy="365048"/>
            </a:xfrm>
            <a:custGeom>
              <a:avLst/>
              <a:gdLst>
                <a:gd name="connsiteX0" fmla="*/ 32101 w 235694"/>
                <a:gd name="connsiteY0" fmla="*/ 357206 h 365048"/>
                <a:gd name="connsiteX1" fmla="*/ 26280 w 235694"/>
                <a:gd name="connsiteY1" fmla="*/ 289204 h 365048"/>
                <a:gd name="connsiteX2" fmla="*/ 26280 w 235694"/>
                <a:gd name="connsiteY2" fmla="*/ 227553 h 365048"/>
                <a:gd name="connsiteX3" fmla="*/ 15961 w 235694"/>
                <a:gd name="connsiteY3" fmla="*/ 218821 h 365048"/>
                <a:gd name="connsiteX4" fmla="*/ 9875 w 235694"/>
                <a:gd name="connsiteY4" fmla="*/ 148174 h 365048"/>
                <a:gd name="connsiteX5" fmla="*/ 59355 w 235694"/>
                <a:gd name="connsiteY5" fmla="*/ 134150 h 365048"/>
                <a:gd name="connsiteX6" fmla="*/ 136088 w 235694"/>
                <a:gd name="connsiteY6" fmla="*/ 66943 h 365048"/>
                <a:gd name="connsiteX7" fmla="*/ 213351 w 235694"/>
                <a:gd name="connsiteY7" fmla="*/ -1853 h 365048"/>
                <a:gd name="connsiteX8" fmla="*/ 232666 w 235694"/>
                <a:gd name="connsiteY8" fmla="*/ 17198 h 365048"/>
                <a:gd name="connsiteX9" fmla="*/ 163342 w 235694"/>
                <a:gd name="connsiteY9" fmla="*/ 95254 h 365048"/>
                <a:gd name="connsiteX10" fmla="*/ 94017 w 235694"/>
                <a:gd name="connsiteY10" fmla="*/ 164579 h 365048"/>
                <a:gd name="connsiteX11" fmla="*/ 93753 w 235694"/>
                <a:gd name="connsiteY11" fmla="*/ 180455 h 365048"/>
                <a:gd name="connsiteX12" fmla="*/ 86344 w 235694"/>
                <a:gd name="connsiteY12" fmla="*/ 206915 h 365048"/>
                <a:gd name="connsiteX13" fmla="*/ 72585 w 235694"/>
                <a:gd name="connsiteY13" fmla="*/ 220938 h 365048"/>
                <a:gd name="connsiteX14" fmla="*/ 65970 w 235694"/>
                <a:gd name="connsiteY14" fmla="*/ 223849 h 365048"/>
                <a:gd name="connsiteX15" fmla="*/ 65970 w 235694"/>
                <a:gd name="connsiteY15" fmla="*/ 287088 h 365048"/>
                <a:gd name="connsiteX16" fmla="*/ 65970 w 235694"/>
                <a:gd name="connsiteY16" fmla="*/ 350326 h 365048"/>
                <a:gd name="connsiteX17" fmla="*/ 59355 w 235694"/>
                <a:gd name="connsiteY17" fmla="*/ 356677 h 365048"/>
                <a:gd name="connsiteX18" fmla="*/ 32101 w 235694"/>
                <a:gd name="connsiteY18" fmla="*/ 357206 h 365048"/>
                <a:gd name="connsiteX19" fmla="*/ 52475 w 235694"/>
                <a:gd name="connsiteY19" fmla="*/ 184953 h 365048"/>
                <a:gd name="connsiteX20" fmla="*/ 45860 w 235694"/>
                <a:gd name="connsiteY20" fmla="*/ 172782 h 365048"/>
                <a:gd name="connsiteX21" fmla="*/ 37923 w 235694"/>
                <a:gd name="connsiteY21" fmla="*/ 184688 h 365048"/>
                <a:gd name="connsiteX22" fmla="*/ 52475 w 235694"/>
                <a:gd name="connsiteY22" fmla="*/ 184953 h 36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694" h="365048">
                  <a:moveTo>
                    <a:pt x="32101" y="357206"/>
                  </a:moveTo>
                  <a:cubicBezTo>
                    <a:pt x="26545" y="351120"/>
                    <a:pt x="26280" y="349003"/>
                    <a:pt x="26280" y="289204"/>
                  </a:cubicBezTo>
                  <a:lnTo>
                    <a:pt x="26280" y="227553"/>
                  </a:lnTo>
                  <a:lnTo>
                    <a:pt x="15961" y="218821"/>
                  </a:lnTo>
                  <a:cubicBezTo>
                    <a:pt x="-6794" y="199241"/>
                    <a:pt x="-9440" y="168548"/>
                    <a:pt x="9875" y="148174"/>
                  </a:cubicBezTo>
                  <a:cubicBezTo>
                    <a:pt x="23105" y="134150"/>
                    <a:pt x="39246" y="129652"/>
                    <a:pt x="59355" y="134150"/>
                  </a:cubicBezTo>
                  <a:cubicBezTo>
                    <a:pt x="67028" y="135738"/>
                    <a:pt x="70468" y="132563"/>
                    <a:pt x="136088" y="66943"/>
                  </a:cubicBezTo>
                  <a:cubicBezTo>
                    <a:pt x="197739" y="5027"/>
                    <a:pt x="205677" y="-1853"/>
                    <a:pt x="213351" y="-1853"/>
                  </a:cubicBezTo>
                  <a:cubicBezTo>
                    <a:pt x="224728" y="-1853"/>
                    <a:pt x="232666" y="6085"/>
                    <a:pt x="232666" y="17198"/>
                  </a:cubicBezTo>
                  <a:cubicBezTo>
                    <a:pt x="232666" y="25136"/>
                    <a:pt x="225522" y="33074"/>
                    <a:pt x="163342" y="95254"/>
                  </a:cubicBezTo>
                  <a:lnTo>
                    <a:pt x="94017" y="164579"/>
                  </a:lnTo>
                  <a:lnTo>
                    <a:pt x="93753" y="180455"/>
                  </a:lnTo>
                  <a:cubicBezTo>
                    <a:pt x="93488" y="192626"/>
                    <a:pt x="92165" y="198183"/>
                    <a:pt x="86344" y="206915"/>
                  </a:cubicBezTo>
                  <a:cubicBezTo>
                    <a:pt x="82375" y="213000"/>
                    <a:pt x="76025" y="219351"/>
                    <a:pt x="72585" y="220938"/>
                  </a:cubicBezTo>
                  <a:lnTo>
                    <a:pt x="65970" y="223849"/>
                  </a:lnTo>
                  <a:lnTo>
                    <a:pt x="65970" y="287088"/>
                  </a:lnTo>
                  <a:lnTo>
                    <a:pt x="65970" y="350326"/>
                  </a:lnTo>
                  <a:lnTo>
                    <a:pt x="59355" y="356677"/>
                  </a:lnTo>
                  <a:cubicBezTo>
                    <a:pt x="51152" y="365144"/>
                    <a:pt x="39775" y="365408"/>
                    <a:pt x="32101" y="357206"/>
                  </a:cubicBezTo>
                  <a:close/>
                  <a:moveTo>
                    <a:pt x="52475" y="184953"/>
                  </a:moveTo>
                  <a:cubicBezTo>
                    <a:pt x="56974" y="179661"/>
                    <a:pt x="53005" y="172782"/>
                    <a:pt x="45860" y="172782"/>
                  </a:cubicBezTo>
                  <a:cubicBezTo>
                    <a:pt x="38981" y="172782"/>
                    <a:pt x="35277" y="178073"/>
                    <a:pt x="37923" y="184688"/>
                  </a:cubicBezTo>
                  <a:cubicBezTo>
                    <a:pt x="39775" y="189716"/>
                    <a:pt x="48506" y="189980"/>
                    <a:pt x="52475" y="184953"/>
                  </a:cubicBezTo>
                  <a:close/>
                </a:path>
              </a:pathLst>
            </a:custGeom>
            <a:grpFill/>
            <a:ln w="264" cap="flat">
              <a:solidFill>
                <a:srgbClr val="FFFFFF"/>
              </a:solidFill>
              <a:prstDash val="solid"/>
              <a:miter/>
            </a:ln>
          </p:spPr>
          <p:txBody>
            <a:bodyPr rtlCol="0" anchor="ctr"/>
            <a:lstStyle/>
            <a:p>
              <a:endParaRPr lang="en-US"/>
            </a:p>
          </p:txBody>
        </p:sp>
      </p:grpSp>
    </p:spTree>
    <p:extLst>
      <p:ext uri="{BB962C8B-B14F-4D97-AF65-F5344CB8AC3E}">
        <p14:creationId xmlns:p14="http://schemas.microsoft.com/office/powerpoint/2010/main" val="29522687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61C672A-8847-1BE8-6AD3-D6A1F839E4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74638" y="2103871"/>
            <a:ext cx="3194722" cy="3194722"/>
          </a:xfrm>
          <a:prstGeom prst="rect">
            <a:avLst/>
          </a:prstGeom>
        </p:spPr>
      </p:pic>
      <p:grpSp>
        <p:nvGrpSpPr>
          <p:cNvPr id="10" name="Group 9">
            <a:extLst>
              <a:ext uri="{FF2B5EF4-FFF2-40B4-BE49-F238E27FC236}">
                <a16:creationId xmlns:a16="http://schemas.microsoft.com/office/drawing/2014/main" id="{1F23DFC8-CA14-66BD-D8F7-8160834A1801}"/>
              </a:ext>
            </a:extLst>
          </p:cNvPr>
          <p:cNvGrpSpPr/>
          <p:nvPr/>
        </p:nvGrpSpPr>
        <p:grpSpPr>
          <a:xfrm>
            <a:off x="1098523" y="1097442"/>
            <a:ext cx="7901893" cy="1006429"/>
            <a:chOff x="425948" y="1915620"/>
            <a:chExt cx="7901893" cy="1006429"/>
          </a:xfrm>
        </p:grpSpPr>
        <p:sp>
          <p:nvSpPr>
            <p:cNvPr id="5" name="TextBox 4">
              <a:extLst>
                <a:ext uri="{FF2B5EF4-FFF2-40B4-BE49-F238E27FC236}">
                  <a16:creationId xmlns:a16="http://schemas.microsoft.com/office/drawing/2014/main" id="{6D84AAF1-5697-22FD-30DC-3A1E8BB89A9A}"/>
                </a:ext>
              </a:extLst>
            </p:cNvPr>
            <p:cNvSpPr txBox="1"/>
            <p:nvPr/>
          </p:nvSpPr>
          <p:spPr>
            <a:xfrm>
              <a:off x="425948" y="1915620"/>
              <a:ext cx="7901893" cy="1006429"/>
            </a:xfrm>
            <a:prstGeom prst="rect">
              <a:avLst/>
            </a:prstGeom>
            <a:noFill/>
          </p:spPr>
          <p:txBody>
            <a:bodyPr wrap="square" rtlCol="0">
              <a:spAutoFit/>
            </a:bodyPr>
            <a:lstStyle>
              <a:defPPr marR="0" lvl="0" algn="l" rtl="0">
                <a:lnSpc>
                  <a:spcPct val="100000"/>
                </a:lnSpc>
                <a:spcBef>
                  <a:spcPts val="0"/>
                </a:spcBef>
                <a:spcAft>
                  <a:spcPts val="0"/>
                </a:spcAft>
                <a:defRPr/>
              </a:defPPr>
              <a:lvl1pPr algn="ctr">
                <a:lnSpc>
                  <a:spcPct val="120000"/>
                </a:lnSpc>
                <a:defRPr sz="2400">
                  <a:latin typeface="#9Slide03 Arima Madurai Black" panose="00000A00000000000000" pitchFamily="2" charset="0"/>
                  <a:cs typeface="#9Slide03 Arima Madurai Black" panose="00000A00000000000000" pitchFamily="2" charset="0"/>
                </a:defRPr>
              </a:lvl1pPr>
            </a:lstStyle>
            <a:p>
              <a:pPr algn="l">
                <a:lnSpc>
                  <a:spcPct val="150000"/>
                </a:lnSpc>
              </a:pPr>
              <a:r>
                <a:rPr lang="vi-VN" sz="2200" dirty="0"/>
                <a:t>             </a:t>
              </a:r>
              <a:r>
                <a:rPr lang="en-US" sz="2200" dirty="0" err="1"/>
                <a:t>Thời</a:t>
              </a:r>
              <a:r>
                <a:rPr lang="en-US" sz="2200" dirty="0"/>
                <a:t> </a:t>
              </a:r>
              <a:r>
                <a:rPr lang="en-US" sz="2200" dirty="0" err="1"/>
                <a:t>gian</a:t>
              </a:r>
              <a:r>
                <a:rPr lang="en-US" sz="2200" dirty="0"/>
                <a:t> bắt </a:t>
              </a:r>
              <a:r>
                <a:rPr lang="en-US" sz="2200" dirty="0" err="1"/>
                <a:t>đầu</a:t>
              </a:r>
              <a:r>
                <a:rPr lang="en-US" sz="2200" dirty="0"/>
                <a:t> </a:t>
              </a:r>
              <a:r>
                <a:rPr lang="en-US" sz="2200" dirty="0" err="1"/>
                <a:t>đo</a:t>
              </a:r>
              <a:r>
                <a:rPr lang="en-US" sz="2200" dirty="0"/>
                <a:t> </a:t>
              </a:r>
              <a:r>
                <a:rPr lang="en-US" sz="2200" dirty="0" err="1"/>
                <a:t>và</a:t>
              </a:r>
              <a:r>
                <a:rPr lang="en-US" sz="2200" dirty="0"/>
                <a:t> </a:t>
              </a:r>
              <a:r>
                <a:rPr lang="en-US" sz="2200" dirty="0" err="1"/>
                <a:t>kết</a:t>
              </a:r>
              <a:r>
                <a:rPr lang="en-US" sz="2200" dirty="0"/>
                <a:t> </a:t>
              </a:r>
              <a:r>
                <a:rPr lang="en-US" sz="2200" dirty="0" err="1"/>
                <a:t>thúc</a:t>
              </a:r>
              <a:r>
                <a:rPr lang="en-US" sz="2200" dirty="0"/>
                <a:t> </a:t>
              </a:r>
              <a:r>
                <a:rPr lang="en-US" sz="2200" dirty="0" err="1"/>
                <a:t>đo</a:t>
              </a:r>
              <a:r>
                <a:rPr lang="en-US" sz="2200" dirty="0"/>
                <a:t> </a:t>
              </a:r>
              <a:r>
                <a:rPr lang="en-US" sz="2200" dirty="0" err="1"/>
                <a:t>chuẩn</a:t>
              </a:r>
              <a:r>
                <a:rPr lang="en-US" sz="2200" dirty="0"/>
                <a:t>.</a:t>
              </a:r>
            </a:p>
            <a:p>
              <a:pPr algn="just"/>
              <a:r>
                <a:rPr lang="vi-VN" sz="2200" dirty="0"/>
                <a:t>             </a:t>
              </a:r>
              <a:r>
                <a:rPr lang="en-US" sz="2200" dirty="0"/>
                <a:t>Thao </a:t>
              </a:r>
              <a:r>
                <a:rPr lang="en-US" sz="2200" dirty="0" err="1"/>
                <a:t>tác</a:t>
              </a:r>
              <a:r>
                <a:rPr lang="en-US" sz="2200" dirty="0"/>
                <a:t> </a:t>
              </a:r>
              <a:r>
                <a:rPr lang="en-US" sz="2200" dirty="0" err="1"/>
                <a:t>thực</a:t>
              </a:r>
              <a:r>
                <a:rPr lang="en-US" sz="2200" dirty="0"/>
                <a:t> </a:t>
              </a:r>
              <a:r>
                <a:rPr lang="en-US" sz="2200" dirty="0" err="1"/>
                <a:t>hiện</a:t>
              </a:r>
              <a:r>
                <a:rPr lang="en-US" sz="2200" dirty="0"/>
                <a:t> </a:t>
              </a:r>
              <a:r>
                <a:rPr lang="en-US" sz="2200" dirty="0" err="1"/>
                <a:t>dễ</a:t>
              </a:r>
              <a:r>
                <a:rPr lang="en-US" sz="2200" dirty="0"/>
                <a:t> </a:t>
              </a:r>
              <a:r>
                <a:rPr lang="en-US" sz="2200" dirty="0" err="1"/>
                <a:t>dàng</a:t>
              </a:r>
              <a:r>
                <a:rPr lang="en-US" sz="2200" dirty="0"/>
                <a:t>.</a:t>
              </a:r>
            </a:p>
          </p:txBody>
        </p:sp>
        <p:pic>
          <p:nvPicPr>
            <p:cNvPr id="7" name="Picture 14">
              <a:extLst>
                <a:ext uri="{FF2B5EF4-FFF2-40B4-BE49-F238E27FC236}">
                  <a16:creationId xmlns:a16="http://schemas.microsoft.com/office/drawing/2014/main" id="{AE0925F0-230F-41AD-FDE7-17BEBF4797B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6260" b="29432"/>
            <a:stretch/>
          </p:blipFill>
          <p:spPr bwMode="auto">
            <a:xfrm>
              <a:off x="493499" y="2018597"/>
              <a:ext cx="636767" cy="28214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4">
              <a:extLst>
                <a:ext uri="{FF2B5EF4-FFF2-40B4-BE49-F238E27FC236}">
                  <a16:creationId xmlns:a16="http://schemas.microsoft.com/office/drawing/2014/main" id="{6C54F259-D199-2F6F-B991-0E3BB2B3DEE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6260" b="29432"/>
            <a:stretch/>
          </p:blipFill>
          <p:spPr bwMode="auto">
            <a:xfrm>
              <a:off x="493499" y="2526852"/>
              <a:ext cx="636767" cy="28214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690538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8)">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77"/>
        <p:cNvGrpSpPr/>
        <p:nvPr/>
      </p:nvGrpSpPr>
      <p:grpSpPr>
        <a:xfrm>
          <a:off x="0" y="0"/>
          <a:ext cx="0" cy="0"/>
          <a:chOff x="0" y="0"/>
          <a:chExt cx="0" cy="0"/>
        </a:xfrm>
      </p:grpSpPr>
      <p:sp>
        <p:nvSpPr>
          <p:cNvPr id="1480" name="Google Shape;1480;p36"/>
          <p:cNvSpPr txBox="1">
            <a:spLocks noGrp="1"/>
          </p:cNvSpPr>
          <p:nvPr>
            <p:ph type="subTitle" idx="2"/>
          </p:nvPr>
        </p:nvSpPr>
        <p:spPr>
          <a:xfrm>
            <a:off x="726000" y="3850725"/>
            <a:ext cx="7698000" cy="441000"/>
          </a:xfrm>
          <a:prstGeom prst="rect">
            <a:avLst/>
          </a:prstGeom>
        </p:spPr>
        <p:txBody>
          <a:bodyPr spcFirstLastPara="1" wrap="square" lIns="91425" tIns="91425" rIns="91425" bIns="91425" anchor="ctr" anchorCtr="0">
            <a:noAutofit/>
          </a:bodyPr>
          <a:lstStyle/>
          <a:p>
            <a:pPr marL="0" lvl="0" indent="0" algn="ctr" rtl="0">
              <a:spcBef>
                <a:spcPts val="0"/>
              </a:spcBef>
              <a:spcAft>
                <a:spcPts val="1200"/>
              </a:spcAft>
              <a:buNone/>
            </a:pPr>
            <a:r>
              <a:rPr lang="en">
                <a:solidFill>
                  <a:schemeClr val="lt1"/>
                </a:solidFill>
              </a:rPr>
              <a:t>—Someone famous</a:t>
            </a:r>
            <a:endParaRPr>
              <a:solidFill>
                <a:schemeClr val="lt1"/>
              </a:solidFill>
            </a:endParaRPr>
          </a:p>
        </p:txBody>
      </p:sp>
      <p:pic>
        <p:nvPicPr>
          <p:cNvPr id="12" name="Graphic 11">
            <a:extLst>
              <a:ext uri="{FF2B5EF4-FFF2-40B4-BE49-F238E27FC236}">
                <a16:creationId xmlns:a16="http://schemas.microsoft.com/office/drawing/2014/main" id="{1A430139-DF0F-440D-BF58-C48D406E5D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17261" y="713470"/>
            <a:ext cx="3961403" cy="3961403"/>
          </a:xfrm>
          <a:prstGeom prst="rect">
            <a:avLst/>
          </a:prstGeom>
        </p:spPr>
      </p:pic>
      <p:sp>
        <p:nvSpPr>
          <p:cNvPr id="13" name="TextBox 12">
            <a:extLst>
              <a:ext uri="{FF2B5EF4-FFF2-40B4-BE49-F238E27FC236}">
                <a16:creationId xmlns:a16="http://schemas.microsoft.com/office/drawing/2014/main" id="{C79EA4C3-520C-4B93-85F3-DBC2BC8A8318}"/>
              </a:ext>
            </a:extLst>
          </p:cNvPr>
          <p:cNvSpPr txBox="1"/>
          <p:nvPr/>
        </p:nvSpPr>
        <p:spPr>
          <a:xfrm>
            <a:off x="4049293" y="2237650"/>
            <a:ext cx="4269555" cy="131112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dirty="0" err="1"/>
              <a:t>Nêu</a:t>
            </a:r>
            <a:r>
              <a:rPr lang="en-US" dirty="0"/>
              <a:t> </a:t>
            </a:r>
            <a:r>
              <a:rPr lang="en-US" dirty="0" err="1"/>
              <a:t>một</a:t>
            </a:r>
            <a:r>
              <a:rPr lang="en-US" dirty="0"/>
              <a:t> </a:t>
            </a:r>
            <a:r>
              <a:rPr lang="en-US" dirty="0" err="1"/>
              <a:t>số</a:t>
            </a:r>
            <a:r>
              <a:rPr lang="en-US" dirty="0"/>
              <a:t> </a:t>
            </a:r>
            <a:r>
              <a:rPr lang="en-US" dirty="0" err="1"/>
              <a:t>ví</a:t>
            </a:r>
            <a:r>
              <a:rPr lang="en-US" dirty="0"/>
              <a:t> </a:t>
            </a:r>
            <a:r>
              <a:rPr lang="en-US" dirty="0" err="1"/>
              <a:t>dụ</a:t>
            </a:r>
            <a:r>
              <a:rPr lang="en-US" dirty="0"/>
              <a:t> </a:t>
            </a:r>
            <a:r>
              <a:rPr lang="en-US" dirty="0" err="1"/>
              <a:t>để</a:t>
            </a:r>
            <a:r>
              <a:rPr lang="en-US" dirty="0"/>
              <a:t> </a:t>
            </a:r>
            <a:r>
              <a:rPr lang="en-US" dirty="0" err="1"/>
              <a:t>minh</a:t>
            </a:r>
            <a:r>
              <a:rPr lang="en-US" dirty="0"/>
              <a:t> </a:t>
            </a:r>
            <a:r>
              <a:rPr lang="en-US" dirty="0" err="1"/>
              <a:t>hoạ</a:t>
            </a:r>
            <a:r>
              <a:rPr lang="en-US" dirty="0"/>
              <a:t> </a:t>
            </a:r>
            <a:r>
              <a:rPr lang="en-US" dirty="0" err="1"/>
              <a:t>sự</a:t>
            </a:r>
            <a:r>
              <a:rPr lang="en-US" dirty="0"/>
              <a:t> </a:t>
            </a:r>
            <a:r>
              <a:rPr lang="en-US" dirty="0" err="1"/>
              <a:t>cần</a:t>
            </a:r>
            <a:r>
              <a:rPr lang="en-US" dirty="0"/>
              <a:t> </a:t>
            </a:r>
            <a:r>
              <a:rPr lang="en-US" dirty="0" err="1"/>
              <a:t>thiết</a:t>
            </a:r>
            <a:r>
              <a:rPr lang="en-US" dirty="0"/>
              <a:t> </a:t>
            </a:r>
            <a:r>
              <a:rPr lang="en-US" dirty="0" err="1"/>
              <a:t>của</a:t>
            </a:r>
            <a:r>
              <a:rPr lang="en-US" dirty="0"/>
              <a:t> </a:t>
            </a:r>
            <a:r>
              <a:rPr lang="en-US" dirty="0" err="1"/>
              <a:t>việc</a:t>
            </a:r>
            <a:r>
              <a:rPr lang="en-US" dirty="0"/>
              <a:t> </a:t>
            </a:r>
            <a:r>
              <a:rPr lang="en-US" dirty="0" err="1"/>
              <a:t>đo</a:t>
            </a:r>
            <a:r>
              <a:rPr lang="en-US" dirty="0"/>
              <a:t> </a:t>
            </a:r>
            <a:r>
              <a:rPr lang="en-US" dirty="0" err="1"/>
              <a:t>tốc</a:t>
            </a:r>
            <a:r>
              <a:rPr lang="en-US" dirty="0"/>
              <a:t> </a:t>
            </a:r>
            <a:r>
              <a:rPr lang="en-US" dirty="0" err="1"/>
              <a:t>độ</a:t>
            </a:r>
            <a:r>
              <a:rPr lang="en-US" dirty="0"/>
              <a:t> </a:t>
            </a:r>
            <a:r>
              <a:rPr lang="en-US" dirty="0" err="1"/>
              <a:t>trong</a:t>
            </a:r>
            <a:r>
              <a:rPr lang="en-US" dirty="0"/>
              <a:t> </a:t>
            </a:r>
            <a:r>
              <a:rPr lang="en-US" dirty="0" err="1"/>
              <a:t>cuộc</a:t>
            </a:r>
            <a:r>
              <a:rPr lang="en-US" dirty="0"/>
              <a:t> </a:t>
            </a:r>
            <a:r>
              <a:rPr lang="en-US" dirty="0" err="1"/>
              <a:t>sống</a:t>
            </a:r>
            <a:r>
              <a:rPr lang="en-US" dirty="0"/>
              <a:t>.</a:t>
            </a:r>
            <a:endParaRPr lang="en-US" sz="4000" dirty="0"/>
          </a:p>
        </p:txBody>
      </p:sp>
      <p:grpSp>
        <p:nvGrpSpPr>
          <p:cNvPr id="14" name="Group 13">
            <a:extLst>
              <a:ext uri="{FF2B5EF4-FFF2-40B4-BE49-F238E27FC236}">
                <a16:creationId xmlns:a16="http://schemas.microsoft.com/office/drawing/2014/main" id="{049A3BCA-ED91-4F27-AFA8-8E4AA0FB37C0}"/>
              </a:ext>
            </a:extLst>
          </p:cNvPr>
          <p:cNvGrpSpPr/>
          <p:nvPr/>
        </p:nvGrpSpPr>
        <p:grpSpPr>
          <a:xfrm>
            <a:off x="2619960" y="275109"/>
            <a:ext cx="4495099" cy="479169"/>
            <a:chOff x="814234" y="3068672"/>
            <a:chExt cx="4495099" cy="602255"/>
          </a:xfrm>
        </p:grpSpPr>
        <p:sp>
          <p:nvSpPr>
            <p:cNvPr id="15" name="Google Shape;2346;p40">
              <a:extLst>
                <a:ext uri="{FF2B5EF4-FFF2-40B4-BE49-F238E27FC236}">
                  <a16:creationId xmlns:a16="http://schemas.microsoft.com/office/drawing/2014/main" id="{31C67624-1401-49AF-BB3F-CC52CBB5F39E}"/>
                </a:ext>
              </a:extLst>
            </p:cNvPr>
            <p:cNvSpPr/>
            <p:nvPr/>
          </p:nvSpPr>
          <p:spPr>
            <a:xfrm>
              <a:off x="814234" y="3125026"/>
              <a:ext cx="4495099" cy="545901"/>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TextBox 15">
              <a:extLst>
                <a:ext uri="{FF2B5EF4-FFF2-40B4-BE49-F238E27FC236}">
                  <a16:creationId xmlns:a16="http://schemas.microsoft.com/office/drawing/2014/main" id="{AAC44C48-7DF5-44B7-87DC-EE9D4B9AA64F}"/>
                </a:ext>
              </a:extLst>
            </p:cNvPr>
            <p:cNvSpPr txBox="1"/>
            <p:nvPr/>
          </p:nvSpPr>
          <p:spPr>
            <a:xfrm>
              <a:off x="1079842" y="3068672"/>
              <a:ext cx="4229491" cy="580254"/>
            </a:xfrm>
            <a:prstGeom prst="rect">
              <a:avLst/>
            </a:prstGeom>
            <a:noFill/>
          </p:spPr>
          <p:txBody>
            <a:bodyPr wrap="square" rtlCol="0">
              <a:spAutoFit/>
            </a:bodyPr>
            <a:lstStyle/>
            <a:p>
              <a:r>
                <a:rPr lang="en-US" sz="2400" dirty="0" err="1">
                  <a:solidFill>
                    <a:srgbClr val="FBF9F6"/>
                  </a:solidFill>
                  <a:latin typeface="#9Slide07 IcielBaliho Script" pitchFamily="2" charset="0"/>
                  <a:cs typeface="#9Slide03 Arima Madurai Black" panose="00000A00000000000000" pitchFamily="2" charset="0"/>
                </a:rPr>
                <a:t>Đo</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Tốc</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Độ</a:t>
              </a:r>
              <a:r>
                <a:rPr lang="en-US" sz="2400" dirty="0">
                  <a:solidFill>
                    <a:srgbClr val="FBF9F6"/>
                  </a:solidFill>
                  <a:latin typeface="#9Slide07 IcielBaliho Script" pitchFamily="2" charset="0"/>
                  <a:cs typeface="#9Slide03 Arima Madurai Black" panose="00000A00000000000000" pitchFamily="2" charset="0"/>
                </a:rPr>
                <a:t> </a:t>
              </a:r>
              <a:r>
                <a:rPr lang="vi-VN" sz="2400" dirty="0">
                  <a:solidFill>
                    <a:srgbClr val="FBF9F6"/>
                  </a:solidFill>
                  <a:latin typeface="#9Slide07 IcielBaliho Script" pitchFamily="2" charset="0"/>
                  <a:cs typeface="#9Slide03 Arima Madurai Black" panose="00000A00000000000000" pitchFamily="2" charset="0"/>
                </a:rPr>
                <a:t>Bằng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Đồng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Hồ</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Bấm</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Giây</a:t>
              </a:r>
              <a:endParaRPr lang="en-US" sz="2400" dirty="0">
                <a:solidFill>
                  <a:srgbClr val="FBF9F6"/>
                </a:solidFill>
                <a:latin typeface="#9Slide07 IcielBaliho Script" pitchFamily="2" charset="0"/>
                <a:cs typeface="#9Slide03 Arima Madurai Black" panose="00000A00000000000000" pitchFamily="2" charset="0"/>
              </a:endParaRPr>
            </a:p>
          </p:txBody>
        </p:sp>
      </p:grpSp>
      <p:sp>
        <p:nvSpPr>
          <p:cNvPr id="17" name="Google Shape;2357;p40">
            <a:extLst>
              <a:ext uri="{FF2B5EF4-FFF2-40B4-BE49-F238E27FC236}">
                <a16:creationId xmlns:a16="http://schemas.microsoft.com/office/drawing/2014/main" id="{B54FE931-31F7-452F-BE9D-826F54C50A94}"/>
              </a:ext>
            </a:extLst>
          </p:cNvPr>
          <p:cNvSpPr/>
          <p:nvPr/>
        </p:nvSpPr>
        <p:spPr>
          <a:xfrm rot="10800000">
            <a:off x="2160551" y="151275"/>
            <a:ext cx="746628" cy="739117"/>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raphic 8">
            <a:extLst>
              <a:ext uri="{FF2B5EF4-FFF2-40B4-BE49-F238E27FC236}">
                <a16:creationId xmlns:a16="http://schemas.microsoft.com/office/drawing/2014/main" id="{D6886A73-AE40-45D7-88FE-8931BCBE25A6}"/>
              </a:ext>
            </a:extLst>
          </p:cNvPr>
          <p:cNvGrpSpPr/>
          <p:nvPr/>
        </p:nvGrpSpPr>
        <p:grpSpPr>
          <a:xfrm>
            <a:off x="2324814" y="317263"/>
            <a:ext cx="396490" cy="376058"/>
            <a:chOff x="4790189" y="653113"/>
            <a:chExt cx="1354514" cy="1284713"/>
          </a:xfrm>
          <a:solidFill>
            <a:srgbClr val="FFFFFF"/>
          </a:solidFill>
        </p:grpSpPr>
        <p:sp>
          <p:nvSpPr>
            <p:cNvPr id="19" name="Freeform: Shape 18">
              <a:extLst>
                <a:ext uri="{FF2B5EF4-FFF2-40B4-BE49-F238E27FC236}">
                  <a16:creationId xmlns:a16="http://schemas.microsoft.com/office/drawing/2014/main" id="{E35AF91F-EDC4-4365-B793-CCE1804716F9}"/>
                </a:ext>
              </a:extLst>
            </p:cNvPr>
            <p:cNvSpPr/>
            <p:nvPr/>
          </p:nvSpPr>
          <p:spPr>
            <a:xfrm flipV="1">
              <a:off x="4790189" y="653113"/>
              <a:ext cx="1354514" cy="1284713"/>
            </a:xfrm>
            <a:custGeom>
              <a:avLst/>
              <a:gdLst>
                <a:gd name="connsiteX0" fmla="*/ 654342 w 1354514"/>
                <a:gd name="connsiteY0" fmla="*/ 1279972 h 1284713"/>
                <a:gd name="connsiteX1" fmla="*/ 617827 w 1354514"/>
                <a:gd name="connsiteY1" fmla="*/ 1250866 h 1284713"/>
                <a:gd name="connsiteX2" fmla="*/ 612271 w 1354514"/>
                <a:gd name="connsiteY2" fmla="*/ 1197682 h 1284713"/>
                <a:gd name="connsiteX3" fmla="*/ 620209 w 1354514"/>
                <a:gd name="connsiteY3" fmla="*/ 1145557 h 1284713"/>
                <a:gd name="connsiteX4" fmla="*/ 640054 w 1354514"/>
                <a:gd name="connsiteY4" fmla="*/ 1127299 h 1284713"/>
                <a:gd name="connsiteX5" fmla="*/ 695884 w 1354514"/>
                <a:gd name="connsiteY5" fmla="*/ 1119097 h 1284713"/>
                <a:gd name="connsiteX6" fmla="*/ 739013 w 1354514"/>
                <a:gd name="connsiteY6" fmla="*/ 1118038 h 1284713"/>
                <a:gd name="connsiteX7" fmla="*/ 738219 w 1354514"/>
                <a:gd name="connsiteY7" fmla="*/ 1088668 h 1284713"/>
                <a:gd name="connsiteX8" fmla="*/ 737425 w 1354514"/>
                <a:gd name="connsiteY8" fmla="*/ 1059298 h 1284713"/>
                <a:gd name="connsiteX9" fmla="*/ 705409 w 1354514"/>
                <a:gd name="connsiteY9" fmla="*/ 1052154 h 1284713"/>
                <a:gd name="connsiteX10" fmla="*/ 648521 w 1354514"/>
                <a:gd name="connsiteY10" fmla="*/ 1036542 h 1284713"/>
                <a:gd name="connsiteX11" fmla="*/ 541888 w 1354514"/>
                <a:gd name="connsiteY11" fmla="*/ 987063 h 1284713"/>
                <a:gd name="connsiteX12" fmla="*/ 528923 w 1354514"/>
                <a:gd name="connsiteY12" fmla="*/ 978860 h 1284713"/>
                <a:gd name="connsiteX13" fmla="*/ 513047 w 1354514"/>
                <a:gd name="connsiteY13" fmla="*/ 997382 h 1284713"/>
                <a:gd name="connsiteX14" fmla="*/ 497436 w 1354514"/>
                <a:gd name="connsiteY14" fmla="*/ 1015639 h 1284713"/>
                <a:gd name="connsiteX15" fmla="*/ 513576 w 1354514"/>
                <a:gd name="connsiteY15" fmla="*/ 1030192 h 1284713"/>
                <a:gd name="connsiteX16" fmla="*/ 513311 w 1354514"/>
                <a:gd name="connsiteY16" fmla="*/ 1082053 h 1284713"/>
                <a:gd name="connsiteX17" fmla="*/ 452719 w 1354514"/>
                <a:gd name="connsiteY17" fmla="*/ 1116716 h 1284713"/>
                <a:gd name="connsiteX18" fmla="*/ 303221 w 1354514"/>
                <a:gd name="connsiteY18" fmla="*/ 984152 h 1284713"/>
                <a:gd name="connsiteX19" fmla="*/ 302427 w 1354514"/>
                <a:gd name="connsiteY19" fmla="*/ 970922 h 1284713"/>
                <a:gd name="connsiteX20" fmla="*/ 359051 w 1354514"/>
                <a:gd name="connsiteY20" fmla="*/ 907948 h 1284713"/>
                <a:gd name="connsiteX21" fmla="*/ 390538 w 1354514"/>
                <a:gd name="connsiteY21" fmla="*/ 923824 h 1284713"/>
                <a:gd name="connsiteX22" fmla="*/ 403239 w 1354514"/>
                <a:gd name="connsiteY22" fmla="*/ 934672 h 1284713"/>
                <a:gd name="connsiteX23" fmla="*/ 418585 w 1354514"/>
                <a:gd name="connsiteY23" fmla="*/ 917738 h 1284713"/>
                <a:gd name="connsiteX24" fmla="*/ 433932 w 1354514"/>
                <a:gd name="connsiteY24" fmla="*/ 900804 h 1284713"/>
                <a:gd name="connsiteX25" fmla="*/ 416204 w 1354514"/>
                <a:gd name="connsiteY25" fmla="*/ 880430 h 1284713"/>
                <a:gd name="connsiteX26" fmla="*/ 380483 w 1354514"/>
                <a:gd name="connsiteY26" fmla="*/ 834655 h 1284713"/>
                <a:gd name="connsiteX27" fmla="*/ 362491 w 1354514"/>
                <a:gd name="connsiteY27" fmla="*/ 808989 h 1284713"/>
                <a:gd name="connsiteX28" fmla="*/ 294489 w 1354514"/>
                <a:gd name="connsiteY28" fmla="*/ 808989 h 1284713"/>
                <a:gd name="connsiteX29" fmla="*/ 221990 w 1354514"/>
                <a:gd name="connsiteY29" fmla="*/ 804226 h 1284713"/>
                <a:gd name="connsiteX30" fmla="*/ 223048 w 1354514"/>
                <a:gd name="connsiteY30" fmla="*/ 775649 h 1284713"/>
                <a:gd name="connsiteX31" fmla="*/ 285228 w 1354514"/>
                <a:gd name="connsiteY31" fmla="*/ 769828 h 1284713"/>
                <a:gd name="connsiteX32" fmla="*/ 341852 w 1354514"/>
                <a:gd name="connsiteY32" fmla="*/ 769034 h 1284713"/>
                <a:gd name="connsiteX33" fmla="*/ 335502 w 1354514"/>
                <a:gd name="connsiteY33" fmla="*/ 756598 h 1284713"/>
                <a:gd name="connsiteX34" fmla="*/ 322007 w 1354514"/>
                <a:gd name="connsiteY34" fmla="*/ 725111 h 1284713"/>
                <a:gd name="connsiteX35" fmla="*/ 314599 w 1354514"/>
                <a:gd name="connsiteY35" fmla="*/ 705796 h 1284713"/>
                <a:gd name="connsiteX36" fmla="*/ 210347 w 1354514"/>
                <a:gd name="connsiteY36" fmla="*/ 705796 h 1284713"/>
                <a:gd name="connsiteX37" fmla="*/ 106096 w 1354514"/>
                <a:gd name="connsiteY37" fmla="*/ 705796 h 1284713"/>
                <a:gd name="connsiteX38" fmla="*/ 99746 w 1354514"/>
                <a:gd name="connsiteY38" fmla="*/ 699181 h 1284713"/>
                <a:gd name="connsiteX39" fmla="*/ 99216 w 1354514"/>
                <a:gd name="connsiteY39" fmla="*/ 671927 h 1284713"/>
                <a:gd name="connsiteX40" fmla="*/ 203732 w 1354514"/>
                <a:gd name="connsiteY40" fmla="*/ 666106 h 1284713"/>
                <a:gd name="connsiteX41" fmla="*/ 302163 w 1354514"/>
                <a:gd name="connsiteY41" fmla="*/ 665048 h 1284713"/>
                <a:gd name="connsiteX42" fmla="*/ 297929 w 1354514"/>
                <a:gd name="connsiteY42" fmla="*/ 645732 h 1284713"/>
                <a:gd name="connsiteX43" fmla="*/ 290520 w 1354514"/>
                <a:gd name="connsiteY43" fmla="*/ 603926 h 1284713"/>
                <a:gd name="connsiteX44" fmla="*/ 287345 w 1354514"/>
                <a:gd name="connsiteY44" fmla="*/ 580112 h 1284713"/>
                <a:gd name="connsiteX45" fmla="*/ 148696 w 1354514"/>
                <a:gd name="connsiteY45" fmla="*/ 579318 h 1284713"/>
                <a:gd name="connsiteX46" fmla="*/ 3961 w 1354514"/>
                <a:gd name="connsiteY46" fmla="*/ 572968 h 1284713"/>
                <a:gd name="connsiteX47" fmla="*/ 8724 w 1354514"/>
                <a:gd name="connsiteY47" fmla="*/ 543068 h 1284713"/>
                <a:gd name="connsiteX48" fmla="*/ 150813 w 1354514"/>
                <a:gd name="connsiteY48" fmla="*/ 539099 h 1284713"/>
                <a:gd name="connsiteX49" fmla="*/ 285493 w 1354514"/>
                <a:gd name="connsiteY49" fmla="*/ 539099 h 1284713"/>
                <a:gd name="connsiteX50" fmla="*/ 287081 w 1354514"/>
                <a:gd name="connsiteY50" fmla="*/ 501262 h 1284713"/>
                <a:gd name="connsiteX51" fmla="*/ 290256 w 1354514"/>
                <a:gd name="connsiteY51" fmla="*/ 458926 h 1284713"/>
                <a:gd name="connsiteX52" fmla="*/ 190238 w 1354514"/>
                <a:gd name="connsiteY52" fmla="*/ 454428 h 1284713"/>
                <a:gd name="connsiteX53" fmla="*/ 81488 w 1354514"/>
                <a:gd name="connsiteY53" fmla="*/ 448871 h 1284713"/>
                <a:gd name="connsiteX54" fmla="*/ 81488 w 1354514"/>
                <a:gd name="connsiteY54" fmla="*/ 420295 h 1284713"/>
                <a:gd name="connsiteX55" fmla="*/ 193678 w 1354514"/>
                <a:gd name="connsiteY55" fmla="*/ 414738 h 1284713"/>
                <a:gd name="connsiteX56" fmla="*/ 298723 w 1354514"/>
                <a:gd name="connsiteY56" fmla="*/ 414738 h 1284713"/>
                <a:gd name="connsiteX57" fmla="*/ 301898 w 1354514"/>
                <a:gd name="connsiteY57" fmla="*/ 399921 h 1284713"/>
                <a:gd name="connsiteX58" fmla="*/ 310365 w 1354514"/>
                <a:gd name="connsiteY58" fmla="*/ 370286 h 1284713"/>
                <a:gd name="connsiteX59" fmla="*/ 315392 w 1354514"/>
                <a:gd name="connsiteY59" fmla="*/ 352029 h 1284713"/>
                <a:gd name="connsiteX60" fmla="*/ 261679 w 1354514"/>
                <a:gd name="connsiteY60" fmla="*/ 348589 h 1284713"/>
                <a:gd name="connsiteX61" fmla="*/ 203203 w 1354514"/>
                <a:gd name="connsiteY61" fmla="*/ 343562 h 1284713"/>
                <a:gd name="connsiteX62" fmla="*/ 203997 w 1354514"/>
                <a:gd name="connsiteY62" fmla="*/ 316044 h 1284713"/>
                <a:gd name="connsiteX63" fmla="*/ 271734 w 1354514"/>
                <a:gd name="connsiteY63" fmla="*/ 309429 h 1284713"/>
                <a:gd name="connsiteX64" fmla="*/ 333914 w 1354514"/>
                <a:gd name="connsiteY64" fmla="*/ 308635 h 1284713"/>
                <a:gd name="connsiteX65" fmla="*/ 343440 w 1354514"/>
                <a:gd name="connsiteY65" fmla="*/ 289584 h 1284713"/>
                <a:gd name="connsiteX66" fmla="*/ 435520 w 1354514"/>
                <a:gd name="connsiteY66" fmla="*/ 161254 h 1284713"/>
                <a:gd name="connsiteX67" fmla="*/ 986412 w 1354514"/>
                <a:gd name="connsiteY67" fmla="*/ 24457 h 1284713"/>
                <a:gd name="connsiteX68" fmla="*/ 1132999 w 1354514"/>
                <a:gd name="connsiteY68" fmla="*/ 101720 h 1284713"/>
                <a:gd name="connsiteX69" fmla="*/ 1133263 w 1354514"/>
                <a:gd name="connsiteY69" fmla="*/ 126592 h 1284713"/>
                <a:gd name="connsiteX70" fmla="*/ 1086165 w 1354514"/>
                <a:gd name="connsiteY70" fmla="*/ 116537 h 1284713"/>
                <a:gd name="connsiteX71" fmla="*/ 670218 w 1354514"/>
                <a:gd name="connsiteY71" fmla="*/ 60707 h 1284713"/>
                <a:gd name="connsiteX72" fmla="*/ 377573 w 1354514"/>
                <a:gd name="connsiteY72" fmla="*/ 311810 h 1284713"/>
                <a:gd name="connsiteX73" fmla="*/ 377573 w 1354514"/>
                <a:gd name="connsiteY73" fmla="*/ 750513 h 1284713"/>
                <a:gd name="connsiteX74" fmla="*/ 757006 w 1354514"/>
                <a:gd name="connsiteY74" fmla="*/ 1020667 h 1284713"/>
                <a:gd name="connsiteX75" fmla="*/ 890098 w 1354514"/>
                <a:gd name="connsiteY75" fmla="*/ 1019608 h 1284713"/>
                <a:gd name="connsiteX76" fmla="*/ 1103893 w 1354514"/>
                <a:gd name="connsiteY76" fmla="*/ 934143 h 1284713"/>
                <a:gd name="connsiteX77" fmla="*/ 1227460 w 1354514"/>
                <a:gd name="connsiteY77" fmla="*/ 807136 h 1284713"/>
                <a:gd name="connsiteX78" fmla="*/ 1308956 w 1354514"/>
                <a:gd name="connsiteY78" fmla="*/ 586727 h 1284713"/>
                <a:gd name="connsiteX79" fmla="*/ 1287259 w 1354514"/>
                <a:gd name="connsiteY79" fmla="*/ 375049 h 1284713"/>
                <a:gd name="connsiteX80" fmla="*/ 1178774 w 1354514"/>
                <a:gd name="connsiteY80" fmla="*/ 192741 h 1284713"/>
                <a:gd name="connsiteX81" fmla="*/ 1168719 w 1354514"/>
                <a:gd name="connsiteY81" fmla="*/ 154110 h 1284713"/>
                <a:gd name="connsiteX82" fmla="*/ 1227460 w 1354514"/>
                <a:gd name="connsiteY82" fmla="*/ 188243 h 1284713"/>
                <a:gd name="connsiteX83" fmla="*/ 1325890 w 1354514"/>
                <a:gd name="connsiteY83" fmla="*/ 696270 h 1284713"/>
                <a:gd name="connsiteX84" fmla="*/ 1214230 w 1354514"/>
                <a:gd name="connsiteY84" fmla="*/ 889426 h 1284713"/>
                <a:gd name="connsiteX85" fmla="*/ 1201265 w 1354514"/>
                <a:gd name="connsiteY85" fmla="*/ 903979 h 1284713"/>
                <a:gd name="connsiteX86" fmla="*/ 1214230 w 1354514"/>
                <a:gd name="connsiteY86" fmla="*/ 918797 h 1284713"/>
                <a:gd name="connsiteX87" fmla="*/ 1229048 w 1354514"/>
                <a:gd name="connsiteY87" fmla="*/ 933349 h 1284713"/>
                <a:gd name="connsiteX88" fmla="*/ 1244923 w 1354514"/>
                <a:gd name="connsiteY88" fmla="*/ 921443 h 1284713"/>
                <a:gd name="connsiteX89" fmla="*/ 1275087 w 1354514"/>
                <a:gd name="connsiteY89" fmla="*/ 908742 h 1284713"/>
                <a:gd name="connsiteX90" fmla="*/ 1329330 w 1354514"/>
                <a:gd name="connsiteY90" fmla="*/ 969599 h 1284713"/>
                <a:gd name="connsiteX91" fmla="*/ 1250215 w 1354514"/>
                <a:gd name="connsiteY91" fmla="*/ 1056387 h 1284713"/>
                <a:gd name="connsiteX92" fmla="*/ 1152050 w 1354514"/>
                <a:gd name="connsiteY92" fmla="*/ 1119361 h 1284713"/>
                <a:gd name="connsiteX93" fmla="*/ 1103364 w 1354514"/>
                <a:gd name="connsiteY93" fmla="*/ 1061415 h 1284713"/>
                <a:gd name="connsiteX94" fmla="*/ 1118446 w 1354514"/>
                <a:gd name="connsiteY94" fmla="*/ 1030192 h 1284713"/>
                <a:gd name="connsiteX95" fmla="*/ 1132999 w 1354514"/>
                <a:gd name="connsiteY95" fmla="*/ 1015375 h 1284713"/>
                <a:gd name="connsiteX96" fmla="*/ 1119504 w 1354514"/>
                <a:gd name="connsiteY96" fmla="*/ 997117 h 1284713"/>
                <a:gd name="connsiteX97" fmla="*/ 1105745 w 1354514"/>
                <a:gd name="connsiteY97" fmla="*/ 980977 h 1284713"/>
                <a:gd name="connsiteX98" fmla="*/ 1094897 w 1354514"/>
                <a:gd name="connsiteY98" fmla="*/ 987857 h 1284713"/>
                <a:gd name="connsiteX99" fmla="*/ 924496 w 1354514"/>
                <a:gd name="connsiteY99" fmla="*/ 1054006 h 1284713"/>
                <a:gd name="connsiteX100" fmla="*/ 900153 w 1354514"/>
                <a:gd name="connsiteY100" fmla="*/ 1058769 h 1284713"/>
                <a:gd name="connsiteX101" fmla="*/ 900153 w 1354514"/>
                <a:gd name="connsiteY101" fmla="*/ 1088668 h 1284713"/>
                <a:gd name="connsiteX102" fmla="*/ 900153 w 1354514"/>
                <a:gd name="connsiteY102" fmla="*/ 1118568 h 1284713"/>
                <a:gd name="connsiteX103" fmla="*/ 937990 w 1354514"/>
                <a:gd name="connsiteY103" fmla="*/ 1118568 h 1284713"/>
                <a:gd name="connsiteX104" fmla="*/ 1006521 w 1354514"/>
                <a:gd name="connsiteY104" fmla="*/ 1133914 h 1284713"/>
                <a:gd name="connsiteX105" fmla="*/ 1027160 w 1354514"/>
                <a:gd name="connsiteY105" fmla="*/ 1200064 h 1284713"/>
                <a:gd name="connsiteX106" fmla="*/ 1009167 w 1354514"/>
                <a:gd name="connsiteY106" fmla="*/ 1264890 h 1284713"/>
                <a:gd name="connsiteX107" fmla="*/ 818392 w 1354514"/>
                <a:gd name="connsiteY107" fmla="*/ 1282354 h 1284713"/>
                <a:gd name="connsiteX108" fmla="*/ 654342 w 1354514"/>
                <a:gd name="connsiteY108" fmla="*/ 1279972 h 1284713"/>
                <a:gd name="connsiteX109" fmla="*/ 691121 w 1354514"/>
                <a:gd name="connsiteY109" fmla="*/ 1200593 h 1284713"/>
                <a:gd name="connsiteX110" fmla="*/ 691121 w 1354514"/>
                <a:gd name="connsiteY110" fmla="*/ 1158257 h 1284713"/>
                <a:gd name="connsiteX111" fmla="*/ 678156 w 1354514"/>
                <a:gd name="connsiteY111" fmla="*/ 1158257 h 1284713"/>
                <a:gd name="connsiteX112" fmla="*/ 658311 w 1354514"/>
                <a:gd name="connsiteY112" fmla="*/ 1163814 h 1284713"/>
                <a:gd name="connsiteX113" fmla="*/ 651431 w 1354514"/>
                <a:gd name="connsiteY113" fmla="*/ 1200328 h 1284713"/>
                <a:gd name="connsiteX114" fmla="*/ 656194 w 1354514"/>
                <a:gd name="connsiteY114" fmla="*/ 1235520 h 1284713"/>
                <a:gd name="connsiteX115" fmla="*/ 680008 w 1354514"/>
                <a:gd name="connsiteY115" fmla="*/ 1242664 h 1284713"/>
                <a:gd name="connsiteX116" fmla="*/ 691121 w 1354514"/>
                <a:gd name="connsiteY116" fmla="*/ 1242928 h 1284713"/>
                <a:gd name="connsiteX117" fmla="*/ 691121 w 1354514"/>
                <a:gd name="connsiteY117" fmla="*/ 1200593 h 1284713"/>
                <a:gd name="connsiteX118" fmla="*/ 762562 w 1354514"/>
                <a:gd name="connsiteY118" fmla="*/ 1200593 h 1284713"/>
                <a:gd name="connsiteX119" fmla="*/ 762562 w 1354514"/>
                <a:gd name="connsiteY119" fmla="*/ 1158257 h 1284713"/>
                <a:gd name="connsiteX120" fmla="*/ 746686 w 1354514"/>
                <a:gd name="connsiteY120" fmla="*/ 1158257 h 1284713"/>
                <a:gd name="connsiteX121" fmla="*/ 730810 w 1354514"/>
                <a:gd name="connsiteY121" fmla="*/ 1158257 h 1284713"/>
                <a:gd name="connsiteX122" fmla="*/ 730810 w 1354514"/>
                <a:gd name="connsiteY122" fmla="*/ 1200593 h 1284713"/>
                <a:gd name="connsiteX123" fmla="*/ 730810 w 1354514"/>
                <a:gd name="connsiteY123" fmla="*/ 1242928 h 1284713"/>
                <a:gd name="connsiteX124" fmla="*/ 746686 w 1354514"/>
                <a:gd name="connsiteY124" fmla="*/ 1242928 h 1284713"/>
                <a:gd name="connsiteX125" fmla="*/ 762562 w 1354514"/>
                <a:gd name="connsiteY125" fmla="*/ 1242928 h 1284713"/>
                <a:gd name="connsiteX126" fmla="*/ 762562 w 1354514"/>
                <a:gd name="connsiteY126" fmla="*/ 1200593 h 1284713"/>
                <a:gd name="connsiteX127" fmla="*/ 834003 w 1354514"/>
                <a:gd name="connsiteY127" fmla="*/ 1200593 h 1284713"/>
                <a:gd name="connsiteX128" fmla="*/ 834003 w 1354514"/>
                <a:gd name="connsiteY128" fmla="*/ 1158257 h 1284713"/>
                <a:gd name="connsiteX129" fmla="*/ 818128 w 1354514"/>
                <a:gd name="connsiteY129" fmla="*/ 1158257 h 1284713"/>
                <a:gd name="connsiteX130" fmla="*/ 802252 w 1354514"/>
                <a:gd name="connsiteY130" fmla="*/ 1158257 h 1284713"/>
                <a:gd name="connsiteX131" fmla="*/ 802252 w 1354514"/>
                <a:gd name="connsiteY131" fmla="*/ 1198741 h 1284713"/>
                <a:gd name="connsiteX132" fmla="*/ 804104 w 1354514"/>
                <a:gd name="connsiteY132" fmla="*/ 1241076 h 1284713"/>
                <a:gd name="connsiteX133" fmla="*/ 819980 w 1354514"/>
                <a:gd name="connsiteY133" fmla="*/ 1242928 h 1284713"/>
                <a:gd name="connsiteX134" fmla="*/ 834003 w 1354514"/>
                <a:gd name="connsiteY134" fmla="*/ 1242928 h 1284713"/>
                <a:gd name="connsiteX135" fmla="*/ 834003 w 1354514"/>
                <a:gd name="connsiteY135" fmla="*/ 1200593 h 1284713"/>
                <a:gd name="connsiteX136" fmla="*/ 907562 w 1354514"/>
                <a:gd name="connsiteY136" fmla="*/ 1200064 h 1284713"/>
                <a:gd name="connsiteX137" fmla="*/ 908355 w 1354514"/>
                <a:gd name="connsiteY137" fmla="*/ 1158257 h 1284713"/>
                <a:gd name="connsiteX138" fmla="*/ 892215 w 1354514"/>
                <a:gd name="connsiteY138" fmla="*/ 1158257 h 1284713"/>
                <a:gd name="connsiteX139" fmla="*/ 876339 w 1354514"/>
                <a:gd name="connsiteY139" fmla="*/ 1158257 h 1284713"/>
                <a:gd name="connsiteX140" fmla="*/ 876339 w 1354514"/>
                <a:gd name="connsiteY140" fmla="*/ 1200593 h 1284713"/>
                <a:gd name="connsiteX141" fmla="*/ 876339 w 1354514"/>
                <a:gd name="connsiteY141" fmla="*/ 1243193 h 1284713"/>
                <a:gd name="connsiteX142" fmla="*/ 891686 w 1354514"/>
                <a:gd name="connsiteY142" fmla="*/ 1242399 h 1284713"/>
                <a:gd name="connsiteX143" fmla="*/ 906768 w 1354514"/>
                <a:gd name="connsiteY143" fmla="*/ 1241606 h 1284713"/>
                <a:gd name="connsiteX144" fmla="*/ 907562 w 1354514"/>
                <a:gd name="connsiteY144" fmla="*/ 1200064 h 1284713"/>
                <a:gd name="connsiteX145" fmla="*/ 982707 w 1354514"/>
                <a:gd name="connsiteY145" fmla="*/ 1234991 h 1284713"/>
                <a:gd name="connsiteX146" fmla="*/ 987470 w 1354514"/>
                <a:gd name="connsiteY146" fmla="*/ 1200064 h 1284713"/>
                <a:gd name="connsiteX147" fmla="*/ 980855 w 1354514"/>
                <a:gd name="connsiteY147" fmla="*/ 1164872 h 1284713"/>
                <a:gd name="connsiteX148" fmla="*/ 961010 w 1354514"/>
                <a:gd name="connsiteY148" fmla="*/ 1158257 h 1284713"/>
                <a:gd name="connsiteX149" fmla="*/ 947780 w 1354514"/>
                <a:gd name="connsiteY149" fmla="*/ 1158257 h 1284713"/>
                <a:gd name="connsiteX150" fmla="*/ 947780 w 1354514"/>
                <a:gd name="connsiteY150" fmla="*/ 1200857 h 1284713"/>
                <a:gd name="connsiteX151" fmla="*/ 947780 w 1354514"/>
                <a:gd name="connsiteY151" fmla="*/ 1243458 h 1284713"/>
                <a:gd name="connsiteX152" fmla="*/ 962862 w 1354514"/>
                <a:gd name="connsiteY152" fmla="*/ 1242399 h 1284713"/>
                <a:gd name="connsiteX153" fmla="*/ 982707 w 1354514"/>
                <a:gd name="connsiteY153" fmla="*/ 1234991 h 1284713"/>
                <a:gd name="connsiteX154" fmla="*/ 860463 w 1354514"/>
                <a:gd name="connsiteY154" fmla="*/ 1091314 h 1284713"/>
                <a:gd name="connsiteX155" fmla="*/ 860463 w 1354514"/>
                <a:gd name="connsiteY155" fmla="*/ 1064325 h 1284713"/>
                <a:gd name="connsiteX156" fmla="*/ 819451 w 1354514"/>
                <a:gd name="connsiteY156" fmla="*/ 1064325 h 1284713"/>
                <a:gd name="connsiteX157" fmla="*/ 778438 w 1354514"/>
                <a:gd name="connsiteY157" fmla="*/ 1064325 h 1284713"/>
                <a:gd name="connsiteX158" fmla="*/ 778438 w 1354514"/>
                <a:gd name="connsiteY158" fmla="*/ 1091314 h 1284713"/>
                <a:gd name="connsiteX159" fmla="*/ 778438 w 1354514"/>
                <a:gd name="connsiteY159" fmla="*/ 1118568 h 1284713"/>
                <a:gd name="connsiteX160" fmla="*/ 819451 w 1354514"/>
                <a:gd name="connsiteY160" fmla="*/ 1118568 h 1284713"/>
                <a:gd name="connsiteX161" fmla="*/ 860463 w 1354514"/>
                <a:gd name="connsiteY161" fmla="*/ 1118568 h 1284713"/>
                <a:gd name="connsiteX162" fmla="*/ 860463 w 1354514"/>
                <a:gd name="connsiteY162" fmla="*/ 1091314 h 1284713"/>
                <a:gd name="connsiteX163" fmla="*/ 1230371 w 1354514"/>
                <a:gd name="connsiteY163" fmla="*/ 1020931 h 1284713"/>
                <a:gd name="connsiteX164" fmla="*/ 1284084 w 1354514"/>
                <a:gd name="connsiteY164" fmla="*/ 974627 h 1284713"/>
                <a:gd name="connsiteX165" fmla="*/ 1274823 w 1354514"/>
                <a:gd name="connsiteY165" fmla="*/ 965630 h 1284713"/>
                <a:gd name="connsiteX166" fmla="*/ 1265827 w 1354514"/>
                <a:gd name="connsiteY166" fmla="*/ 956369 h 1284713"/>
                <a:gd name="connsiteX167" fmla="*/ 1207615 w 1354514"/>
                <a:gd name="connsiteY167" fmla="*/ 1006378 h 1284713"/>
                <a:gd name="connsiteX168" fmla="*/ 1149668 w 1354514"/>
                <a:gd name="connsiteY168" fmla="*/ 1056387 h 1284713"/>
                <a:gd name="connsiteX169" fmla="*/ 1157871 w 1354514"/>
                <a:gd name="connsiteY169" fmla="*/ 1065913 h 1284713"/>
                <a:gd name="connsiteX170" fmla="*/ 1171365 w 1354514"/>
                <a:gd name="connsiteY170" fmla="*/ 1071469 h 1284713"/>
                <a:gd name="connsiteX171" fmla="*/ 1230371 w 1354514"/>
                <a:gd name="connsiteY171" fmla="*/ 1020931 h 1284713"/>
                <a:gd name="connsiteX172" fmla="*/ 475474 w 1354514"/>
                <a:gd name="connsiteY172" fmla="*/ 1065119 h 1284713"/>
                <a:gd name="connsiteX173" fmla="*/ 482353 w 1354514"/>
                <a:gd name="connsiteY173" fmla="*/ 1056916 h 1284713"/>
                <a:gd name="connsiteX174" fmla="*/ 476268 w 1354514"/>
                <a:gd name="connsiteY174" fmla="*/ 1050831 h 1284713"/>
                <a:gd name="connsiteX175" fmla="*/ 365401 w 1354514"/>
                <a:gd name="connsiteY175" fmla="*/ 957163 h 1284713"/>
                <a:gd name="connsiteX176" fmla="*/ 356140 w 1354514"/>
                <a:gd name="connsiteY176" fmla="*/ 966424 h 1284713"/>
                <a:gd name="connsiteX177" fmla="*/ 349261 w 1354514"/>
                <a:gd name="connsiteY177" fmla="*/ 975685 h 1284713"/>
                <a:gd name="connsiteX178" fmla="*/ 356670 w 1354514"/>
                <a:gd name="connsiteY178" fmla="*/ 982035 h 1284713"/>
                <a:gd name="connsiteX179" fmla="*/ 413294 w 1354514"/>
                <a:gd name="connsiteY179" fmla="*/ 1030721 h 1284713"/>
                <a:gd name="connsiteX180" fmla="*/ 465419 w 1354514"/>
                <a:gd name="connsiteY180" fmla="*/ 1073322 h 1284713"/>
                <a:gd name="connsiteX181" fmla="*/ 475474 w 1354514"/>
                <a:gd name="connsiteY181" fmla="*/ 1065119 h 1284713"/>
                <a:gd name="connsiteX182" fmla="*/ 481824 w 1354514"/>
                <a:gd name="connsiteY182" fmla="*/ 972510 h 1284713"/>
                <a:gd name="connsiteX183" fmla="*/ 495848 w 1354514"/>
                <a:gd name="connsiteY183" fmla="*/ 956105 h 1284713"/>
                <a:gd name="connsiteX184" fmla="*/ 485793 w 1354514"/>
                <a:gd name="connsiteY184" fmla="*/ 947109 h 1284713"/>
                <a:gd name="connsiteX185" fmla="*/ 468594 w 1354514"/>
                <a:gd name="connsiteY185" fmla="*/ 933349 h 1284713"/>
                <a:gd name="connsiteX186" fmla="*/ 461715 w 1354514"/>
                <a:gd name="connsiteY186" fmla="*/ 928322 h 1284713"/>
                <a:gd name="connsiteX187" fmla="*/ 447956 w 1354514"/>
                <a:gd name="connsiteY187" fmla="*/ 944727 h 1284713"/>
                <a:gd name="connsiteX188" fmla="*/ 434197 w 1354514"/>
                <a:gd name="connsiteY188" fmla="*/ 961132 h 1284713"/>
                <a:gd name="connsiteX189" fmla="*/ 449543 w 1354514"/>
                <a:gd name="connsiteY189" fmla="*/ 974891 h 1284713"/>
                <a:gd name="connsiteX190" fmla="*/ 466478 w 1354514"/>
                <a:gd name="connsiteY190" fmla="*/ 988915 h 1284713"/>
                <a:gd name="connsiteX191" fmla="*/ 481824 w 1354514"/>
                <a:gd name="connsiteY191" fmla="*/ 972510 h 1284713"/>
                <a:gd name="connsiteX192" fmla="*/ 1185389 w 1354514"/>
                <a:gd name="connsiteY192" fmla="*/ 972774 h 1284713"/>
                <a:gd name="connsiteX193" fmla="*/ 1196502 w 1354514"/>
                <a:gd name="connsiteY193" fmla="*/ 961397 h 1284713"/>
                <a:gd name="connsiteX194" fmla="*/ 1184331 w 1354514"/>
                <a:gd name="connsiteY194" fmla="*/ 944992 h 1284713"/>
                <a:gd name="connsiteX195" fmla="*/ 1172159 w 1354514"/>
                <a:gd name="connsiteY195" fmla="*/ 930968 h 1284713"/>
                <a:gd name="connsiteX196" fmla="*/ 1157342 w 1354514"/>
                <a:gd name="connsiteY196" fmla="*/ 943404 h 1284713"/>
                <a:gd name="connsiteX197" fmla="*/ 1141201 w 1354514"/>
                <a:gd name="connsiteY197" fmla="*/ 957957 h 1284713"/>
                <a:gd name="connsiteX198" fmla="*/ 1152843 w 1354514"/>
                <a:gd name="connsiteY198" fmla="*/ 974627 h 1284713"/>
                <a:gd name="connsiteX199" fmla="*/ 1185389 w 1354514"/>
                <a:gd name="connsiteY199" fmla="*/ 972774 h 12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354514" h="1284713">
                  <a:moveTo>
                    <a:pt x="654342" y="1279972"/>
                  </a:moveTo>
                  <a:cubicBezTo>
                    <a:pt x="640583" y="1276797"/>
                    <a:pt x="624707" y="1264096"/>
                    <a:pt x="617827" y="1250866"/>
                  </a:cubicBezTo>
                  <a:cubicBezTo>
                    <a:pt x="611742" y="1239489"/>
                    <a:pt x="611477" y="1236843"/>
                    <a:pt x="612271" y="1197682"/>
                  </a:cubicBezTo>
                  <a:cubicBezTo>
                    <a:pt x="613065" y="1157993"/>
                    <a:pt x="613329" y="1156141"/>
                    <a:pt x="620209" y="1145557"/>
                  </a:cubicBezTo>
                  <a:cubicBezTo>
                    <a:pt x="624178" y="1139735"/>
                    <a:pt x="633174" y="1131268"/>
                    <a:pt x="640054" y="1127299"/>
                  </a:cubicBezTo>
                  <a:cubicBezTo>
                    <a:pt x="652225" y="1120155"/>
                    <a:pt x="654077" y="1119891"/>
                    <a:pt x="695884" y="1119097"/>
                  </a:cubicBezTo>
                  <a:lnTo>
                    <a:pt x="739013" y="1118038"/>
                  </a:lnTo>
                  <a:lnTo>
                    <a:pt x="738219" y="1088668"/>
                  </a:lnTo>
                  <a:lnTo>
                    <a:pt x="737425" y="1059298"/>
                  </a:lnTo>
                  <a:lnTo>
                    <a:pt x="705409" y="1052154"/>
                  </a:lnTo>
                  <a:cubicBezTo>
                    <a:pt x="687681" y="1048185"/>
                    <a:pt x="662280" y="1041305"/>
                    <a:pt x="648521" y="1036542"/>
                  </a:cubicBezTo>
                  <a:cubicBezTo>
                    <a:pt x="622061" y="1027546"/>
                    <a:pt x="563320" y="1000293"/>
                    <a:pt x="541888" y="987063"/>
                  </a:cubicBezTo>
                  <a:lnTo>
                    <a:pt x="528923" y="978860"/>
                  </a:lnTo>
                  <a:lnTo>
                    <a:pt x="513047" y="997382"/>
                  </a:lnTo>
                  <a:lnTo>
                    <a:pt x="497436" y="1015639"/>
                  </a:lnTo>
                  <a:lnTo>
                    <a:pt x="513576" y="1030192"/>
                  </a:lnTo>
                  <a:cubicBezTo>
                    <a:pt x="535538" y="1050302"/>
                    <a:pt x="535538" y="1055858"/>
                    <a:pt x="513311" y="1082053"/>
                  </a:cubicBezTo>
                  <a:cubicBezTo>
                    <a:pt x="474945" y="1127564"/>
                    <a:pt x="469388" y="1130739"/>
                    <a:pt x="452719" y="1116716"/>
                  </a:cubicBezTo>
                  <a:cubicBezTo>
                    <a:pt x="386834" y="1061944"/>
                    <a:pt x="305602" y="989709"/>
                    <a:pt x="303221" y="984152"/>
                  </a:cubicBezTo>
                  <a:cubicBezTo>
                    <a:pt x="301104" y="979654"/>
                    <a:pt x="300840" y="974891"/>
                    <a:pt x="302427" y="970922"/>
                  </a:cubicBezTo>
                  <a:cubicBezTo>
                    <a:pt x="306396" y="960868"/>
                    <a:pt x="352172" y="909800"/>
                    <a:pt x="359051" y="907948"/>
                  </a:cubicBezTo>
                  <a:cubicBezTo>
                    <a:pt x="366460" y="906096"/>
                    <a:pt x="373604" y="909800"/>
                    <a:pt x="390538" y="923824"/>
                  </a:cubicBezTo>
                  <a:lnTo>
                    <a:pt x="403239" y="934672"/>
                  </a:lnTo>
                  <a:lnTo>
                    <a:pt x="418585" y="917738"/>
                  </a:lnTo>
                  <a:lnTo>
                    <a:pt x="433932" y="900804"/>
                  </a:lnTo>
                  <a:lnTo>
                    <a:pt x="416204" y="880430"/>
                  </a:lnTo>
                  <a:cubicBezTo>
                    <a:pt x="406679" y="869317"/>
                    <a:pt x="390538" y="848678"/>
                    <a:pt x="380483" y="834655"/>
                  </a:cubicBezTo>
                  <a:lnTo>
                    <a:pt x="362491" y="808989"/>
                  </a:lnTo>
                  <a:lnTo>
                    <a:pt x="294489" y="808989"/>
                  </a:lnTo>
                  <a:cubicBezTo>
                    <a:pt x="231780" y="808989"/>
                    <a:pt x="225959" y="808724"/>
                    <a:pt x="221990" y="804226"/>
                  </a:cubicBezTo>
                  <a:cubicBezTo>
                    <a:pt x="215639" y="797082"/>
                    <a:pt x="216168" y="781735"/>
                    <a:pt x="223048" y="775649"/>
                  </a:cubicBezTo>
                  <a:cubicBezTo>
                    <a:pt x="228075" y="771151"/>
                    <a:pt x="233896" y="770622"/>
                    <a:pt x="285228" y="769828"/>
                  </a:cubicBezTo>
                  <a:lnTo>
                    <a:pt x="341852" y="769034"/>
                  </a:lnTo>
                  <a:lnTo>
                    <a:pt x="335502" y="756598"/>
                  </a:lnTo>
                  <a:cubicBezTo>
                    <a:pt x="332327" y="749719"/>
                    <a:pt x="325976" y="735431"/>
                    <a:pt x="322007" y="725111"/>
                  </a:cubicBezTo>
                  <a:lnTo>
                    <a:pt x="314599" y="705796"/>
                  </a:lnTo>
                  <a:lnTo>
                    <a:pt x="210347" y="705796"/>
                  </a:lnTo>
                  <a:lnTo>
                    <a:pt x="106096" y="705796"/>
                  </a:lnTo>
                  <a:lnTo>
                    <a:pt x="99746" y="699181"/>
                  </a:lnTo>
                  <a:cubicBezTo>
                    <a:pt x="91278" y="690978"/>
                    <a:pt x="91014" y="679600"/>
                    <a:pt x="99216" y="671927"/>
                  </a:cubicBezTo>
                  <a:cubicBezTo>
                    <a:pt x="105302" y="666106"/>
                    <a:pt x="106360" y="666106"/>
                    <a:pt x="203732" y="666106"/>
                  </a:cubicBezTo>
                  <a:cubicBezTo>
                    <a:pt x="257975" y="666106"/>
                    <a:pt x="302163" y="665577"/>
                    <a:pt x="302163" y="665048"/>
                  </a:cubicBezTo>
                  <a:cubicBezTo>
                    <a:pt x="302163" y="664254"/>
                    <a:pt x="300310" y="655787"/>
                    <a:pt x="297929" y="645732"/>
                  </a:cubicBezTo>
                  <a:cubicBezTo>
                    <a:pt x="295812" y="635942"/>
                    <a:pt x="292372" y="617155"/>
                    <a:pt x="290520" y="603926"/>
                  </a:cubicBezTo>
                  <a:lnTo>
                    <a:pt x="287345" y="580112"/>
                  </a:lnTo>
                  <a:lnTo>
                    <a:pt x="148696" y="579318"/>
                  </a:lnTo>
                  <a:cubicBezTo>
                    <a:pt x="10576" y="578789"/>
                    <a:pt x="10047" y="578789"/>
                    <a:pt x="3961" y="572968"/>
                  </a:cubicBezTo>
                  <a:cubicBezTo>
                    <a:pt x="-6093" y="563707"/>
                    <a:pt x="-3712" y="549419"/>
                    <a:pt x="8724" y="543068"/>
                  </a:cubicBezTo>
                  <a:cubicBezTo>
                    <a:pt x="14810" y="539628"/>
                    <a:pt x="37830" y="539099"/>
                    <a:pt x="150813" y="539099"/>
                  </a:cubicBezTo>
                  <a:lnTo>
                    <a:pt x="285493" y="539099"/>
                  </a:lnTo>
                  <a:lnTo>
                    <a:pt x="287081" y="501262"/>
                  </a:lnTo>
                  <a:cubicBezTo>
                    <a:pt x="287874" y="480623"/>
                    <a:pt x="289462" y="461572"/>
                    <a:pt x="290256" y="458926"/>
                  </a:cubicBezTo>
                  <a:cubicBezTo>
                    <a:pt x="292108" y="454693"/>
                    <a:pt x="286287" y="454428"/>
                    <a:pt x="190238" y="454428"/>
                  </a:cubicBezTo>
                  <a:cubicBezTo>
                    <a:pt x="91278" y="454428"/>
                    <a:pt x="88368" y="454163"/>
                    <a:pt x="81488" y="448871"/>
                  </a:cubicBezTo>
                  <a:cubicBezTo>
                    <a:pt x="71963" y="441463"/>
                    <a:pt x="71963" y="427704"/>
                    <a:pt x="81488" y="420295"/>
                  </a:cubicBezTo>
                  <a:cubicBezTo>
                    <a:pt x="88368" y="415003"/>
                    <a:pt x="91278" y="414738"/>
                    <a:pt x="193678" y="414738"/>
                  </a:cubicBezTo>
                  <a:lnTo>
                    <a:pt x="298723" y="414738"/>
                  </a:lnTo>
                  <a:lnTo>
                    <a:pt x="301898" y="399921"/>
                  </a:lnTo>
                  <a:cubicBezTo>
                    <a:pt x="303750" y="391454"/>
                    <a:pt x="307719" y="378224"/>
                    <a:pt x="310365" y="370286"/>
                  </a:cubicBezTo>
                  <a:cubicBezTo>
                    <a:pt x="313011" y="362348"/>
                    <a:pt x="315392" y="354146"/>
                    <a:pt x="315392" y="352029"/>
                  </a:cubicBezTo>
                  <a:cubicBezTo>
                    <a:pt x="315392" y="349383"/>
                    <a:pt x="304809" y="348589"/>
                    <a:pt x="261679" y="348589"/>
                  </a:cubicBezTo>
                  <a:cubicBezTo>
                    <a:pt x="211935" y="348589"/>
                    <a:pt x="207437" y="348060"/>
                    <a:pt x="203203" y="343562"/>
                  </a:cubicBezTo>
                  <a:cubicBezTo>
                    <a:pt x="196588" y="336418"/>
                    <a:pt x="196853" y="322923"/>
                    <a:pt x="203997" y="316044"/>
                  </a:cubicBezTo>
                  <a:cubicBezTo>
                    <a:pt x="209553" y="310487"/>
                    <a:pt x="211935" y="310222"/>
                    <a:pt x="271734" y="309429"/>
                  </a:cubicBezTo>
                  <a:lnTo>
                    <a:pt x="333914" y="308635"/>
                  </a:lnTo>
                  <a:lnTo>
                    <a:pt x="343440" y="289584"/>
                  </a:lnTo>
                  <a:cubicBezTo>
                    <a:pt x="366724" y="243279"/>
                    <a:pt x="396624" y="201737"/>
                    <a:pt x="435520" y="161254"/>
                  </a:cubicBezTo>
                  <a:cubicBezTo>
                    <a:pt x="577873" y="13344"/>
                    <a:pt x="790610" y="-39575"/>
                    <a:pt x="986412" y="24457"/>
                  </a:cubicBezTo>
                  <a:cubicBezTo>
                    <a:pt x="1036950" y="40862"/>
                    <a:pt x="1119240" y="84521"/>
                    <a:pt x="1132999" y="101720"/>
                  </a:cubicBezTo>
                  <a:cubicBezTo>
                    <a:pt x="1139614" y="110187"/>
                    <a:pt x="1139614" y="118654"/>
                    <a:pt x="1133263" y="126592"/>
                  </a:cubicBezTo>
                  <a:cubicBezTo>
                    <a:pt x="1124796" y="137176"/>
                    <a:pt x="1113683" y="134794"/>
                    <a:pt x="1086165" y="116537"/>
                  </a:cubicBezTo>
                  <a:cubicBezTo>
                    <a:pt x="966831" y="37687"/>
                    <a:pt x="808073" y="16519"/>
                    <a:pt x="670218" y="60707"/>
                  </a:cubicBezTo>
                  <a:cubicBezTo>
                    <a:pt x="541888" y="101720"/>
                    <a:pt x="438430" y="190624"/>
                    <a:pt x="377573" y="311810"/>
                  </a:cubicBezTo>
                  <a:cubicBezTo>
                    <a:pt x="308513" y="448871"/>
                    <a:pt x="308513" y="613451"/>
                    <a:pt x="377573" y="750513"/>
                  </a:cubicBezTo>
                  <a:cubicBezTo>
                    <a:pt x="452454" y="899481"/>
                    <a:pt x="591103" y="998176"/>
                    <a:pt x="757006" y="1020667"/>
                  </a:cubicBezTo>
                  <a:cubicBezTo>
                    <a:pt x="787699" y="1024900"/>
                    <a:pt x="859405" y="1024106"/>
                    <a:pt x="890098" y="1019608"/>
                  </a:cubicBezTo>
                  <a:cubicBezTo>
                    <a:pt x="966831" y="1007701"/>
                    <a:pt x="1041448" y="977802"/>
                    <a:pt x="1103893" y="934143"/>
                  </a:cubicBezTo>
                  <a:cubicBezTo>
                    <a:pt x="1143053" y="906625"/>
                    <a:pt x="1201000" y="846826"/>
                    <a:pt x="1227460" y="807136"/>
                  </a:cubicBezTo>
                  <a:cubicBezTo>
                    <a:pt x="1273500" y="737547"/>
                    <a:pt x="1299430" y="667694"/>
                    <a:pt x="1308956" y="586727"/>
                  </a:cubicBezTo>
                  <a:cubicBezTo>
                    <a:pt x="1317423" y="515021"/>
                    <a:pt x="1310279" y="443844"/>
                    <a:pt x="1287259" y="375049"/>
                  </a:cubicBezTo>
                  <a:cubicBezTo>
                    <a:pt x="1265033" y="308106"/>
                    <a:pt x="1233810" y="255980"/>
                    <a:pt x="1178774" y="192741"/>
                  </a:cubicBezTo>
                  <a:cubicBezTo>
                    <a:pt x="1160252" y="171573"/>
                    <a:pt x="1158400" y="164429"/>
                    <a:pt x="1168719" y="154110"/>
                  </a:cubicBezTo>
                  <a:cubicBezTo>
                    <a:pt x="1182214" y="140615"/>
                    <a:pt x="1192533" y="146701"/>
                    <a:pt x="1227460" y="188243"/>
                  </a:cubicBezTo>
                  <a:cubicBezTo>
                    <a:pt x="1345735" y="329273"/>
                    <a:pt x="1383043" y="521900"/>
                    <a:pt x="1325890" y="696270"/>
                  </a:cubicBezTo>
                  <a:cubicBezTo>
                    <a:pt x="1303135" y="765859"/>
                    <a:pt x="1265827" y="830156"/>
                    <a:pt x="1214230" y="889426"/>
                  </a:cubicBezTo>
                  <a:lnTo>
                    <a:pt x="1201265" y="903979"/>
                  </a:lnTo>
                  <a:lnTo>
                    <a:pt x="1214230" y="918797"/>
                  </a:lnTo>
                  <a:cubicBezTo>
                    <a:pt x="1221110" y="926734"/>
                    <a:pt x="1227989" y="933349"/>
                    <a:pt x="1229048" y="933349"/>
                  </a:cubicBezTo>
                  <a:cubicBezTo>
                    <a:pt x="1230371" y="933349"/>
                    <a:pt x="1237515" y="928057"/>
                    <a:pt x="1244923" y="921443"/>
                  </a:cubicBezTo>
                  <a:cubicBezTo>
                    <a:pt x="1260005" y="908213"/>
                    <a:pt x="1266356" y="905567"/>
                    <a:pt x="1275087" y="908742"/>
                  </a:cubicBezTo>
                  <a:cubicBezTo>
                    <a:pt x="1281173" y="911123"/>
                    <a:pt x="1324832" y="959809"/>
                    <a:pt x="1329330" y="969599"/>
                  </a:cubicBezTo>
                  <a:cubicBezTo>
                    <a:pt x="1335151" y="982035"/>
                    <a:pt x="1330388" y="987327"/>
                    <a:pt x="1250215" y="1056387"/>
                  </a:cubicBezTo>
                  <a:cubicBezTo>
                    <a:pt x="1167661" y="1127564"/>
                    <a:pt x="1164221" y="1129681"/>
                    <a:pt x="1152050" y="1119361"/>
                  </a:cubicBezTo>
                  <a:cubicBezTo>
                    <a:pt x="1143053" y="1111424"/>
                    <a:pt x="1106010" y="1067765"/>
                    <a:pt x="1103364" y="1061415"/>
                  </a:cubicBezTo>
                  <a:cubicBezTo>
                    <a:pt x="1098866" y="1051625"/>
                    <a:pt x="1102835" y="1043157"/>
                    <a:pt x="1118446" y="1030192"/>
                  </a:cubicBezTo>
                  <a:cubicBezTo>
                    <a:pt x="1126384" y="1023313"/>
                    <a:pt x="1132999" y="1016698"/>
                    <a:pt x="1132999" y="1015375"/>
                  </a:cubicBezTo>
                  <a:cubicBezTo>
                    <a:pt x="1132999" y="1014316"/>
                    <a:pt x="1126913" y="1006114"/>
                    <a:pt x="1119504" y="997117"/>
                  </a:cubicBezTo>
                  <a:lnTo>
                    <a:pt x="1105745" y="980977"/>
                  </a:lnTo>
                  <a:lnTo>
                    <a:pt x="1094897" y="987857"/>
                  </a:lnTo>
                  <a:cubicBezTo>
                    <a:pt x="1053355" y="1013787"/>
                    <a:pt x="973976" y="1044480"/>
                    <a:pt x="924496" y="1054006"/>
                  </a:cubicBezTo>
                  <a:lnTo>
                    <a:pt x="900153" y="1058769"/>
                  </a:lnTo>
                  <a:lnTo>
                    <a:pt x="900153" y="1088668"/>
                  </a:lnTo>
                  <a:lnTo>
                    <a:pt x="900153" y="1118568"/>
                  </a:lnTo>
                  <a:lnTo>
                    <a:pt x="937990" y="1118568"/>
                  </a:lnTo>
                  <a:cubicBezTo>
                    <a:pt x="982178" y="1118568"/>
                    <a:pt x="991968" y="1120949"/>
                    <a:pt x="1006521" y="1133914"/>
                  </a:cubicBezTo>
                  <a:cubicBezTo>
                    <a:pt x="1023984" y="1149790"/>
                    <a:pt x="1027160" y="1159316"/>
                    <a:pt x="1027160" y="1200064"/>
                  </a:cubicBezTo>
                  <a:cubicBezTo>
                    <a:pt x="1027160" y="1240018"/>
                    <a:pt x="1024778" y="1249014"/>
                    <a:pt x="1009167" y="1264890"/>
                  </a:cubicBezTo>
                  <a:cubicBezTo>
                    <a:pt x="991704" y="1282618"/>
                    <a:pt x="992233" y="1282618"/>
                    <a:pt x="818392" y="1282354"/>
                  </a:cubicBezTo>
                  <a:cubicBezTo>
                    <a:pt x="733192" y="1282089"/>
                    <a:pt x="659369" y="1281031"/>
                    <a:pt x="654342" y="1279972"/>
                  </a:cubicBezTo>
                  <a:close/>
                  <a:moveTo>
                    <a:pt x="691121" y="1200593"/>
                  </a:moveTo>
                  <a:lnTo>
                    <a:pt x="691121" y="1158257"/>
                  </a:lnTo>
                  <a:lnTo>
                    <a:pt x="678156" y="1158257"/>
                  </a:lnTo>
                  <a:cubicBezTo>
                    <a:pt x="669159" y="1158257"/>
                    <a:pt x="663338" y="1159845"/>
                    <a:pt x="658311" y="1163814"/>
                  </a:cubicBezTo>
                  <a:cubicBezTo>
                    <a:pt x="651696" y="1169106"/>
                    <a:pt x="651431" y="1169900"/>
                    <a:pt x="651431" y="1200328"/>
                  </a:cubicBezTo>
                  <a:cubicBezTo>
                    <a:pt x="651431" y="1226788"/>
                    <a:pt x="652225" y="1232080"/>
                    <a:pt x="656194" y="1235520"/>
                  </a:cubicBezTo>
                  <a:cubicBezTo>
                    <a:pt x="662544" y="1241076"/>
                    <a:pt x="666778" y="1242399"/>
                    <a:pt x="680008" y="1242664"/>
                  </a:cubicBezTo>
                  <a:lnTo>
                    <a:pt x="691121" y="1242928"/>
                  </a:lnTo>
                  <a:lnTo>
                    <a:pt x="691121" y="1200593"/>
                  </a:lnTo>
                  <a:close/>
                  <a:moveTo>
                    <a:pt x="762562" y="1200593"/>
                  </a:moveTo>
                  <a:lnTo>
                    <a:pt x="762562" y="1158257"/>
                  </a:lnTo>
                  <a:lnTo>
                    <a:pt x="746686" y="1158257"/>
                  </a:lnTo>
                  <a:lnTo>
                    <a:pt x="730810" y="1158257"/>
                  </a:lnTo>
                  <a:lnTo>
                    <a:pt x="730810" y="1200593"/>
                  </a:lnTo>
                  <a:lnTo>
                    <a:pt x="730810" y="1242928"/>
                  </a:lnTo>
                  <a:lnTo>
                    <a:pt x="746686" y="1242928"/>
                  </a:lnTo>
                  <a:lnTo>
                    <a:pt x="762562" y="1242928"/>
                  </a:lnTo>
                  <a:lnTo>
                    <a:pt x="762562" y="1200593"/>
                  </a:lnTo>
                  <a:close/>
                  <a:moveTo>
                    <a:pt x="834003" y="1200593"/>
                  </a:moveTo>
                  <a:lnTo>
                    <a:pt x="834003" y="1158257"/>
                  </a:lnTo>
                  <a:lnTo>
                    <a:pt x="818128" y="1158257"/>
                  </a:lnTo>
                  <a:lnTo>
                    <a:pt x="802252" y="1158257"/>
                  </a:lnTo>
                  <a:lnTo>
                    <a:pt x="802252" y="1198741"/>
                  </a:lnTo>
                  <a:cubicBezTo>
                    <a:pt x="802252" y="1221232"/>
                    <a:pt x="803046" y="1240283"/>
                    <a:pt x="804104" y="1241076"/>
                  </a:cubicBezTo>
                  <a:cubicBezTo>
                    <a:pt x="804898" y="1242135"/>
                    <a:pt x="812042" y="1242928"/>
                    <a:pt x="819980" y="1242928"/>
                  </a:cubicBezTo>
                  <a:lnTo>
                    <a:pt x="834003" y="1242928"/>
                  </a:lnTo>
                  <a:lnTo>
                    <a:pt x="834003" y="1200593"/>
                  </a:lnTo>
                  <a:close/>
                  <a:moveTo>
                    <a:pt x="907562" y="1200064"/>
                  </a:moveTo>
                  <a:lnTo>
                    <a:pt x="908355" y="1158257"/>
                  </a:lnTo>
                  <a:lnTo>
                    <a:pt x="892215" y="1158257"/>
                  </a:lnTo>
                  <a:lnTo>
                    <a:pt x="876339" y="1158257"/>
                  </a:lnTo>
                  <a:lnTo>
                    <a:pt x="876339" y="1200593"/>
                  </a:lnTo>
                  <a:lnTo>
                    <a:pt x="876339" y="1243193"/>
                  </a:lnTo>
                  <a:lnTo>
                    <a:pt x="891686" y="1242399"/>
                  </a:lnTo>
                  <a:lnTo>
                    <a:pt x="906768" y="1241606"/>
                  </a:lnTo>
                  <a:lnTo>
                    <a:pt x="907562" y="1200064"/>
                  </a:lnTo>
                  <a:close/>
                  <a:moveTo>
                    <a:pt x="982707" y="1234991"/>
                  </a:moveTo>
                  <a:cubicBezTo>
                    <a:pt x="986676" y="1230228"/>
                    <a:pt x="987470" y="1224407"/>
                    <a:pt x="987470" y="1200064"/>
                  </a:cubicBezTo>
                  <a:cubicBezTo>
                    <a:pt x="987470" y="1173075"/>
                    <a:pt x="987205" y="1170958"/>
                    <a:pt x="980855" y="1164872"/>
                  </a:cubicBezTo>
                  <a:cubicBezTo>
                    <a:pt x="975828" y="1159580"/>
                    <a:pt x="971859" y="1158257"/>
                    <a:pt x="961010" y="1158257"/>
                  </a:cubicBezTo>
                  <a:lnTo>
                    <a:pt x="947780" y="1158257"/>
                  </a:lnTo>
                  <a:lnTo>
                    <a:pt x="947780" y="1200857"/>
                  </a:lnTo>
                  <a:lnTo>
                    <a:pt x="947780" y="1243458"/>
                  </a:lnTo>
                  <a:lnTo>
                    <a:pt x="962862" y="1242399"/>
                  </a:lnTo>
                  <a:cubicBezTo>
                    <a:pt x="974240" y="1241341"/>
                    <a:pt x="979003" y="1239753"/>
                    <a:pt x="982707" y="1234991"/>
                  </a:cubicBezTo>
                  <a:close/>
                  <a:moveTo>
                    <a:pt x="860463" y="1091314"/>
                  </a:moveTo>
                  <a:lnTo>
                    <a:pt x="860463" y="1064325"/>
                  </a:lnTo>
                  <a:lnTo>
                    <a:pt x="819451" y="1064325"/>
                  </a:lnTo>
                  <a:lnTo>
                    <a:pt x="778438" y="1064325"/>
                  </a:lnTo>
                  <a:lnTo>
                    <a:pt x="778438" y="1091314"/>
                  </a:lnTo>
                  <a:lnTo>
                    <a:pt x="778438" y="1118568"/>
                  </a:lnTo>
                  <a:lnTo>
                    <a:pt x="819451" y="1118568"/>
                  </a:lnTo>
                  <a:lnTo>
                    <a:pt x="860463" y="1118568"/>
                  </a:lnTo>
                  <a:lnTo>
                    <a:pt x="860463" y="1091314"/>
                  </a:lnTo>
                  <a:close/>
                  <a:moveTo>
                    <a:pt x="1230371" y="1020931"/>
                  </a:moveTo>
                  <a:lnTo>
                    <a:pt x="1284084" y="974627"/>
                  </a:lnTo>
                  <a:lnTo>
                    <a:pt x="1274823" y="965630"/>
                  </a:lnTo>
                  <a:lnTo>
                    <a:pt x="1265827" y="956369"/>
                  </a:lnTo>
                  <a:lnTo>
                    <a:pt x="1207615" y="1006378"/>
                  </a:lnTo>
                  <a:lnTo>
                    <a:pt x="1149668" y="1056387"/>
                  </a:lnTo>
                  <a:lnTo>
                    <a:pt x="1157871" y="1065913"/>
                  </a:lnTo>
                  <a:cubicBezTo>
                    <a:pt x="1165544" y="1075174"/>
                    <a:pt x="1166073" y="1075438"/>
                    <a:pt x="1171365" y="1071469"/>
                  </a:cubicBezTo>
                  <a:cubicBezTo>
                    <a:pt x="1174276" y="1068823"/>
                    <a:pt x="1201000" y="1046333"/>
                    <a:pt x="1230371" y="1020931"/>
                  </a:cubicBezTo>
                  <a:close/>
                  <a:moveTo>
                    <a:pt x="475474" y="1065119"/>
                  </a:moveTo>
                  <a:lnTo>
                    <a:pt x="482353" y="1056916"/>
                  </a:lnTo>
                  <a:lnTo>
                    <a:pt x="476268" y="1050831"/>
                  </a:lnTo>
                  <a:cubicBezTo>
                    <a:pt x="463302" y="1038130"/>
                    <a:pt x="367254" y="957163"/>
                    <a:pt x="365401" y="957163"/>
                  </a:cubicBezTo>
                  <a:cubicBezTo>
                    <a:pt x="364343" y="957163"/>
                    <a:pt x="360109" y="961397"/>
                    <a:pt x="356140" y="966424"/>
                  </a:cubicBezTo>
                  <a:lnTo>
                    <a:pt x="349261" y="975685"/>
                  </a:lnTo>
                  <a:lnTo>
                    <a:pt x="356670" y="982035"/>
                  </a:lnTo>
                  <a:cubicBezTo>
                    <a:pt x="360903" y="985475"/>
                    <a:pt x="386305" y="1007437"/>
                    <a:pt x="413294" y="1030721"/>
                  </a:cubicBezTo>
                  <a:cubicBezTo>
                    <a:pt x="440282" y="1054006"/>
                    <a:pt x="463567" y="1073322"/>
                    <a:pt x="465419" y="1073322"/>
                  </a:cubicBezTo>
                  <a:cubicBezTo>
                    <a:pt x="467007" y="1073586"/>
                    <a:pt x="471505" y="1069882"/>
                    <a:pt x="475474" y="1065119"/>
                  </a:cubicBezTo>
                  <a:close/>
                  <a:moveTo>
                    <a:pt x="481824" y="972510"/>
                  </a:moveTo>
                  <a:lnTo>
                    <a:pt x="495848" y="956105"/>
                  </a:lnTo>
                  <a:lnTo>
                    <a:pt x="485793" y="947109"/>
                  </a:lnTo>
                  <a:cubicBezTo>
                    <a:pt x="479972" y="942346"/>
                    <a:pt x="472299" y="936260"/>
                    <a:pt x="468594" y="933349"/>
                  </a:cubicBezTo>
                  <a:lnTo>
                    <a:pt x="461715" y="928322"/>
                  </a:lnTo>
                  <a:lnTo>
                    <a:pt x="447956" y="944727"/>
                  </a:lnTo>
                  <a:lnTo>
                    <a:pt x="434197" y="961132"/>
                  </a:lnTo>
                  <a:lnTo>
                    <a:pt x="449543" y="974891"/>
                  </a:lnTo>
                  <a:cubicBezTo>
                    <a:pt x="458010" y="982565"/>
                    <a:pt x="465684" y="988915"/>
                    <a:pt x="466478" y="988915"/>
                  </a:cubicBezTo>
                  <a:cubicBezTo>
                    <a:pt x="467271" y="988915"/>
                    <a:pt x="474416" y="981506"/>
                    <a:pt x="481824" y="972510"/>
                  </a:cubicBezTo>
                  <a:close/>
                  <a:moveTo>
                    <a:pt x="1185389" y="972774"/>
                  </a:moveTo>
                  <a:cubicBezTo>
                    <a:pt x="1191475" y="967483"/>
                    <a:pt x="1196502" y="962455"/>
                    <a:pt x="1196502" y="961397"/>
                  </a:cubicBezTo>
                  <a:cubicBezTo>
                    <a:pt x="1196502" y="960338"/>
                    <a:pt x="1190945" y="952930"/>
                    <a:pt x="1184331" y="944992"/>
                  </a:cubicBezTo>
                  <a:lnTo>
                    <a:pt x="1172159" y="930968"/>
                  </a:lnTo>
                  <a:lnTo>
                    <a:pt x="1157342" y="943404"/>
                  </a:lnTo>
                  <a:cubicBezTo>
                    <a:pt x="1148875" y="950284"/>
                    <a:pt x="1141730" y="956899"/>
                    <a:pt x="1141201" y="957957"/>
                  </a:cubicBezTo>
                  <a:cubicBezTo>
                    <a:pt x="1140672" y="959280"/>
                    <a:pt x="1145964" y="966689"/>
                    <a:pt x="1152843" y="974627"/>
                  </a:cubicBezTo>
                  <a:cubicBezTo>
                    <a:pt x="1166603" y="990502"/>
                    <a:pt x="1164750" y="990767"/>
                    <a:pt x="1185389" y="972774"/>
                  </a:cubicBezTo>
                  <a:close/>
                </a:path>
              </a:pathLst>
            </a:custGeom>
            <a:grpFill/>
            <a:ln w="264" cap="flat">
              <a:solidFill>
                <a:srgbClr val="FFFFFF"/>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A6CBD-345A-440A-8252-15AA236722B8}"/>
                </a:ext>
              </a:extLst>
            </p:cNvPr>
            <p:cNvSpPr/>
            <p:nvPr/>
          </p:nvSpPr>
          <p:spPr>
            <a:xfrm flipV="1">
              <a:off x="5192777" y="984896"/>
              <a:ext cx="838149" cy="838586"/>
            </a:xfrm>
            <a:custGeom>
              <a:avLst/>
              <a:gdLst>
                <a:gd name="connsiteX0" fmla="*/ 374036 w 838149"/>
                <a:gd name="connsiteY0" fmla="*/ 835333 h 838586"/>
                <a:gd name="connsiteX1" fmla="*/ 304447 w 838149"/>
                <a:gd name="connsiteY1" fmla="*/ 820515 h 838586"/>
                <a:gd name="connsiteX2" fmla="*/ 305241 w 838149"/>
                <a:gd name="connsiteY2" fmla="*/ 787176 h 838586"/>
                <a:gd name="connsiteX3" fmla="*/ 336463 w 838149"/>
                <a:gd name="connsiteY3" fmla="*/ 788764 h 838586"/>
                <a:gd name="connsiteX4" fmla="*/ 378534 w 838149"/>
                <a:gd name="connsiteY4" fmla="*/ 794849 h 838586"/>
                <a:gd name="connsiteX5" fmla="*/ 396527 w 838149"/>
                <a:gd name="connsiteY5" fmla="*/ 796437 h 838586"/>
                <a:gd name="connsiteX6" fmla="*/ 396527 w 838149"/>
                <a:gd name="connsiteY6" fmla="*/ 765744 h 838586"/>
                <a:gd name="connsiteX7" fmla="*/ 403407 w 838149"/>
                <a:gd name="connsiteY7" fmla="*/ 729758 h 838586"/>
                <a:gd name="connsiteX8" fmla="*/ 429602 w 838149"/>
                <a:gd name="connsiteY8" fmla="*/ 730817 h 838586"/>
                <a:gd name="connsiteX9" fmla="*/ 436217 w 838149"/>
                <a:gd name="connsiteY9" fmla="*/ 766802 h 838586"/>
                <a:gd name="connsiteX10" fmla="*/ 436217 w 838149"/>
                <a:gd name="connsiteY10" fmla="*/ 796437 h 838586"/>
                <a:gd name="connsiteX11" fmla="*/ 457384 w 838149"/>
                <a:gd name="connsiteY11" fmla="*/ 794585 h 838586"/>
                <a:gd name="connsiteX12" fmla="*/ 610586 w 838149"/>
                <a:gd name="connsiteY12" fmla="*/ 743517 h 838586"/>
                <a:gd name="connsiteX13" fmla="*/ 669062 w 838149"/>
                <a:gd name="connsiteY13" fmla="*/ 699065 h 838586"/>
                <a:gd name="connsiteX14" fmla="*/ 649218 w 838149"/>
                <a:gd name="connsiteY14" fmla="*/ 676574 h 838586"/>
                <a:gd name="connsiteX15" fmla="*/ 629373 w 838149"/>
                <a:gd name="connsiteY15" fmla="*/ 648262 h 838586"/>
                <a:gd name="connsiteX16" fmla="*/ 636252 w 838149"/>
                <a:gd name="connsiteY16" fmla="*/ 634503 h 838586"/>
                <a:gd name="connsiteX17" fmla="*/ 677530 w 838149"/>
                <a:gd name="connsiteY17" fmla="*/ 649585 h 838586"/>
                <a:gd name="connsiteX18" fmla="*/ 698697 w 838149"/>
                <a:gd name="connsiteY18" fmla="*/ 669959 h 838586"/>
                <a:gd name="connsiteX19" fmla="*/ 709281 w 838149"/>
                <a:gd name="connsiteY19" fmla="*/ 658052 h 838586"/>
                <a:gd name="connsiteX20" fmla="*/ 776224 w 838149"/>
                <a:gd name="connsiteY20" fmla="*/ 538190 h 838586"/>
                <a:gd name="connsiteX21" fmla="*/ 794746 w 838149"/>
                <a:gd name="connsiteY21" fmla="*/ 452460 h 838586"/>
                <a:gd name="connsiteX22" fmla="*/ 796334 w 838149"/>
                <a:gd name="connsiteY22" fmla="*/ 435791 h 838586"/>
                <a:gd name="connsiteX23" fmla="*/ 766963 w 838149"/>
                <a:gd name="connsiteY23" fmla="*/ 435791 h 838586"/>
                <a:gd name="connsiteX24" fmla="*/ 732566 w 838149"/>
                <a:gd name="connsiteY24" fmla="*/ 430499 h 838586"/>
                <a:gd name="connsiteX25" fmla="*/ 734153 w 838149"/>
                <a:gd name="connsiteY25" fmla="*/ 401657 h 838586"/>
                <a:gd name="connsiteX26" fmla="*/ 768551 w 838149"/>
                <a:gd name="connsiteY26" fmla="*/ 396101 h 838586"/>
                <a:gd name="connsiteX27" fmla="*/ 795805 w 838149"/>
                <a:gd name="connsiteY27" fmla="*/ 396101 h 838586"/>
                <a:gd name="connsiteX28" fmla="*/ 794482 w 838149"/>
                <a:gd name="connsiteY28" fmla="*/ 382342 h 838586"/>
                <a:gd name="connsiteX29" fmla="*/ 775960 w 838149"/>
                <a:gd name="connsiteY29" fmla="*/ 295554 h 838586"/>
                <a:gd name="connsiteX30" fmla="*/ 709281 w 838149"/>
                <a:gd name="connsiteY30" fmla="*/ 176485 h 838586"/>
                <a:gd name="connsiteX31" fmla="*/ 698697 w 838149"/>
                <a:gd name="connsiteY31" fmla="*/ 164578 h 838586"/>
                <a:gd name="connsiteX32" fmla="*/ 678853 w 838149"/>
                <a:gd name="connsiteY32" fmla="*/ 183894 h 838586"/>
                <a:gd name="connsiteX33" fmla="*/ 651070 w 838149"/>
                <a:gd name="connsiteY33" fmla="*/ 202945 h 838586"/>
                <a:gd name="connsiteX34" fmla="*/ 631490 w 838149"/>
                <a:gd name="connsiteY34" fmla="*/ 184952 h 838586"/>
                <a:gd name="connsiteX35" fmla="*/ 650805 w 838149"/>
                <a:gd name="connsiteY35" fmla="*/ 156376 h 838586"/>
                <a:gd name="connsiteX36" fmla="*/ 670121 w 838149"/>
                <a:gd name="connsiteY36" fmla="*/ 136795 h 838586"/>
                <a:gd name="connsiteX37" fmla="*/ 662447 w 838149"/>
                <a:gd name="connsiteY37" fmla="*/ 128857 h 838586"/>
                <a:gd name="connsiteX38" fmla="*/ 524857 w 838149"/>
                <a:gd name="connsiteY38" fmla="*/ 53447 h 838586"/>
                <a:gd name="connsiteX39" fmla="*/ 447859 w 838149"/>
                <a:gd name="connsiteY39" fmla="*/ 38894 h 838586"/>
                <a:gd name="connsiteX40" fmla="*/ 438863 w 838149"/>
                <a:gd name="connsiteY40" fmla="*/ 38894 h 838586"/>
                <a:gd name="connsiteX41" fmla="*/ 438863 w 838149"/>
                <a:gd name="connsiteY41" fmla="*/ 65089 h 838586"/>
                <a:gd name="connsiteX42" fmla="*/ 432777 w 838149"/>
                <a:gd name="connsiteY42" fmla="*/ 98693 h 838586"/>
                <a:gd name="connsiteX43" fmla="*/ 403936 w 838149"/>
                <a:gd name="connsiteY43" fmla="*/ 100016 h 838586"/>
                <a:gd name="connsiteX44" fmla="*/ 399173 w 838149"/>
                <a:gd name="connsiteY44" fmla="*/ 66412 h 838586"/>
                <a:gd name="connsiteX45" fmla="*/ 399173 w 838149"/>
                <a:gd name="connsiteY45" fmla="*/ 38894 h 838586"/>
                <a:gd name="connsiteX46" fmla="*/ 386737 w 838149"/>
                <a:gd name="connsiteY46" fmla="*/ 38894 h 838586"/>
                <a:gd name="connsiteX47" fmla="*/ 301272 w 838149"/>
                <a:gd name="connsiteY47" fmla="*/ 55299 h 838586"/>
                <a:gd name="connsiteX48" fmla="*/ 178763 w 838149"/>
                <a:gd name="connsiteY48" fmla="*/ 120390 h 838586"/>
                <a:gd name="connsiteX49" fmla="*/ 163681 w 838149"/>
                <a:gd name="connsiteY49" fmla="*/ 132297 h 838586"/>
                <a:gd name="connsiteX50" fmla="*/ 184849 w 838149"/>
                <a:gd name="connsiteY50" fmla="*/ 153994 h 838586"/>
                <a:gd name="connsiteX51" fmla="*/ 206017 w 838149"/>
                <a:gd name="connsiteY51" fmla="*/ 179925 h 838586"/>
                <a:gd name="connsiteX52" fmla="*/ 181145 w 838149"/>
                <a:gd name="connsiteY52" fmla="*/ 201357 h 838586"/>
                <a:gd name="connsiteX53" fmla="*/ 155479 w 838149"/>
                <a:gd name="connsiteY53" fmla="*/ 179925 h 838586"/>
                <a:gd name="connsiteX54" fmla="*/ 135105 w 838149"/>
                <a:gd name="connsiteY54" fmla="*/ 160080 h 838586"/>
                <a:gd name="connsiteX55" fmla="*/ 114995 w 838149"/>
                <a:gd name="connsiteY55" fmla="*/ 186010 h 838586"/>
                <a:gd name="connsiteX56" fmla="*/ 37733 w 838149"/>
                <a:gd name="connsiteY56" fmla="*/ 378108 h 838586"/>
                <a:gd name="connsiteX57" fmla="*/ 36145 w 838149"/>
                <a:gd name="connsiteY57" fmla="*/ 392926 h 838586"/>
                <a:gd name="connsiteX58" fmla="*/ 67103 w 838149"/>
                <a:gd name="connsiteY58" fmla="*/ 393984 h 838586"/>
                <a:gd name="connsiteX59" fmla="*/ 103088 w 838149"/>
                <a:gd name="connsiteY59" fmla="*/ 401128 h 838586"/>
                <a:gd name="connsiteX60" fmla="*/ 102030 w 838149"/>
                <a:gd name="connsiteY60" fmla="*/ 427323 h 838586"/>
                <a:gd name="connsiteX61" fmla="*/ 65780 w 838149"/>
                <a:gd name="connsiteY61" fmla="*/ 433145 h 838586"/>
                <a:gd name="connsiteX62" fmla="*/ 35881 w 838149"/>
                <a:gd name="connsiteY62" fmla="*/ 433145 h 838586"/>
                <a:gd name="connsiteX63" fmla="*/ 37733 w 838149"/>
                <a:gd name="connsiteY63" fmla="*/ 453783 h 838586"/>
                <a:gd name="connsiteX64" fmla="*/ 75570 w 838149"/>
                <a:gd name="connsiteY64" fmla="*/ 585288 h 838586"/>
                <a:gd name="connsiteX65" fmla="*/ 123992 w 838149"/>
                <a:gd name="connsiteY65" fmla="*/ 660698 h 838586"/>
                <a:gd name="connsiteX66" fmla="*/ 131930 w 838149"/>
                <a:gd name="connsiteY66" fmla="*/ 669695 h 838586"/>
                <a:gd name="connsiteX67" fmla="*/ 151245 w 838149"/>
                <a:gd name="connsiteY67" fmla="*/ 650908 h 838586"/>
                <a:gd name="connsiteX68" fmla="*/ 176117 w 838149"/>
                <a:gd name="connsiteY68" fmla="*/ 629211 h 838586"/>
                <a:gd name="connsiteX69" fmla="*/ 203371 w 838149"/>
                <a:gd name="connsiteY69" fmla="*/ 647998 h 838586"/>
                <a:gd name="connsiteX70" fmla="*/ 182203 w 838149"/>
                <a:gd name="connsiteY70" fmla="*/ 677633 h 838586"/>
                <a:gd name="connsiteX71" fmla="*/ 161035 w 838149"/>
                <a:gd name="connsiteY71" fmla="*/ 699594 h 838586"/>
                <a:gd name="connsiteX72" fmla="*/ 181145 w 838149"/>
                <a:gd name="connsiteY72" fmla="*/ 715735 h 838586"/>
                <a:gd name="connsiteX73" fmla="*/ 223216 w 838149"/>
                <a:gd name="connsiteY73" fmla="*/ 744311 h 838586"/>
                <a:gd name="connsiteX74" fmla="*/ 250998 w 838149"/>
                <a:gd name="connsiteY74" fmla="*/ 773946 h 838586"/>
                <a:gd name="connsiteX75" fmla="*/ 237239 w 838149"/>
                <a:gd name="connsiteY75" fmla="*/ 790087 h 838586"/>
                <a:gd name="connsiteX76" fmla="*/ 180086 w 838149"/>
                <a:gd name="connsiteY76" fmla="*/ 764156 h 838586"/>
                <a:gd name="connsiteX77" fmla="*/ 4658 w 838149"/>
                <a:gd name="connsiteY77" fmla="*/ 501411 h 838586"/>
                <a:gd name="connsiteX78" fmla="*/ -2221 w 838149"/>
                <a:gd name="connsiteY78" fmla="*/ 429176 h 838586"/>
                <a:gd name="connsiteX79" fmla="*/ 2012 w 838149"/>
                <a:gd name="connsiteY79" fmla="*/ 348738 h 838586"/>
                <a:gd name="connsiteX80" fmla="*/ 290159 w 838149"/>
                <a:gd name="connsiteY80" fmla="*/ 16668 h 838586"/>
                <a:gd name="connsiteX81" fmla="*/ 415049 w 838149"/>
                <a:gd name="connsiteY81" fmla="*/ -1854 h 838586"/>
                <a:gd name="connsiteX82" fmla="*/ 579628 w 838149"/>
                <a:gd name="connsiteY82" fmla="*/ 30956 h 838586"/>
                <a:gd name="connsiteX83" fmla="*/ 834965 w 838149"/>
                <a:gd name="connsiteY83" fmla="*/ 400070 h 838586"/>
                <a:gd name="connsiteX84" fmla="*/ 492047 w 838149"/>
                <a:gd name="connsiteY84" fmla="*/ 829776 h 838586"/>
                <a:gd name="connsiteX85" fmla="*/ 374036 w 838149"/>
                <a:gd name="connsiteY85" fmla="*/ 835333 h 83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38149" h="838586">
                  <a:moveTo>
                    <a:pt x="374036" y="835333"/>
                  </a:moveTo>
                  <a:cubicBezTo>
                    <a:pt x="343343" y="831893"/>
                    <a:pt x="311591" y="825013"/>
                    <a:pt x="304447" y="820515"/>
                  </a:cubicBezTo>
                  <a:cubicBezTo>
                    <a:pt x="291482" y="812048"/>
                    <a:pt x="291746" y="793262"/>
                    <a:pt x="305241" y="787176"/>
                  </a:cubicBezTo>
                  <a:cubicBezTo>
                    <a:pt x="310797" y="784795"/>
                    <a:pt x="317148" y="785059"/>
                    <a:pt x="336463" y="788764"/>
                  </a:cubicBezTo>
                  <a:cubicBezTo>
                    <a:pt x="349958" y="791410"/>
                    <a:pt x="368744" y="794055"/>
                    <a:pt x="378534" y="794849"/>
                  </a:cubicBezTo>
                  <a:lnTo>
                    <a:pt x="396527" y="796437"/>
                  </a:lnTo>
                  <a:lnTo>
                    <a:pt x="396527" y="765744"/>
                  </a:lnTo>
                  <a:cubicBezTo>
                    <a:pt x="396527" y="735844"/>
                    <a:pt x="396792" y="735050"/>
                    <a:pt x="403407" y="729758"/>
                  </a:cubicBezTo>
                  <a:cubicBezTo>
                    <a:pt x="412667" y="722350"/>
                    <a:pt x="421664" y="722879"/>
                    <a:pt x="429602" y="730817"/>
                  </a:cubicBezTo>
                  <a:cubicBezTo>
                    <a:pt x="435952" y="736902"/>
                    <a:pt x="436217" y="739019"/>
                    <a:pt x="436217" y="766802"/>
                  </a:cubicBezTo>
                  <a:lnTo>
                    <a:pt x="436217" y="796437"/>
                  </a:lnTo>
                  <a:lnTo>
                    <a:pt x="457384" y="794585"/>
                  </a:lnTo>
                  <a:cubicBezTo>
                    <a:pt x="503689" y="790880"/>
                    <a:pt x="566134" y="769977"/>
                    <a:pt x="610586" y="743517"/>
                  </a:cubicBezTo>
                  <a:cubicBezTo>
                    <a:pt x="634665" y="728965"/>
                    <a:pt x="668798" y="703034"/>
                    <a:pt x="669062" y="699065"/>
                  </a:cubicBezTo>
                  <a:cubicBezTo>
                    <a:pt x="669062" y="697477"/>
                    <a:pt x="660066" y="687423"/>
                    <a:pt x="649218" y="676574"/>
                  </a:cubicBezTo>
                  <a:cubicBezTo>
                    <a:pt x="632813" y="660169"/>
                    <a:pt x="629373" y="655406"/>
                    <a:pt x="629373" y="648262"/>
                  </a:cubicBezTo>
                  <a:cubicBezTo>
                    <a:pt x="629373" y="642441"/>
                    <a:pt x="631490" y="638208"/>
                    <a:pt x="636252" y="634503"/>
                  </a:cubicBezTo>
                  <a:cubicBezTo>
                    <a:pt x="648424" y="624978"/>
                    <a:pt x="654510" y="627094"/>
                    <a:pt x="677530" y="649585"/>
                  </a:cubicBezTo>
                  <a:lnTo>
                    <a:pt x="698697" y="669959"/>
                  </a:lnTo>
                  <a:lnTo>
                    <a:pt x="709281" y="658052"/>
                  </a:lnTo>
                  <a:cubicBezTo>
                    <a:pt x="733889" y="630534"/>
                    <a:pt x="762730" y="578938"/>
                    <a:pt x="776224" y="538190"/>
                  </a:cubicBezTo>
                  <a:cubicBezTo>
                    <a:pt x="783898" y="514905"/>
                    <a:pt x="792100" y="477068"/>
                    <a:pt x="794746" y="452460"/>
                  </a:cubicBezTo>
                  <a:lnTo>
                    <a:pt x="796334" y="435791"/>
                  </a:lnTo>
                  <a:lnTo>
                    <a:pt x="766963" y="435791"/>
                  </a:lnTo>
                  <a:cubicBezTo>
                    <a:pt x="741298" y="435791"/>
                    <a:pt x="737329" y="435261"/>
                    <a:pt x="732566" y="430499"/>
                  </a:cubicBezTo>
                  <a:cubicBezTo>
                    <a:pt x="724628" y="422561"/>
                    <a:pt x="725422" y="408537"/>
                    <a:pt x="734153" y="401657"/>
                  </a:cubicBezTo>
                  <a:cubicBezTo>
                    <a:pt x="740239" y="396895"/>
                    <a:pt x="745002" y="396101"/>
                    <a:pt x="768551" y="396101"/>
                  </a:cubicBezTo>
                  <a:lnTo>
                    <a:pt x="795805" y="396101"/>
                  </a:lnTo>
                  <a:lnTo>
                    <a:pt x="794482" y="382342"/>
                  </a:lnTo>
                  <a:cubicBezTo>
                    <a:pt x="791836" y="358793"/>
                    <a:pt x="782839" y="316457"/>
                    <a:pt x="775960" y="295554"/>
                  </a:cubicBezTo>
                  <a:cubicBezTo>
                    <a:pt x="762201" y="254806"/>
                    <a:pt x="733624" y="204003"/>
                    <a:pt x="709281" y="176485"/>
                  </a:cubicBezTo>
                  <a:lnTo>
                    <a:pt x="698697" y="164578"/>
                  </a:lnTo>
                  <a:lnTo>
                    <a:pt x="678853" y="183894"/>
                  </a:lnTo>
                  <a:cubicBezTo>
                    <a:pt x="663241" y="198976"/>
                    <a:pt x="657420" y="202945"/>
                    <a:pt x="651070" y="202945"/>
                  </a:cubicBezTo>
                  <a:cubicBezTo>
                    <a:pt x="639957" y="202945"/>
                    <a:pt x="631754" y="195536"/>
                    <a:pt x="631490" y="184952"/>
                  </a:cubicBezTo>
                  <a:cubicBezTo>
                    <a:pt x="631225" y="177279"/>
                    <a:pt x="634136" y="173310"/>
                    <a:pt x="650805" y="156376"/>
                  </a:cubicBezTo>
                  <a:lnTo>
                    <a:pt x="670121" y="136795"/>
                  </a:lnTo>
                  <a:lnTo>
                    <a:pt x="662447" y="128857"/>
                  </a:lnTo>
                  <a:cubicBezTo>
                    <a:pt x="639163" y="104514"/>
                    <a:pt x="569045" y="66148"/>
                    <a:pt x="524857" y="53447"/>
                  </a:cubicBezTo>
                  <a:cubicBezTo>
                    <a:pt x="498662" y="45774"/>
                    <a:pt x="461618" y="38894"/>
                    <a:pt x="447859" y="38894"/>
                  </a:cubicBezTo>
                  <a:lnTo>
                    <a:pt x="438863" y="38894"/>
                  </a:lnTo>
                  <a:lnTo>
                    <a:pt x="438863" y="65089"/>
                  </a:lnTo>
                  <a:cubicBezTo>
                    <a:pt x="438863" y="88903"/>
                    <a:pt x="438333" y="92343"/>
                    <a:pt x="432777" y="98693"/>
                  </a:cubicBezTo>
                  <a:cubicBezTo>
                    <a:pt x="424574" y="107954"/>
                    <a:pt x="411080" y="108748"/>
                    <a:pt x="403936" y="100016"/>
                  </a:cubicBezTo>
                  <a:cubicBezTo>
                    <a:pt x="399967" y="94989"/>
                    <a:pt x="399173" y="89168"/>
                    <a:pt x="399173" y="66412"/>
                  </a:cubicBezTo>
                  <a:lnTo>
                    <a:pt x="399173" y="38894"/>
                  </a:lnTo>
                  <a:lnTo>
                    <a:pt x="386737" y="38894"/>
                  </a:lnTo>
                  <a:cubicBezTo>
                    <a:pt x="367686" y="38894"/>
                    <a:pt x="329848" y="46303"/>
                    <a:pt x="301272" y="55299"/>
                  </a:cubicBezTo>
                  <a:cubicBezTo>
                    <a:pt x="255761" y="69852"/>
                    <a:pt x="216865" y="90491"/>
                    <a:pt x="178763" y="120390"/>
                  </a:cubicBezTo>
                  <a:lnTo>
                    <a:pt x="163681" y="132297"/>
                  </a:lnTo>
                  <a:lnTo>
                    <a:pt x="184849" y="153994"/>
                  </a:lnTo>
                  <a:cubicBezTo>
                    <a:pt x="196491" y="166166"/>
                    <a:pt x="206017" y="177808"/>
                    <a:pt x="206017" y="179925"/>
                  </a:cubicBezTo>
                  <a:cubicBezTo>
                    <a:pt x="206017" y="193155"/>
                    <a:pt x="192522" y="204797"/>
                    <a:pt x="181145" y="201357"/>
                  </a:cubicBezTo>
                  <a:cubicBezTo>
                    <a:pt x="178234" y="200563"/>
                    <a:pt x="166592" y="190773"/>
                    <a:pt x="155479" y="179925"/>
                  </a:cubicBezTo>
                  <a:lnTo>
                    <a:pt x="135105" y="160080"/>
                  </a:lnTo>
                  <a:lnTo>
                    <a:pt x="114995" y="186010"/>
                  </a:lnTo>
                  <a:cubicBezTo>
                    <a:pt x="73453" y="240253"/>
                    <a:pt x="45671" y="308784"/>
                    <a:pt x="37733" y="378108"/>
                  </a:cubicBezTo>
                  <a:lnTo>
                    <a:pt x="36145" y="392926"/>
                  </a:lnTo>
                  <a:lnTo>
                    <a:pt x="67103" y="393984"/>
                  </a:lnTo>
                  <a:cubicBezTo>
                    <a:pt x="95944" y="394778"/>
                    <a:pt x="98326" y="395307"/>
                    <a:pt x="103088" y="401128"/>
                  </a:cubicBezTo>
                  <a:cubicBezTo>
                    <a:pt x="109968" y="409595"/>
                    <a:pt x="109439" y="420444"/>
                    <a:pt x="102030" y="427323"/>
                  </a:cubicBezTo>
                  <a:cubicBezTo>
                    <a:pt x="96473" y="432615"/>
                    <a:pt x="93034" y="433145"/>
                    <a:pt x="65780" y="433145"/>
                  </a:cubicBezTo>
                  <a:lnTo>
                    <a:pt x="35881" y="433145"/>
                  </a:lnTo>
                  <a:lnTo>
                    <a:pt x="37733" y="453783"/>
                  </a:lnTo>
                  <a:cubicBezTo>
                    <a:pt x="41702" y="497442"/>
                    <a:pt x="55196" y="544011"/>
                    <a:pt x="75570" y="585288"/>
                  </a:cubicBezTo>
                  <a:cubicBezTo>
                    <a:pt x="87742" y="609631"/>
                    <a:pt x="109968" y="644293"/>
                    <a:pt x="123992" y="660698"/>
                  </a:cubicBezTo>
                  <a:lnTo>
                    <a:pt x="131930" y="669695"/>
                  </a:lnTo>
                  <a:lnTo>
                    <a:pt x="151245" y="650908"/>
                  </a:lnTo>
                  <a:cubicBezTo>
                    <a:pt x="161564" y="640589"/>
                    <a:pt x="172942" y="630799"/>
                    <a:pt x="176117" y="629211"/>
                  </a:cubicBezTo>
                  <a:cubicBezTo>
                    <a:pt x="188818" y="622861"/>
                    <a:pt x="203371" y="632916"/>
                    <a:pt x="203371" y="647998"/>
                  </a:cubicBezTo>
                  <a:cubicBezTo>
                    <a:pt x="203371" y="653819"/>
                    <a:pt x="198343" y="660698"/>
                    <a:pt x="182203" y="677633"/>
                  </a:cubicBezTo>
                  <a:lnTo>
                    <a:pt x="161035" y="699594"/>
                  </a:lnTo>
                  <a:lnTo>
                    <a:pt x="181145" y="715735"/>
                  </a:lnTo>
                  <a:cubicBezTo>
                    <a:pt x="192258" y="724466"/>
                    <a:pt x="211309" y="737432"/>
                    <a:pt x="223216" y="744311"/>
                  </a:cubicBezTo>
                  <a:cubicBezTo>
                    <a:pt x="244383" y="756747"/>
                    <a:pt x="250998" y="763891"/>
                    <a:pt x="250998" y="773946"/>
                  </a:cubicBezTo>
                  <a:cubicBezTo>
                    <a:pt x="250734" y="780296"/>
                    <a:pt x="245177" y="787176"/>
                    <a:pt x="237239" y="790087"/>
                  </a:cubicBezTo>
                  <a:cubicBezTo>
                    <a:pt x="228508" y="793262"/>
                    <a:pt x="211573" y="785588"/>
                    <a:pt x="180086" y="764156"/>
                  </a:cubicBezTo>
                  <a:cubicBezTo>
                    <a:pt x="89594" y="701976"/>
                    <a:pt x="27943" y="609631"/>
                    <a:pt x="4658" y="501411"/>
                  </a:cubicBezTo>
                  <a:cubicBezTo>
                    <a:pt x="954" y="484212"/>
                    <a:pt x="-1163" y="462250"/>
                    <a:pt x="-2221" y="429176"/>
                  </a:cubicBezTo>
                  <a:cubicBezTo>
                    <a:pt x="-3544" y="388428"/>
                    <a:pt x="-2751" y="376785"/>
                    <a:pt x="2012" y="348738"/>
                  </a:cubicBezTo>
                  <a:cubicBezTo>
                    <a:pt x="28737" y="191832"/>
                    <a:pt x="139603" y="64296"/>
                    <a:pt x="290159" y="16668"/>
                  </a:cubicBezTo>
                  <a:cubicBezTo>
                    <a:pt x="331701" y="3703"/>
                    <a:pt x="367686" y="-1589"/>
                    <a:pt x="415049" y="-1854"/>
                  </a:cubicBezTo>
                  <a:cubicBezTo>
                    <a:pt x="477494" y="-1854"/>
                    <a:pt x="526444" y="7936"/>
                    <a:pt x="579628" y="30956"/>
                  </a:cubicBezTo>
                  <a:cubicBezTo>
                    <a:pt x="729920" y="95783"/>
                    <a:pt x="827821" y="237342"/>
                    <a:pt x="834965" y="400070"/>
                  </a:cubicBezTo>
                  <a:cubicBezTo>
                    <a:pt x="843961" y="607779"/>
                    <a:pt x="696316" y="792997"/>
                    <a:pt x="492047" y="829776"/>
                  </a:cubicBezTo>
                  <a:cubicBezTo>
                    <a:pt x="457384" y="836126"/>
                    <a:pt x="403407" y="838508"/>
                    <a:pt x="374036" y="835333"/>
                  </a:cubicBezTo>
                  <a:close/>
                </a:path>
              </a:pathLst>
            </a:custGeom>
            <a:grpFill/>
            <a:ln w="264" cap="flat">
              <a:solidFill>
                <a:srgbClr val="FFFFFF"/>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8A860C-35D4-4CA3-9B6E-92104A6FE2F4}"/>
                </a:ext>
              </a:extLst>
            </p:cNvPr>
            <p:cNvSpPr/>
            <p:nvPr/>
          </p:nvSpPr>
          <p:spPr>
            <a:xfrm flipV="1">
              <a:off x="5562789" y="1221883"/>
              <a:ext cx="235694" cy="365048"/>
            </a:xfrm>
            <a:custGeom>
              <a:avLst/>
              <a:gdLst>
                <a:gd name="connsiteX0" fmla="*/ 32101 w 235694"/>
                <a:gd name="connsiteY0" fmla="*/ 357206 h 365048"/>
                <a:gd name="connsiteX1" fmla="*/ 26280 w 235694"/>
                <a:gd name="connsiteY1" fmla="*/ 289204 h 365048"/>
                <a:gd name="connsiteX2" fmla="*/ 26280 w 235694"/>
                <a:gd name="connsiteY2" fmla="*/ 227553 h 365048"/>
                <a:gd name="connsiteX3" fmla="*/ 15961 w 235694"/>
                <a:gd name="connsiteY3" fmla="*/ 218821 h 365048"/>
                <a:gd name="connsiteX4" fmla="*/ 9875 w 235694"/>
                <a:gd name="connsiteY4" fmla="*/ 148174 h 365048"/>
                <a:gd name="connsiteX5" fmla="*/ 59355 w 235694"/>
                <a:gd name="connsiteY5" fmla="*/ 134150 h 365048"/>
                <a:gd name="connsiteX6" fmla="*/ 136088 w 235694"/>
                <a:gd name="connsiteY6" fmla="*/ 66943 h 365048"/>
                <a:gd name="connsiteX7" fmla="*/ 213351 w 235694"/>
                <a:gd name="connsiteY7" fmla="*/ -1853 h 365048"/>
                <a:gd name="connsiteX8" fmla="*/ 232666 w 235694"/>
                <a:gd name="connsiteY8" fmla="*/ 17198 h 365048"/>
                <a:gd name="connsiteX9" fmla="*/ 163342 w 235694"/>
                <a:gd name="connsiteY9" fmla="*/ 95254 h 365048"/>
                <a:gd name="connsiteX10" fmla="*/ 94017 w 235694"/>
                <a:gd name="connsiteY10" fmla="*/ 164579 h 365048"/>
                <a:gd name="connsiteX11" fmla="*/ 93753 w 235694"/>
                <a:gd name="connsiteY11" fmla="*/ 180455 h 365048"/>
                <a:gd name="connsiteX12" fmla="*/ 86344 w 235694"/>
                <a:gd name="connsiteY12" fmla="*/ 206915 h 365048"/>
                <a:gd name="connsiteX13" fmla="*/ 72585 w 235694"/>
                <a:gd name="connsiteY13" fmla="*/ 220938 h 365048"/>
                <a:gd name="connsiteX14" fmla="*/ 65970 w 235694"/>
                <a:gd name="connsiteY14" fmla="*/ 223849 h 365048"/>
                <a:gd name="connsiteX15" fmla="*/ 65970 w 235694"/>
                <a:gd name="connsiteY15" fmla="*/ 287088 h 365048"/>
                <a:gd name="connsiteX16" fmla="*/ 65970 w 235694"/>
                <a:gd name="connsiteY16" fmla="*/ 350326 h 365048"/>
                <a:gd name="connsiteX17" fmla="*/ 59355 w 235694"/>
                <a:gd name="connsiteY17" fmla="*/ 356677 h 365048"/>
                <a:gd name="connsiteX18" fmla="*/ 32101 w 235694"/>
                <a:gd name="connsiteY18" fmla="*/ 357206 h 365048"/>
                <a:gd name="connsiteX19" fmla="*/ 52475 w 235694"/>
                <a:gd name="connsiteY19" fmla="*/ 184953 h 365048"/>
                <a:gd name="connsiteX20" fmla="*/ 45860 w 235694"/>
                <a:gd name="connsiteY20" fmla="*/ 172782 h 365048"/>
                <a:gd name="connsiteX21" fmla="*/ 37923 w 235694"/>
                <a:gd name="connsiteY21" fmla="*/ 184688 h 365048"/>
                <a:gd name="connsiteX22" fmla="*/ 52475 w 235694"/>
                <a:gd name="connsiteY22" fmla="*/ 184953 h 36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694" h="365048">
                  <a:moveTo>
                    <a:pt x="32101" y="357206"/>
                  </a:moveTo>
                  <a:cubicBezTo>
                    <a:pt x="26545" y="351120"/>
                    <a:pt x="26280" y="349003"/>
                    <a:pt x="26280" y="289204"/>
                  </a:cubicBezTo>
                  <a:lnTo>
                    <a:pt x="26280" y="227553"/>
                  </a:lnTo>
                  <a:lnTo>
                    <a:pt x="15961" y="218821"/>
                  </a:lnTo>
                  <a:cubicBezTo>
                    <a:pt x="-6794" y="199241"/>
                    <a:pt x="-9440" y="168548"/>
                    <a:pt x="9875" y="148174"/>
                  </a:cubicBezTo>
                  <a:cubicBezTo>
                    <a:pt x="23105" y="134150"/>
                    <a:pt x="39246" y="129652"/>
                    <a:pt x="59355" y="134150"/>
                  </a:cubicBezTo>
                  <a:cubicBezTo>
                    <a:pt x="67028" y="135738"/>
                    <a:pt x="70468" y="132563"/>
                    <a:pt x="136088" y="66943"/>
                  </a:cubicBezTo>
                  <a:cubicBezTo>
                    <a:pt x="197739" y="5027"/>
                    <a:pt x="205677" y="-1853"/>
                    <a:pt x="213351" y="-1853"/>
                  </a:cubicBezTo>
                  <a:cubicBezTo>
                    <a:pt x="224728" y="-1853"/>
                    <a:pt x="232666" y="6085"/>
                    <a:pt x="232666" y="17198"/>
                  </a:cubicBezTo>
                  <a:cubicBezTo>
                    <a:pt x="232666" y="25136"/>
                    <a:pt x="225522" y="33074"/>
                    <a:pt x="163342" y="95254"/>
                  </a:cubicBezTo>
                  <a:lnTo>
                    <a:pt x="94017" y="164579"/>
                  </a:lnTo>
                  <a:lnTo>
                    <a:pt x="93753" y="180455"/>
                  </a:lnTo>
                  <a:cubicBezTo>
                    <a:pt x="93488" y="192626"/>
                    <a:pt x="92165" y="198183"/>
                    <a:pt x="86344" y="206915"/>
                  </a:cubicBezTo>
                  <a:cubicBezTo>
                    <a:pt x="82375" y="213000"/>
                    <a:pt x="76025" y="219351"/>
                    <a:pt x="72585" y="220938"/>
                  </a:cubicBezTo>
                  <a:lnTo>
                    <a:pt x="65970" y="223849"/>
                  </a:lnTo>
                  <a:lnTo>
                    <a:pt x="65970" y="287088"/>
                  </a:lnTo>
                  <a:lnTo>
                    <a:pt x="65970" y="350326"/>
                  </a:lnTo>
                  <a:lnTo>
                    <a:pt x="59355" y="356677"/>
                  </a:lnTo>
                  <a:cubicBezTo>
                    <a:pt x="51152" y="365144"/>
                    <a:pt x="39775" y="365408"/>
                    <a:pt x="32101" y="357206"/>
                  </a:cubicBezTo>
                  <a:close/>
                  <a:moveTo>
                    <a:pt x="52475" y="184953"/>
                  </a:moveTo>
                  <a:cubicBezTo>
                    <a:pt x="56974" y="179661"/>
                    <a:pt x="53005" y="172782"/>
                    <a:pt x="45860" y="172782"/>
                  </a:cubicBezTo>
                  <a:cubicBezTo>
                    <a:pt x="38981" y="172782"/>
                    <a:pt x="35277" y="178073"/>
                    <a:pt x="37923" y="184688"/>
                  </a:cubicBezTo>
                  <a:cubicBezTo>
                    <a:pt x="39775" y="189716"/>
                    <a:pt x="48506" y="189980"/>
                    <a:pt x="52475" y="184953"/>
                  </a:cubicBezTo>
                  <a:close/>
                </a:path>
              </a:pathLst>
            </a:custGeom>
            <a:grpFill/>
            <a:ln w="264" cap="flat">
              <a:solidFill>
                <a:srgbClr val="FFFFFF"/>
              </a:solidFill>
              <a:prstDash val="solid"/>
              <a:miter/>
            </a:ln>
          </p:spPr>
          <p:txBody>
            <a:bodyPr rtlCol="0" anchor="ctr"/>
            <a:lstStyle/>
            <a:p>
              <a:endParaRPr lang="en-US"/>
            </a:p>
          </p:txBody>
        </p:sp>
      </p:grpSp>
    </p:spTree>
    <p:extLst>
      <p:ext uri="{BB962C8B-B14F-4D97-AF65-F5344CB8AC3E}">
        <p14:creationId xmlns:p14="http://schemas.microsoft.com/office/powerpoint/2010/main" val="558793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B8534B2-629A-6EC7-05D7-C0E3DFB5E314}"/>
              </a:ext>
            </a:extLst>
          </p:cNvPr>
          <p:cNvPicPr>
            <a:picLocks noChangeAspect="1"/>
          </p:cNvPicPr>
          <p:nvPr/>
        </p:nvPicPr>
        <p:blipFill rotWithShape="1">
          <a:blip r:embed="rId2"/>
          <a:srcRect l="2039" t="6198" r="69277" b="68689"/>
          <a:stretch/>
        </p:blipFill>
        <p:spPr>
          <a:xfrm>
            <a:off x="2743049" y="523132"/>
            <a:ext cx="3344003" cy="2342157"/>
          </a:xfrm>
          <a:prstGeom prst="roundRect">
            <a:avLst>
              <a:gd name="adj" fmla="val 0"/>
            </a:avLst>
          </a:prstGeom>
        </p:spPr>
      </p:pic>
      <p:sp>
        <p:nvSpPr>
          <p:cNvPr id="5" name="TextBox 4">
            <a:extLst>
              <a:ext uri="{FF2B5EF4-FFF2-40B4-BE49-F238E27FC236}">
                <a16:creationId xmlns:a16="http://schemas.microsoft.com/office/drawing/2014/main" id="{ED14E098-650C-6E5D-4941-B8AEB008C67C}"/>
              </a:ext>
            </a:extLst>
          </p:cNvPr>
          <p:cNvSpPr txBox="1"/>
          <p:nvPr/>
        </p:nvSpPr>
        <p:spPr>
          <a:xfrm>
            <a:off x="906450" y="2997642"/>
            <a:ext cx="7450372" cy="142192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vi-VN" sz="2400" dirty="0"/>
              <a:t>Đo tốc độ của người điều khiển phương tiện giao thông để biết ai đi quá tốc độ quy định gây mất an toàn, từ đó có biện pháp xử phạt, răn đe.</a:t>
            </a:r>
          </a:p>
        </p:txBody>
      </p:sp>
    </p:spTree>
    <p:extLst>
      <p:ext uri="{BB962C8B-B14F-4D97-AF65-F5344CB8AC3E}">
        <p14:creationId xmlns:p14="http://schemas.microsoft.com/office/powerpoint/2010/main" val="3169120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2" presetClass="entr" presetSubtype="8" fill="hold" grpId="0" nodeType="withEffect">
                                  <p:stCondLst>
                                    <p:cond delay="0"/>
                                  </p:stCondLst>
                                  <p:iterate type="lt">
                                    <p:tmPct val="6000"/>
                                  </p:iterate>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D14E098-650C-6E5D-4941-B8AEB008C67C}"/>
              </a:ext>
            </a:extLst>
          </p:cNvPr>
          <p:cNvSpPr txBox="1"/>
          <p:nvPr/>
        </p:nvSpPr>
        <p:spPr>
          <a:xfrm>
            <a:off x="1041623" y="3387256"/>
            <a:ext cx="7450372" cy="978729"/>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vi-VN" sz="2400" dirty="0"/>
              <a:t>Đo tốc độ gió để biết được hướng gió, từ đó lợi dụng sức gió, hướng gió để phun thuốc trừ sâu hiệu quả.</a:t>
            </a:r>
          </a:p>
        </p:txBody>
      </p:sp>
      <p:pic>
        <p:nvPicPr>
          <p:cNvPr id="1026" name="Picture 2" descr="Giá tiền máy bay xịt thuốc bao nhiêu? - iRai">
            <a:extLst>
              <a:ext uri="{FF2B5EF4-FFF2-40B4-BE49-F238E27FC236}">
                <a16:creationId xmlns:a16="http://schemas.microsoft.com/office/drawing/2014/main" id="{A13ECCD6-38CE-8EAD-DC7C-C24B402343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7866" y="684932"/>
            <a:ext cx="5325887" cy="2583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426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childTnLst>
                                </p:cTn>
                              </p:par>
                              <p:par>
                                <p:cTn id="9" presetID="22" presetClass="entr" presetSubtype="8" fill="hold" grpId="0" nodeType="withEffect">
                                  <p:stCondLst>
                                    <p:cond delay="0"/>
                                  </p:stCondLst>
                                  <p:iterate type="lt">
                                    <p:tmPct val="6000"/>
                                  </p:iterate>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4C09F1-8687-0EFD-AE8C-407FDE16B0B9}"/>
              </a:ext>
            </a:extLst>
          </p:cNvPr>
          <p:cNvSpPr txBox="1"/>
          <p:nvPr/>
        </p:nvSpPr>
        <p:spPr>
          <a:xfrm>
            <a:off x="1137036" y="3394038"/>
            <a:ext cx="6687050" cy="131112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vi-VN" dirty="0"/>
              <a:t>Đo tốc độ của các vận động viên (môn điền kinh, bơi lội, đua xe đạp,…) để xác định được thứ tự về đích và tìm ra người thẳng cuộc.</a:t>
            </a:r>
            <a:endParaRPr lang="vi-VN" sz="2400" dirty="0"/>
          </a:p>
        </p:txBody>
      </p:sp>
      <p:pic>
        <p:nvPicPr>
          <p:cNvPr id="1026" name="Picture 2" descr="Tìm ra chú mèo chạy nhanh nhất thế giới: Khiến các VĐV phải ngỡ ngàng bằng  màn phi về đích thần tốc">
            <a:extLst>
              <a:ext uri="{FF2B5EF4-FFF2-40B4-BE49-F238E27FC236}">
                <a16:creationId xmlns:a16="http://schemas.microsoft.com/office/drawing/2014/main" id="{7CCBF70C-CEAA-21DA-696E-06D50808A9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1630" y="634263"/>
            <a:ext cx="4757862" cy="2680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1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childTnLst>
                                </p:cTn>
                              </p:par>
                              <p:par>
                                <p:cTn id="9" presetID="22" presetClass="entr" presetSubtype="8" fill="hold" grpId="0" nodeType="withEffect">
                                  <p:stCondLst>
                                    <p:cond delay="0"/>
                                  </p:stCondLst>
                                  <p:iterate type="lt">
                                    <p:tmPct val="6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A9B4384-273A-5BD4-853C-83F69584647F}"/>
              </a:ext>
            </a:extLst>
          </p:cNvPr>
          <p:cNvSpPr txBox="1"/>
          <p:nvPr/>
        </p:nvSpPr>
        <p:spPr>
          <a:xfrm>
            <a:off x="429370" y="853467"/>
            <a:ext cx="8094427" cy="535531"/>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vi-VN" sz="2400" dirty="0"/>
              <a:t>Chọn dụng cụ nào để đo tốc độ trong các tình huống sau:</a:t>
            </a:r>
          </a:p>
        </p:txBody>
      </p:sp>
      <p:pic>
        <p:nvPicPr>
          <p:cNvPr id="2050" name="Picture 2" descr="Kỹ Thuật Bơi Sải Đường Dài, Làm Thế Nào Để Bơi Sải Không Mệt? – Yêu Bơi Lội  – All The Best For Swimmers">
            <a:extLst>
              <a:ext uri="{FF2B5EF4-FFF2-40B4-BE49-F238E27FC236}">
                <a16:creationId xmlns:a16="http://schemas.microsoft.com/office/drawing/2014/main" id="{0D9F89D8-29ED-76F0-075C-B17286F5194F}"/>
              </a:ext>
            </a:extLst>
          </p:cNvPr>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1978" r="3181" b="15920"/>
          <a:stretch/>
        </p:blipFill>
        <p:spPr bwMode="auto">
          <a:xfrm>
            <a:off x="0" y="1674656"/>
            <a:ext cx="4687272" cy="207984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06C227D-7787-00DD-53E9-2DCEE2C4CB76}"/>
              </a:ext>
            </a:extLst>
          </p:cNvPr>
          <p:cNvSpPr txBox="1"/>
          <p:nvPr/>
        </p:nvSpPr>
        <p:spPr>
          <a:xfrm>
            <a:off x="661284" y="3772395"/>
            <a:ext cx="3735788" cy="535531"/>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vi-VN" sz="2400" dirty="0"/>
              <a:t>Tốc độ bơi của một người</a:t>
            </a:r>
          </a:p>
        </p:txBody>
      </p:sp>
      <p:sp>
        <p:nvSpPr>
          <p:cNvPr id="3" name="AutoShape 6" descr="Lý thuyết - Olm">
            <a:extLst>
              <a:ext uri="{FF2B5EF4-FFF2-40B4-BE49-F238E27FC236}">
                <a16:creationId xmlns:a16="http://schemas.microsoft.com/office/drawing/2014/main" id="{399B4B72-FD83-2A18-15C7-5F8CE1177E09}"/>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6" name="Picture 8" descr="Lý thuyết - Olm">
            <a:extLst>
              <a:ext uri="{FF2B5EF4-FFF2-40B4-BE49-F238E27FC236}">
                <a16:creationId xmlns:a16="http://schemas.microsoft.com/office/drawing/2014/main" id="{80345005-ECDA-9C87-F327-9D07B38A9C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6858" y="1697347"/>
            <a:ext cx="3734715" cy="181144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60F06C85-5A4F-6993-9B67-6F351D1C848C}"/>
              </a:ext>
            </a:extLst>
          </p:cNvPr>
          <p:cNvSpPr txBox="1"/>
          <p:nvPr/>
        </p:nvSpPr>
        <p:spPr>
          <a:xfrm>
            <a:off x="5016858" y="3754502"/>
            <a:ext cx="3735788" cy="978729"/>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vi-VN" sz="2400" dirty="0"/>
              <a:t>Tốc độ viên bi chuyển động trên bàn</a:t>
            </a:r>
          </a:p>
        </p:txBody>
      </p:sp>
    </p:spTree>
    <p:extLst>
      <p:ext uri="{BB962C8B-B14F-4D97-AF65-F5344CB8AC3E}">
        <p14:creationId xmlns:p14="http://schemas.microsoft.com/office/powerpoint/2010/main" val="24839801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p:cTn id="12" dur="500" fill="hold"/>
                                        <p:tgtEl>
                                          <p:spTgt spid="2050"/>
                                        </p:tgtEl>
                                        <p:attrNameLst>
                                          <p:attrName>ppt_w</p:attrName>
                                        </p:attrNameLst>
                                      </p:cBhvr>
                                      <p:tavLst>
                                        <p:tav tm="0">
                                          <p:val>
                                            <p:fltVal val="0"/>
                                          </p:val>
                                        </p:tav>
                                        <p:tav tm="100000">
                                          <p:val>
                                            <p:strVal val="#ppt_w"/>
                                          </p:val>
                                        </p:tav>
                                      </p:tavLst>
                                    </p:anim>
                                    <p:anim calcmode="lin" valueType="num">
                                      <p:cBhvr>
                                        <p:cTn id="13" dur="500" fill="hold"/>
                                        <p:tgtEl>
                                          <p:spTgt spid="2050"/>
                                        </p:tgtEl>
                                        <p:attrNameLst>
                                          <p:attrName>ppt_h</p:attrName>
                                        </p:attrNameLst>
                                      </p:cBhvr>
                                      <p:tavLst>
                                        <p:tav tm="0">
                                          <p:val>
                                            <p:fltVal val="0"/>
                                          </p:val>
                                        </p:tav>
                                        <p:tav tm="100000">
                                          <p:val>
                                            <p:strVal val="#ppt_h"/>
                                          </p:val>
                                        </p:tav>
                                      </p:tavLst>
                                    </p:anim>
                                    <p:animEffect transition="in" filter="fade">
                                      <p:cBhvr>
                                        <p:cTn id="14" dur="500"/>
                                        <p:tgtEl>
                                          <p:spTgt spid="2050"/>
                                        </p:tgtEl>
                                      </p:cBhvr>
                                    </p:animEffect>
                                  </p:childTnLst>
                                </p:cTn>
                              </p:par>
                              <p:par>
                                <p:cTn id="15" presetID="22" presetClass="entr" presetSubtype="8" fill="hold" grpId="0" nodeType="withEffect">
                                  <p:stCondLst>
                                    <p:cond delay="0"/>
                                  </p:stCondLst>
                                  <p:iterate type="lt">
                                    <p:tmPct val="6000"/>
                                  </p:iterate>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056"/>
                                        </p:tgtEl>
                                        <p:attrNameLst>
                                          <p:attrName>style.visibility</p:attrName>
                                        </p:attrNameLst>
                                      </p:cBhvr>
                                      <p:to>
                                        <p:strVal val="visible"/>
                                      </p:to>
                                    </p:set>
                                    <p:anim calcmode="lin" valueType="num">
                                      <p:cBhvr>
                                        <p:cTn id="22" dur="500" fill="hold"/>
                                        <p:tgtEl>
                                          <p:spTgt spid="2056"/>
                                        </p:tgtEl>
                                        <p:attrNameLst>
                                          <p:attrName>ppt_w</p:attrName>
                                        </p:attrNameLst>
                                      </p:cBhvr>
                                      <p:tavLst>
                                        <p:tav tm="0">
                                          <p:val>
                                            <p:fltVal val="0"/>
                                          </p:val>
                                        </p:tav>
                                        <p:tav tm="100000">
                                          <p:val>
                                            <p:strVal val="#ppt_w"/>
                                          </p:val>
                                        </p:tav>
                                      </p:tavLst>
                                    </p:anim>
                                    <p:anim calcmode="lin" valueType="num">
                                      <p:cBhvr>
                                        <p:cTn id="23" dur="500" fill="hold"/>
                                        <p:tgtEl>
                                          <p:spTgt spid="2056"/>
                                        </p:tgtEl>
                                        <p:attrNameLst>
                                          <p:attrName>ppt_h</p:attrName>
                                        </p:attrNameLst>
                                      </p:cBhvr>
                                      <p:tavLst>
                                        <p:tav tm="0">
                                          <p:val>
                                            <p:fltVal val="0"/>
                                          </p:val>
                                        </p:tav>
                                        <p:tav tm="100000">
                                          <p:val>
                                            <p:strVal val="#ppt_h"/>
                                          </p:val>
                                        </p:tav>
                                      </p:tavLst>
                                    </p:anim>
                                    <p:animEffect transition="in" filter="fade">
                                      <p:cBhvr>
                                        <p:cTn id="24" dur="500"/>
                                        <p:tgtEl>
                                          <p:spTgt spid="2056"/>
                                        </p:tgtEl>
                                      </p:cBhvr>
                                    </p:animEffect>
                                  </p:childTnLst>
                                </p:cTn>
                              </p:par>
                              <p:par>
                                <p:cTn id="25" presetID="22" presetClass="entr" presetSubtype="8" fill="hold" grpId="0" nodeType="withEffect">
                                  <p:stCondLst>
                                    <p:cond delay="0"/>
                                  </p:stCondLst>
                                  <p:iterate type="lt">
                                    <p:tmPct val="6000"/>
                                  </p:iterate>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45"/>
        <p:cNvGrpSpPr/>
        <p:nvPr/>
      </p:nvGrpSpPr>
      <p:grpSpPr>
        <a:xfrm>
          <a:off x="0" y="0"/>
          <a:ext cx="0" cy="0"/>
          <a:chOff x="0" y="0"/>
          <a:chExt cx="0" cy="0"/>
        </a:xfrm>
      </p:grpSpPr>
      <p:sp>
        <p:nvSpPr>
          <p:cNvPr id="2356" name="Google Shape;2356;p40"/>
          <p:cNvSpPr/>
          <p:nvPr/>
        </p:nvSpPr>
        <p:spPr>
          <a:xfrm>
            <a:off x="426529" y="690766"/>
            <a:ext cx="498475" cy="512786"/>
          </a:xfrm>
          <a:custGeom>
            <a:avLst/>
            <a:gdLst/>
            <a:ahLst/>
            <a:cxnLst/>
            <a:rect l="l" t="t" r="r" b="b"/>
            <a:pathLst>
              <a:path w="12373" h="12730" extrusionOk="0">
                <a:moveTo>
                  <a:pt x="6995" y="1"/>
                </a:moveTo>
                <a:cubicBezTo>
                  <a:pt x="6667" y="1"/>
                  <a:pt x="6343" y="37"/>
                  <a:pt x="6027" y="108"/>
                </a:cubicBezTo>
                <a:cubicBezTo>
                  <a:pt x="3242" y="747"/>
                  <a:pt x="982" y="3805"/>
                  <a:pt x="343" y="6430"/>
                </a:cubicBezTo>
                <a:cubicBezTo>
                  <a:pt x="24" y="7731"/>
                  <a:pt x="1" y="9147"/>
                  <a:pt x="594" y="10333"/>
                </a:cubicBezTo>
                <a:cubicBezTo>
                  <a:pt x="1464" y="12052"/>
                  <a:pt x="3022" y="12729"/>
                  <a:pt x="4686" y="12729"/>
                </a:cubicBezTo>
                <a:cubicBezTo>
                  <a:pt x="6559" y="12729"/>
                  <a:pt x="8567" y="11872"/>
                  <a:pt x="9884" y="10676"/>
                </a:cubicBezTo>
                <a:cubicBezTo>
                  <a:pt x="11436" y="9261"/>
                  <a:pt x="12372" y="7138"/>
                  <a:pt x="12167" y="5061"/>
                </a:cubicBezTo>
                <a:cubicBezTo>
                  <a:pt x="11984" y="2961"/>
                  <a:pt x="10569" y="998"/>
                  <a:pt x="8606" y="290"/>
                </a:cubicBezTo>
                <a:cubicBezTo>
                  <a:pt x="8059" y="94"/>
                  <a:pt x="7520" y="1"/>
                  <a:pt x="69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40"/>
          <p:cNvSpPr/>
          <p:nvPr/>
        </p:nvSpPr>
        <p:spPr>
          <a:xfrm flipH="1">
            <a:off x="5892080" y="1676741"/>
            <a:ext cx="1210236" cy="1198061"/>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930;p34">
            <a:extLst>
              <a:ext uri="{FF2B5EF4-FFF2-40B4-BE49-F238E27FC236}">
                <a16:creationId xmlns:a16="http://schemas.microsoft.com/office/drawing/2014/main" id="{8154ED96-B73D-4A2B-915C-9A5D40DE1CCD}"/>
              </a:ext>
            </a:extLst>
          </p:cNvPr>
          <p:cNvSpPr txBox="1">
            <a:spLocks noGrp="1"/>
          </p:cNvSpPr>
          <p:nvPr>
            <p:ph type="title"/>
          </p:nvPr>
        </p:nvSpPr>
        <p:spPr>
          <a:xfrm>
            <a:off x="1015239" y="660809"/>
            <a:ext cx="2438836"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9Slide07 IcielCadena" panose="02000503000000020004" pitchFamily="2" charset="0"/>
              </a:rPr>
              <a:t>ĐO TỐC ĐỘ</a:t>
            </a:r>
            <a:endParaRPr dirty="0">
              <a:latin typeface="#9Slide07 IcielCadena" panose="02000503000000020004" pitchFamily="2" charset="0"/>
            </a:endParaRPr>
          </a:p>
        </p:txBody>
      </p:sp>
      <p:sp>
        <p:nvSpPr>
          <p:cNvPr id="2357" name="Google Shape;2357;p40"/>
          <p:cNvSpPr/>
          <p:nvPr/>
        </p:nvSpPr>
        <p:spPr>
          <a:xfrm rot="10800000">
            <a:off x="2041686" y="1736848"/>
            <a:ext cx="1210236" cy="1198061"/>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 name="Graphic 8">
            <a:extLst>
              <a:ext uri="{FF2B5EF4-FFF2-40B4-BE49-F238E27FC236}">
                <a16:creationId xmlns:a16="http://schemas.microsoft.com/office/drawing/2014/main" id="{7F5B6DEC-BDC9-475C-9E9F-05996E879DF5}"/>
              </a:ext>
            </a:extLst>
          </p:cNvPr>
          <p:cNvGrpSpPr/>
          <p:nvPr/>
        </p:nvGrpSpPr>
        <p:grpSpPr>
          <a:xfrm>
            <a:off x="2307945" y="2005904"/>
            <a:ext cx="642685" cy="609566"/>
            <a:chOff x="4790189" y="653113"/>
            <a:chExt cx="1354514" cy="1284713"/>
          </a:xfrm>
          <a:solidFill>
            <a:srgbClr val="FFFFFF"/>
          </a:solidFill>
        </p:grpSpPr>
        <p:sp>
          <p:nvSpPr>
            <p:cNvPr id="11" name="Freeform: Shape 10">
              <a:extLst>
                <a:ext uri="{FF2B5EF4-FFF2-40B4-BE49-F238E27FC236}">
                  <a16:creationId xmlns:a16="http://schemas.microsoft.com/office/drawing/2014/main" id="{123FA3DD-4B1C-4807-B233-6B8D507804DE}"/>
                </a:ext>
              </a:extLst>
            </p:cNvPr>
            <p:cNvSpPr/>
            <p:nvPr/>
          </p:nvSpPr>
          <p:spPr>
            <a:xfrm flipV="1">
              <a:off x="4790189" y="653113"/>
              <a:ext cx="1354514" cy="1284713"/>
            </a:xfrm>
            <a:custGeom>
              <a:avLst/>
              <a:gdLst>
                <a:gd name="connsiteX0" fmla="*/ 654342 w 1354514"/>
                <a:gd name="connsiteY0" fmla="*/ 1279972 h 1284713"/>
                <a:gd name="connsiteX1" fmla="*/ 617827 w 1354514"/>
                <a:gd name="connsiteY1" fmla="*/ 1250866 h 1284713"/>
                <a:gd name="connsiteX2" fmla="*/ 612271 w 1354514"/>
                <a:gd name="connsiteY2" fmla="*/ 1197682 h 1284713"/>
                <a:gd name="connsiteX3" fmla="*/ 620209 w 1354514"/>
                <a:gd name="connsiteY3" fmla="*/ 1145557 h 1284713"/>
                <a:gd name="connsiteX4" fmla="*/ 640054 w 1354514"/>
                <a:gd name="connsiteY4" fmla="*/ 1127299 h 1284713"/>
                <a:gd name="connsiteX5" fmla="*/ 695884 w 1354514"/>
                <a:gd name="connsiteY5" fmla="*/ 1119097 h 1284713"/>
                <a:gd name="connsiteX6" fmla="*/ 739013 w 1354514"/>
                <a:gd name="connsiteY6" fmla="*/ 1118038 h 1284713"/>
                <a:gd name="connsiteX7" fmla="*/ 738219 w 1354514"/>
                <a:gd name="connsiteY7" fmla="*/ 1088668 h 1284713"/>
                <a:gd name="connsiteX8" fmla="*/ 737425 w 1354514"/>
                <a:gd name="connsiteY8" fmla="*/ 1059298 h 1284713"/>
                <a:gd name="connsiteX9" fmla="*/ 705409 w 1354514"/>
                <a:gd name="connsiteY9" fmla="*/ 1052154 h 1284713"/>
                <a:gd name="connsiteX10" fmla="*/ 648521 w 1354514"/>
                <a:gd name="connsiteY10" fmla="*/ 1036542 h 1284713"/>
                <a:gd name="connsiteX11" fmla="*/ 541888 w 1354514"/>
                <a:gd name="connsiteY11" fmla="*/ 987063 h 1284713"/>
                <a:gd name="connsiteX12" fmla="*/ 528923 w 1354514"/>
                <a:gd name="connsiteY12" fmla="*/ 978860 h 1284713"/>
                <a:gd name="connsiteX13" fmla="*/ 513047 w 1354514"/>
                <a:gd name="connsiteY13" fmla="*/ 997382 h 1284713"/>
                <a:gd name="connsiteX14" fmla="*/ 497436 w 1354514"/>
                <a:gd name="connsiteY14" fmla="*/ 1015639 h 1284713"/>
                <a:gd name="connsiteX15" fmla="*/ 513576 w 1354514"/>
                <a:gd name="connsiteY15" fmla="*/ 1030192 h 1284713"/>
                <a:gd name="connsiteX16" fmla="*/ 513311 w 1354514"/>
                <a:gd name="connsiteY16" fmla="*/ 1082053 h 1284713"/>
                <a:gd name="connsiteX17" fmla="*/ 452719 w 1354514"/>
                <a:gd name="connsiteY17" fmla="*/ 1116716 h 1284713"/>
                <a:gd name="connsiteX18" fmla="*/ 303221 w 1354514"/>
                <a:gd name="connsiteY18" fmla="*/ 984152 h 1284713"/>
                <a:gd name="connsiteX19" fmla="*/ 302427 w 1354514"/>
                <a:gd name="connsiteY19" fmla="*/ 970922 h 1284713"/>
                <a:gd name="connsiteX20" fmla="*/ 359051 w 1354514"/>
                <a:gd name="connsiteY20" fmla="*/ 907948 h 1284713"/>
                <a:gd name="connsiteX21" fmla="*/ 390538 w 1354514"/>
                <a:gd name="connsiteY21" fmla="*/ 923824 h 1284713"/>
                <a:gd name="connsiteX22" fmla="*/ 403239 w 1354514"/>
                <a:gd name="connsiteY22" fmla="*/ 934672 h 1284713"/>
                <a:gd name="connsiteX23" fmla="*/ 418585 w 1354514"/>
                <a:gd name="connsiteY23" fmla="*/ 917738 h 1284713"/>
                <a:gd name="connsiteX24" fmla="*/ 433932 w 1354514"/>
                <a:gd name="connsiteY24" fmla="*/ 900804 h 1284713"/>
                <a:gd name="connsiteX25" fmla="*/ 416204 w 1354514"/>
                <a:gd name="connsiteY25" fmla="*/ 880430 h 1284713"/>
                <a:gd name="connsiteX26" fmla="*/ 380483 w 1354514"/>
                <a:gd name="connsiteY26" fmla="*/ 834655 h 1284713"/>
                <a:gd name="connsiteX27" fmla="*/ 362491 w 1354514"/>
                <a:gd name="connsiteY27" fmla="*/ 808989 h 1284713"/>
                <a:gd name="connsiteX28" fmla="*/ 294489 w 1354514"/>
                <a:gd name="connsiteY28" fmla="*/ 808989 h 1284713"/>
                <a:gd name="connsiteX29" fmla="*/ 221990 w 1354514"/>
                <a:gd name="connsiteY29" fmla="*/ 804226 h 1284713"/>
                <a:gd name="connsiteX30" fmla="*/ 223048 w 1354514"/>
                <a:gd name="connsiteY30" fmla="*/ 775649 h 1284713"/>
                <a:gd name="connsiteX31" fmla="*/ 285228 w 1354514"/>
                <a:gd name="connsiteY31" fmla="*/ 769828 h 1284713"/>
                <a:gd name="connsiteX32" fmla="*/ 341852 w 1354514"/>
                <a:gd name="connsiteY32" fmla="*/ 769034 h 1284713"/>
                <a:gd name="connsiteX33" fmla="*/ 335502 w 1354514"/>
                <a:gd name="connsiteY33" fmla="*/ 756598 h 1284713"/>
                <a:gd name="connsiteX34" fmla="*/ 322007 w 1354514"/>
                <a:gd name="connsiteY34" fmla="*/ 725111 h 1284713"/>
                <a:gd name="connsiteX35" fmla="*/ 314599 w 1354514"/>
                <a:gd name="connsiteY35" fmla="*/ 705796 h 1284713"/>
                <a:gd name="connsiteX36" fmla="*/ 210347 w 1354514"/>
                <a:gd name="connsiteY36" fmla="*/ 705796 h 1284713"/>
                <a:gd name="connsiteX37" fmla="*/ 106096 w 1354514"/>
                <a:gd name="connsiteY37" fmla="*/ 705796 h 1284713"/>
                <a:gd name="connsiteX38" fmla="*/ 99746 w 1354514"/>
                <a:gd name="connsiteY38" fmla="*/ 699181 h 1284713"/>
                <a:gd name="connsiteX39" fmla="*/ 99216 w 1354514"/>
                <a:gd name="connsiteY39" fmla="*/ 671927 h 1284713"/>
                <a:gd name="connsiteX40" fmla="*/ 203732 w 1354514"/>
                <a:gd name="connsiteY40" fmla="*/ 666106 h 1284713"/>
                <a:gd name="connsiteX41" fmla="*/ 302163 w 1354514"/>
                <a:gd name="connsiteY41" fmla="*/ 665048 h 1284713"/>
                <a:gd name="connsiteX42" fmla="*/ 297929 w 1354514"/>
                <a:gd name="connsiteY42" fmla="*/ 645732 h 1284713"/>
                <a:gd name="connsiteX43" fmla="*/ 290520 w 1354514"/>
                <a:gd name="connsiteY43" fmla="*/ 603926 h 1284713"/>
                <a:gd name="connsiteX44" fmla="*/ 287345 w 1354514"/>
                <a:gd name="connsiteY44" fmla="*/ 580112 h 1284713"/>
                <a:gd name="connsiteX45" fmla="*/ 148696 w 1354514"/>
                <a:gd name="connsiteY45" fmla="*/ 579318 h 1284713"/>
                <a:gd name="connsiteX46" fmla="*/ 3961 w 1354514"/>
                <a:gd name="connsiteY46" fmla="*/ 572968 h 1284713"/>
                <a:gd name="connsiteX47" fmla="*/ 8724 w 1354514"/>
                <a:gd name="connsiteY47" fmla="*/ 543068 h 1284713"/>
                <a:gd name="connsiteX48" fmla="*/ 150813 w 1354514"/>
                <a:gd name="connsiteY48" fmla="*/ 539099 h 1284713"/>
                <a:gd name="connsiteX49" fmla="*/ 285493 w 1354514"/>
                <a:gd name="connsiteY49" fmla="*/ 539099 h 1284713"/>
                <a:gd name="connsiteX50" fmla="*/ 287081 w 1354514"/>
                <a:gd name="connsiteY50" fmla="*/ 501262 h 1284713"/>
                <a:gd name="connsiteX51" fmla="*/ 290256 w 1354514"/>
                <a:gd name="connsiteY51" fmla="*/ 458926 h 1284713"/>
                <a:gd name="connsiteX52" fmla="*/ 190238 w 1354514"/>
                <a:gd name="connsiteY52" fmla="*/ 454428 h 1284713"/>
                <a:gd name="connsiteX53" fmla="*/ 81488 w 1354514"/>
                <a:gd name="connsiteY53" fmla="*/ 448871 h 1284713"/>
                <a:gd name="connsiteX54" fmla="*/ 81488 w 1354514"/>
                <a:gd name="connsiteY54" fmla="*/ 420295 h 1284713"/>
                <a:gd name="connsiteX55" fmla="*/ 193678 w 1354514"/>
                <a:gd name="connsiteY55" fmla="*/ 414738 h 1284713"/>
                <a:gd name="connsiteX56" fmla="*/ 298723 w 1354514"/>
                <a:gd name="connsiteY56" fmla="*/ 414738 h 1284713"/>
                <a:gd name="connsiteX57" fmla="*/ 301898 w 1354514"/>
                <a:gd name="connsiteY57" fmla="*/ 399921 h 1284713"/>
                <a:gd name="connsiteX58" fmla="*/ 310365 w 1354514"/>
                <a:gd name="connsiteY58" fmla="*/ 370286 h 1284713"/>
                <a:gd name="connsiteX59" fmla="*/ 315392 w 1354514"/>
                <a:gd name="connsiteY59" fmla="*/ 352029 h 1284713"/>
                <a:gd name="connsiteX60" fmla="*/ 261679 w 1354514"/>
                <a:gd name="connsiteY60" fmla="*/ 348589 h 1284713"/>
                <a:gd name="connsiteX61" fmla="*/ 203203 w 1354514"/>
                <a:gd name="connsiteY61" fmla="*/ 343562 h 1284713"/>
                <a:gd name="connsiteX62" fmla="*/ 203997 w 1354514"/>
                <a:gd name="connsiteY62" fmla="*/ 316044 h 1284713"/>
                <a:gd name="connsiteX63" fmla="*/ 271734 w 1354514"/>
                <a:gd name="connsiteY63" fmla="*/ 309429 h 1284713"/>
                <a:gd name="connsiteX64" fmla="*/ 333914 w 1354514"/>
                <a:gd name="connsiteY64" fmla="*/ 308635 h 1284713"/>
                <a:gd name="connsiteX65" fmla="*/ 343440 w 1354514"/>
                <a:gd name="connsiteY65" fmla="*/ 289584 h 1284713"/>
                <a:gd name="connsiteX66" fmla="*/ 435520 w 1354514"/>
                <a:gd name="connsiteY66" fmla="*/ 161254 h 1284713"/>
                <a:gd name="connsiteX67" fmla="*/ 986412 w 1354514"/>
                <a:gd name="connsiteY67" fmla="*/ 24457 h 1284713"/>
                <a:gd name="connsiteX68" fmla="*/ 1132999 w 1354514"/>
                <a:gd name="connsiteY68" fmla="*/ 101720 h 1284713"/>
                <a:gd name="connsiteX69" fmla="*/ 1133263 w 1354514"/>
                <a:gd name="connsiteY69" fmla="*/ 126592 h 1284713"/>
                <a:gd name="connsiteX70" fmla="*/ 1086165 w 1354514"/>
                <a:gd name="connsiteY70" fmla="*/ 116537 h 1284713"/>
                <a:gd name="connsiteX71" fmla="*/ 670218 w 1354514"/>
                <a:gd name="connsiteY71" fmla="*/ 60707 h 1284713"/>
                <a:gd name="connsiteX72" fmla="*/ 377573 w 1354514"/>
                <a:gd name="connsiteY72" fmla="*/ 311810 h 1284713"/>
                <a:gd name="connsiteX73" fmla="*/ 377573 w 1354514"/>
                <a:gd name="connsiteY73" fmla="*/ 750513 h 1284713"/>
                <a:gd name="connsiteX74" fmla="*/ 757006 w 1354514"/>
                <a:gd name="connsiteY74" fmla="*/ 1020667 h 1284713"/>
                <a:gd name="connsiteX75" fmla="*/ 890098 w 1354514"/>
                <a:gd name="connsiteY75" fmla="*/ 1019608 h 1284713"/>
                <a:gd name="connsiteX76" fmla="*/ 1103893 w 1354514"/>
                <a:gd name="connsiteY76" fmla="*/ 934143 h 1284713"/>
                <a:gd name="connsiteX77" fmla="*/ 1227460 w 1354514"/>
                <a:gd name="connsiteY77" fmla="*/ 807136 h 1284713"/>
                <a:gd name="connsiteX78" fmla="*/ 1308956 w 1354514"/>
                <a:gd name="connsiteY78" fmla="*/ 586727 h 1284713"/>
                <a:gd name="connsiteX79" fmla="*/ 1287259 w 1354514"/>
                <a:gd name="connsiteY79" fmla="*/ 375049 h 1284713"/>
                <a:gd name="connsiteX80" fmla="*/ 1178774 w 1354514"/>
                <a:gd name="connsiteY80" fmla="*/ 192741 h 1284713"/>
                <a:gd name="connsiteX81" fmla="*/ 1168719 w 1354514"/>
                <a:gd name="connsiteY81" fmla="*/ 154110 h 1284713"/>
                <a:gd name="connsiteX82" fmla="*/ 1227460 w 1354514"/>
                <a:gd name="connsiteY82" fmla="*/ 188243 h 1284713"/>
                <a:gd name="connsiteX83" fmla="*/ 1325890 w 1354514"/>
                <a:gd name="connsiteY83" fmla="*/ 696270 h 1284713"/>
                <a:gd name="connsiteX84" fmla="*/ 1214230 w 1354514"/>
                <a:gd name="connsiteY84" fmla="*/ 889426 h 1284713"/>
                <a:gd name="connsiteX85" fmla="*/ 1201265 w 1354514"/>
                <a:gd name="connsiteY85" fmla="*/ 903979 h 1284713"/>
                <a:gd name="connsiteX86" fmla="*/ 1214230 w 1354514"/>
                <a:gd name="connsiteY86" fmla="*/ 918797 h 1284713"/>
                <a:gd name="connsiteX87" fmla="*/ 1229048 w 1354514"/>
                <a:gd name="connsiteY87" fmla="*/ 933349 h 1284713"/>
                <a:gd name="connsiteX88" fmla="*/ 1244923 w 1354514"/>
                <a:gd name="connsiteY88" fmla="*/ 921443 h 1284713"/>
                <a:gd name="connsiteX89" fmla="*/ 1275087 w 1354514"/>
                <a:gd name="connsiteY89" fmla="*/ 908742 h 1284713"/>
                <a:gd name="connsiteX90" fmla="*/ 1329330 w 1354514"/>
                <a:gd name="connsiteY90" fmla="*/ 969599 h 1284713"/>
                <a:gd name="connsiteX91" fmla="*/ 1250215 w 1354514"/>
                <a:gd name="connsiteY91" fmla="*/ 1056387 h 1284713"/>
                <a:gd name="connsiteX92" fmla="*/ 1152050 w 1354514"/>
                <a:gd name="connsiteY92" fmla="*/ 1119361 h 1284713"/>
                <a:gd name="connsiteX93" fmla="*/ 1103364 w 1354514"/>
                <a:gd name="connsiteY93" fmla="*/ 1061415 h 1284713"/>
                <a:gd name="connsiteX94" fmla="*/ 1118446 w 1354514"/>
                <a:gd name="connsiteY94" fmla="*/ 1030192 h 1284713"/>
                <a:gd name="connsiteX95" fmla="*/ 1132999 w 1354514"/>
                <a:gd name="connsiteY95" fmla="*/ 1015375 h 1284713"/>
                <a:gd name="connsiteX96" fmla="*/ 1119504 w 1354514"/>
                <a:gd name="connsiteY96" fmla="*/ 997117 h 1284713"/>
                <a:gd name="connsiteX97" fmla="*/ 1105745 w 1354514"/>
                <a:gd name="connsiteY97" fmla="*/ 980977 h 1284713"/>
                <a:gd name="connsiteX98" fmla="*/ 1094897 w 1354514"/>
                <a:gd name="connsiteY98" fmla="*/ 987857 h 1284713"/>
                <a:gd name="connsiteX99" fmla="*/ 924496 w 1354514"/>
                <a:gd name="connsiteY99" fmla="*/ 1054006 h 1284713"/>
                <a:gd name="connsiteX100" fmla="*/ 900153 w 1354514"/>
                <a:gd name="connsiteY100" fmla="*/ 1058769 h 1284713"/>
                <a:gd name="connsiteX101" fmla="*/ 900153 w 1354514"/>
                <a:gd name="connsiteY101" fmla="*/ 1088668 h 1284713"/>
                <a:gd name="connsiteX102" fmla="*/ 900153 w 1354514"/>
                <a:gd name="connsiteY102" fmla="*/ 1118568 h 1284713"/>
                <a:gd name="connsiteX103" fmla="*/ 937990 w 1354514"/>
                <a:gd name="connsiteY103" fmla="*/ 1118568 h 1284713"/>
                <a:gd name="connsiteX104" fmla="*/ 1006521 w 1354514"/>
                <a:gd name="connsiteY104" fmla="*/ 1133914 h 1284713"/>
                <a:gd name="connsiteX105" fmla="*/ 1027160 w 1354514"/>
                <a:gd name="connsiteY105" fmla="*/ 1200064 h 1284713"/>
                <a:gd name="connsiteX106" fmla="*/ 1009167 w 1354514"/>
                <a:gd name="connsiteY106" fmla="*/ 1264890 h 1284713"/>
                <a:gd name="connsiteX107" fmla="*/ 818392 w 1354514"/>
                <a:gd name="connsiteY107" fmla="*/ 1282354 h 1284713"/>
                <a:gd name="connsiteX108" fmla="*/ 654342 w 1354514"/>
                <a:gd name="connsiteY108" fmla="*/ 1279972 h 1284713"/>
                <a:gd name="connsiteX109" fmla="*/ 691121 w 1354514"/>
                <a:gd name="connsiteY109" fmla="*/ 1200593 h 1284713"/>
                <a:gd name="connsiteX110" fmla="*/ 691121 w 1354514"/>
                <a:gd name="connsiteY110" fmla="*/ 1158257 h 1284713"/>
                <a:gd name="connsiteX111" fmla="*/ 678156 w 1354514"/>
                <a:gd name="connsiteY111" fmla="*/ 1158257 h 1284713"/>
                <a:gd name="connsiteX112" fmla="*/ 658311 w 1354514"/>
                <a:gd name="connsiteY112" fmla="*/ 1163814 h 1284713"/>
                <a:gd name="connsiteX113" fmla="*/ 651431 w 1354514"/>
                <a:gd name="connsiteY113" fmla="*/ 1200328 h 1284713"/>
                <a:gd name="connsiteX114" fmla="*/ 656194 w 1354514"/>
                <a:gd name="connsiteY114" fmla="*/ 1235520 h 1284713"/>
                <a:gd name="connsiteX115" fmla="*/ 680008 w 1354514"/>
                <a:gd name="connsiteY115" fmla="*/ 1242664 h 1284713"/>
                <a:gd name="connsiteX116" fmla="*/ 691121 w 1354514"/>
                <a:gd name="connsiteY116" fmla="*/ 1242928 h 1284713"/>
                <a:gd name="connsiteX117" fmla="*/ 691121 w 1354514"/>
                <a:gd name="connsiteY117" fmla="*/ 1200593 h 1284713"/>
                <a:gd name="connsiteX118" fmla="*/ 762562 w 1354514"/>
                <a:gd name="connsiteY118" fmla="*/ 1200593 h 1284713"/>
                <a:gd name="connsiteX119" fmla="*/ 762562 w 1354514"/>
                <a:gd name="connsiteY119" fmla="*/ 1158257 h 1284713"/>
                <a:gd name="connsiteX120" fmla="*/ 746686 w 1354514"/>
                <a:gd name="connsiteY120" fmla="*/ 1158257 h 1284713"/>
                <a:gd name="connsiteX121" fmla="*/ 730810 w 1354514"/>
                <a:gd name="connsiteY121" fmla="*/ 1158257 h 1284713"/>
                <a:gd name="connsiteX122" fmla="*/ 730810 w 1354514"/>
                <a:gd name="connsiteY122" fmla="*/ 1200593 h 1284713"/>
                <a:gd name="connsiteX123" fmla="*/ 730810 w 1354514"/>
                <a:gd name="connsiteY123" fmla="*/ 1242928 h 1284713"/>
                <a:gd name="connsiteX124" fmla="*/ 746686 w 1354514"/>
                <a:gd name="connsiteY124" fmla="*/ 1242928 h 1284713"/>
                <a:gd name="connsiteX125" fmla="*/ 762562 w 1354514"/>
                <a:gd name="connsiteY125" fmla="*/ 1242928 h 1284713"/>
                <a:gd name="connsiteX126" fmla="*/ 762562 w 1354514"/>
                <a:gd name="connsiteY126" fmla="*/ 1200593 h 1284713"/>
                <a:gd name="connsiteX127" fmla="*/ 834003 w 1354514"/>
                <a:gd name="connsiteY127" fmla="*/ 1200593 h 1284713"/>
                <a:gd name="connsiteX128" fmla="*/ 834003 w 1354514"/>
                <a:gd name="connsiteY128" fmla="*/ 1158257 h 1284713"/>
                <a:gd name="connsiteX129" fmla="*/ 818128 w 1354514"/>
                <a:gd name="connsiteY129" fmla="*/ 1158257 h 1284713"/>
                <a:gd name="connsiteX130" fmla="*/ 802252 w 1354514"/>
                <a:gd name="connsiteY130" fmla="*/ 1158257 h 1284713"/>
                <a:gd name="connsiteX131" fmla="*/ 802252 w 1354514"/>
                <a:gd name="connsiteY131" fmla="*/ 1198741 h 1284713"/>
                <a:gd name="connsiteX132" fmla="*/ 804104 w 1354514"/>
                <a:gd name="connsiteY132" fmla="*/ 1241076 h 1284713"/>
                <a:gd name="connsiteX133" fmla="*/ 819980 w 1354514"/>
                <a:gd name="connsiteY133" fmla="*/ 1242928 h 1284713"/>
                <a:gd name="connsiteX134" fmla="*/ 834003 w 1354514"/>
                <a:gd name="connsiteY134" fmla="*/ 1242928 h 1284713"/>
                <a:gd name="connsiteX135" fmla="*/ 834003 w 1354514"/>
                <a:gd name="connsiteY135" fmla="*/ 1200593 h 1284713"/>
                <a:gd name="connsiteX136" fmla="*/ 907562 w 1354514"/>
                <a:gd name="connsiteY136" fmla="*/ 1200064 h 1284713"/>
                <a:gd name="connsiteX137" fmla="*/ 908355 w 1354514"/>
                <a:gd name="connsiteY137" fmla="*/ 1158257 h 1284713"/>
                <a:gd name="connsiteX138" fmla="*/ 892215 w 1354514"/>
                <a:gd name="connsiteY138" fmla="*/ 1158257 h 1284713"/>
                <a:gd name="connsiteX139" fmla="*/ 876339 w 1354514"/>
                <a:gd name="connsiteY139" fmla="*/ 1158257 h 1284713"/>
                <a:gd name="connsiteX140" fmla="*/ 876339 w 1354514"/>
                <a:gd name="connsiteY140" fmla="*/ 1200593 h 1284713"/>
                <a:gd name="connsiteX141" fmla="*/ 876339 w 1354514"/>
                <a:gd name="connsiteY141" fmla="*/ 1243193 h 1284713"/>
                <a:gd name="connsiteX142" fmla="*/ 891686 w 1354514"/>
                <a:gd name="connsiteY142" fmla="*/ 1242399 h 1284713"/>
                <a:gd name="connsiteX143" fmla="*/ 906768 w 1354514"/>
                <a:gd name="connsiteY143" fmla="*/ 1241606 h 1284713"/>
                <a:gd name="connsiteX144" fmla="*/ 907562 w 1354514"/>
                <a:gd name="connsiteY144" fmla="*/ 1200064 h 1284713"/>
                <a:gd name="connsiteX145" fmla="*/ 982707 w 1354514"/>
                <a:gd name="connsiteY145" fmla="*/ 1234991 h 1284713"/>
                <a:gd name="connsiteX146" fmla="*/ 987470 w 1354514"/>
                <a:gd name="connsiteY146" fmla="*/ 1200064 h 1284713"/>
                <a:gd name="connsiteX147" fmla="*/ 980855 w 1354514"/>
                <a:gd name="connsiteY147" fmla="*/ 1164872 h 1284713"/>
                <a:gd name="connsiteX148" fmla="*/ 961010 w 1354514"/>
                <a:gd name="connsiteY148" fmla="*/ 1158257 h 1284713"/>
                <a:gd name="connsiteX149" fmla="*/ 947780 w 1354514"/>
                <a:gd name="connsiteY149" fmla="*/ 1158257 h 1284713"/>
                <a:gd name="connsiteX150" fmla="*/ 947780 w 1354514"/>
                <a:gd name="connsiteY150" fmla="*/ 1200857 h 1284713"/>
                <a:gd name="connsiteX151" fmla="*/ 947780 w 1354514"/>
                <a:gd name="connsiteY151" fmla="*/ 1243458 h 1284713"/>
                <a:gd name="connsiteX152" fmla="*/ 962862 w 1354514"/>
                <a:gd name="connsiteY152" fmla="*/ 1242399 h 1284713"/>
                <a:gd name="connsiteX153" fmla="*/ 982707 w 1354514"/>
                <a:gd name="connsiteY153" fmla="*/ 1234991 h 1284713"/>
                <a:gd name="connsiteX154" fmla="*/ 860463 w 1354514"/>
                <a:gd name="connsiteY154" fmla="*/ 1091314 h 1284713"/>
                <a:gd name="connsiteX155" fmla="*/ 860463 w 1354514"/>
                <a:gd name="connsiteY155" fmla="*/ 1064325 h 1284713"/>
                <a:gd name="connsiteX156" fmla="*/ 819451 w 1354514"/>
                <a:gd name="connsiteY156" fmla="*/ 1064325 h 1284713"/>
                <a:gd name="connsiteX157" fmla="*/ 778438 w 1354514"/>
                <a:gd name="connsiteY157" fmla="*/ 1064325 h 1284713"/>
                <a:gd name="connsiteX158" fmla="*/ 778438 w 1354514"/>
                <a:gd name="connsiteY158" fmla="*/ 1091314 h 1284713"/>
                <a:gd name="connsiteX159" fmla="*/ 778438 w 1354514"/>
                <a:gd name="connsiteY159" fmla="*/ 1118568 h 1284713"/>
                <a:gd name="connsiteX160" fmla="*/ 819451 w 1354514"/>
                <a:gd name="connsiteY160" fmla="*/ 1118568 h 1284713"/>
                <a:gd name="connsiteX161" fmla="*/ 860463 w 1354514"/>
                <a:gd name="connsiteY161" fmla="*/ 1118568 h 1284713"/>
                <a:gd name="connsiteX162" fmla="*/ 860463 w 1354514"/>
                <a:gd name="connsiteY162" fmla="*/ 1091314 h 1284713"/>
                <a:gd name="connsiteX163" fmla="*/ 1230371 w 1354514"/>
                <a:gd name="connsiteY163" fmla="*/ 1020931 h 1284713"/>
                <a:gd name="connsiteX164" fmla="*/ 1284084 w 1354514"/>
                <a:gd name="connsiteY164" fmla="*/ 974627 h 1284713"/>
                <a:gd name="connsiteX165" fmla="*/ 1274823 w 1354514"/>
                <a:gd name="connsiteY165" fmla="*/ 965630 h 1284713"/>
                <a:gd name="connsiteX166" fmla="*/ 1265827 w 1354514"/>
                <a:gd name="connsiteY166" fmla="*/ 956369 h 1284713"/>
                <a:gd name="connsiteX167" fmla="*/ 1207615 w 1354514"/>
                <a:gd name="connsiteY167" fmla="*/ 1006378 h 1284713"/>
                <a:gd name="connsiteX168" fmla="*/ 1149668 w 1354514"/>
                <a:gd name="connsiteY168" fmla="*/ 1056387 h 1284713"/>
                <a:gd name="connsiteX169" fmla="*/ 1157871 w 1354514"/>
                <a:gd name="connsiteY169" fmla="*/ 1065913 h 1284713"/>
                <a:gd name="connsiteX170" fmla="*/ 1171365 w 1354514"/>
                <a:gd name="connsiteY170" fmla="*/ 1071469 h 1284713"/>
                <a:gd name="connsiteX171" fmla="*/ 1230371 w 1354514"/>
                <a:gd name="connsiteY171" fmla="*/ 1020931 h 1284713"/>
                <a:gd name="connsiteX172" fmla="*/ 475474 w 1354514"/>
                <a:gd name="connsiteY172" fmla="*/ 1065119 h 1284713"/>
                <a:gd name="connsiteX173" fmla="*/ 482353 w 1354514"/>
                <a:gd name="connsiteY173" fmla="*/ 1056916 h 1284713"/>
                <a:gd name="connsiteX174" fmla="*/ 476268 w 1354514"/>
                <a:gd name="connsiteY174" fmla="*/ 1050831 h 1284713"/>
                <a:gd name="connsiteX175" fmla="*/ 365401 w 1354514"/>
                <a:gd name="connsiteY175" fmla="*/ 957163 h 1284713"/>
                <a:gd name="connsiteX176" fmla="*/ 356140 w 1354514"/>
                <a:gd name="connsiteY176" fmla="*/ 966424 h 1284713"/>
                <a:gd name="connsiteX177" fmla="*/ 349261 w 1354514"/>
                <a:gd name="connsiteY177" fmla="*/ 975685 h 1284713"/>
                <a:gd name="connsiteX178" fmla="*/ 356670 w 1354514"/>
                <a:gd name="connsiteY178" fmla="*/ 982035 h 1284713"/>
                <a:gd name="connsiteX179" fmla="*/ 413294 w 1354514"/>
                <a:gd name="connsiteY179" fmla="*/ 1030721 h 1284713"/>
                <a:gd name="connsiteX180" fmla="*/ 465419 w 1354514"/>
                <a:gd name="connsiteY180" fmla="*/ 1073322 h 1284713"/>
                <a:gd name="connsiteX181" fmla="*/ 475474 w 1354514"/>
                <a:gd name="connsiteY181" fmla="*/ 1065119 h 1284713"/>
                <a:gd name="connsiteX182" fmla="*/ 481824 w 1354514"/>
                <a:gd name="connsiteY182" fmla="*/ 972510 h 1284713"/>
                <a:gd name="connsiteX183" fmla="*/ 495848 w 1354514"/>
                <a:gd name="connsiteY183" fmla="*/ 956105 h 1284713"/>
                <a:gd name="connsiteX184" fmla="*/ 485793 w 1354514"/>
                <a:gd name="connsiteY184" fmla="*/ 947109 h 1284713"/>
                <a:gd name="connsiteX185" fmla="*/ 468594 w 1354514"/>
                <a:gd name="connsiteY185" fmla="*/ 933349 h 1284713"/>
                <a:gd name="connsiteX186" fmla="*/ 461715 w 1354514"/>
                <a:gd name="connsiteY186" fmla="*/ 928322 h 1284713"/>
                <a:gd name="connsiteX187" fmla="*/ 447956 w 1354514"/>
                <a:gd name="connsiteY187" fmla="*/ 944727 h 1284713"/>
                <a:gd name="connsiteX188" fmla="*/ 434197 w 1354514"/>
                <a:gd name="connsiteY188" fmla="*/ 961132 h 1284713"/>
                <a:gd name="connsiteX189" fmla="*/ 449543 w 1354514"/>
                <a:gd name="connsiteY189" fmla="*/ 974891 h 1284713"/>
                <a:gd name="connsiteX190" fmla="*/ 466478 w 1354514"/>
                <a:gd name="connsiteY190" fmla="*/ 988915 h 1284713"/>
                <a:gd name="connsiteX191" fmla="*/ 481824 w 1354514"/>
                <a:gd name="connsiteY191" fmla="*/ 972510 h 1284713"/>
                <a:gd name="connsiteX192" fmla="*/ 1185389 w 1354514"/>
                <a:gd name="connsiteY192" fmla="*/ 972774 h 1284713"/>
                <a:gd name="connsiteX193" fmla="*/ 1196502 w 1354514"/>
                <a:gd name="connsiteY193" fmla="*/ 961397 h 1284713"/>
                <a:gd name="connsiteX194" fmla="*/ 1184331 w 1354514"/>
                <a:gd name="connsiteY194" fmla="*/ 944992 h 1284713"/>
                <a:gd name="connsiteX195" fmla="*/ 1172159 w 1354514"/>
                <a:gd name="connsiteY195" fmla="*/ 930968 h 1284713"/>
                <a:gd name="connsiteX196" fmla="*/ 1157342 w 1354514"/>
                <a:gd name="connsiteY196" fmla="*/ 943404 h 1284713"/>
                <a:gd name="connsiteX197" fmla="*/ 1141201 w 1354514"/>
                <a:gd name="connsiteY197" fmla="*/ 957957 h 1284713"/>
                <a:gd name="connsiteX198" fmla="*/ 1152843 w 1354514"/>
                <a:gd name="connsiteY198" fmla="*/ 974627 h 1284713"/>
                <a:gd name="connsiteX199" fmla="*/ 1185389 w 1354514"/>
                <a:gd name="connsiteY199" fmla="*/ 972774 h 12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354514" h="1284713">
                  <a:moveTo>
                    <a:pt x="654342" y="1279972"/>
                  </a:moveTo>
                  <a:cubicBezTo>
                    <a:pt x="640583" y="1276797"/>
                    <a:pt x="624707" y="1264096"/>
                    <a:pt x="617827" y="1250866"/>
                  </a:cubicBezTo>
                  <a:cubicBezTo>
                    <a:pt x="611742" y="1239489"/>
                    <a:pt x="611477" y="1236843"/>
                    <a:pt x="612271" y="1197682"/>
                  </a:cubicBezTo>
                  <a:cubicBezTo>
                    <a:pt x="613065" y="1157993"/>
                    <a:pt x="613329" y="1156141"/>
                    <a:pt x="620209" y="1145557"/>
                  </a:cubicBezTo>
                  <a:cubicBezTo>
                    <a:pt x="624178" y="1139735"/>
                    <a:pt x="633174" y="1131268"/>
                    <a:pt x="640054" y="1127299"/>
                  </a:cubicBezTo>
                  <a:cubicBezTo>
                    <a:pt x="652225" y="1120155"/>
                    <a:pt x="654077" y="1119891"/>
                    <a:pt x="695884" y="1119097"/>
                  </a:cubicBezTo>
                  <a:lnTo>
                    <a:pt x="739013" y="1118038"/>
                  </a:lnTo>
                  <a:lnTo>
                    <a:pt x="738219" y="1088668"/>
                  </a:lnTo>
                  <a:lnTo>
                    <a:pt x="737425" y="1059298"/>
                  </a:lnTo>
                  <a:lnTo>
                    <a:pt x="705409" y="1052154"/>
                  </a:lnTo>
                  <a:cubicBezTo>
                    <a:pt x="687681" y="1048185"/>
                    <a:pt x="662280" y="1041305"/>
                    <a:pt x="648521" y="1036542"/>
                  </a:cubicBezTo>
                  <a:cubicBezTo>
                    <a:pt x="622061" y="1027546"/>
                    <a:pt x="563320" y="1000293"/>
                    <a:pt x="541888" y="987063"/>
                  </a:cubicBezTo>
                  <a:lnTo>
                    <a:pt x="528923" y="978860"/>
                  </a:lnTo>
                  <a:lnTo>
                    <a:pt x="513047" y="997382"/>
                  </a:lnTo>
                  <a:lnTo>
                    <a:pt x="497436" y="1015639"/>
                  </a:lnTo>
                  <a:lnTo>
                    <a:pt x="513576" y="1030192"/>
                  </a:lnTo>
                  <a:cubicBezTo>
                    <a:pt x="535538" y="1050302"/>
                    <a:pt x="535538" y="1055858"/>
                    <a:pt x="513311" y="1082053"/>
                  </a:cubicBezTo>
                  <a:cubicBezTo>
                    <a:pt x="474945" y="1127564"/>
                    <a:pt x="469388" y="1130739"/>
                    <a:pt x="452719" y="1116716"/>
                  </a:cubicBezTo>
                  <a:cubicBezTo>
                    <a:pt x="386834" y="1061944"/>
                    <a:pt x="305602" y="989709"/>
                    <a:pt x="303221" y="984152"/>
                  </a:cubicBezTo>
                  <a:cubicBezTo>
                    <a:pt x="301104" y="979654"/>
                    <a:pt x="300840" y="974891"/>
                    <a:pt x="302427" y="970922"/>
                  </a:cubicBezTo>
                  <a:cubicBezTo>
                    <a:pt x="306396" y="960868"/>
                    <a:pt x="352172" y="909800"/>
                    <a:pt x="359051" y="907948"/>
                  </a:cubicBezTo>
                  <a:cubicBezTo>
                    <a:pt x="366460" y="906096"/>
                    <a:pt x="373604" y="909800"/>
                    <a:pt x="390538" y="923824"/>
                  </a:cubicBezTo>
                  <a:lnTo>
                    <a:pt x="403239" y="934672"/>
                  </a:lnTo>
                  <a:lnTo>
                    <a:pt x="418585" y="917738"/>
                  </a:lnTo>
                  <a:lnTo>
                    <a:pt x="433932" y="900804"/>
                  </a:lnTo>
                  <a:lnTo>
                    <a:pt x="416204" y="880430"/>
                  </a:lnTo>
                  <a:cubicBezTo>
                    <a:pt x="406679" y="869317"/>
                    <a:pt x="390538" y="848678"/>
                    <a:pt x="380483" y="834655"/>
                  </a:cubicBezTo>
                  <a:lnTo>
                    <a:pt x="362491" y="808989"/>
                  </a:lnTo>
                  <a:lnTo>
                    <a:pt x="294489" y="808989"/>
                  </a:lnTo>
                  <a:cubicBezTo>
                    <a:pt x="231780" y="808989"/>
                    <a:pt x="225959" y="808724"/>
                    <a:pt x="221990" y="804226"/>
                  </a:cubicBezTo>
                  <a:cubicBezTo>
                    <a:pt x="215639" y="797082"/>
                    <a:pt x="216168" y="781735"/>
                    <a:pt x="223048" y="775649"/>
                  </a:cubicBezTo>
                  <a:cubicBezTo>
                    <a:pt x="228075" y="771151"/>
                    <a:pt x="233896" y="770622"/>
                    <a:pt x="285228" y="769828"/>
                  </a:cubicBezTo>
                  <a:lnTo>
                    <a:pt x="341852" y="769034"/>
                  </a:lnTo>
                  <a:lnTo>
                    <a:pt x="335502" y="756598"/>
                  </a:lnTo>
                  <a:cubicBezTo>
                    <a:pt x="332327" y="749719"/>
                    <a:pt x="325976" y="735431"/>
                    <a:pt x="322007" y="725111"/>
                  </a:cubicBezTo>
                  <a:lnTo>
                    <a:pt x="314599" y="705796"/>
                  </a:lnTo>
                  <a:lnTo>
                    <a:pt x="210347" y="705796"/>
                  </a:lnTo>
                  <a:lnTo>
                    <a:pt x="106096" y="705796"/>
                  </a:lnTo>
                  <a:lnTo>
                    <a:pt x="99746" y="699181"/>
                  </a:lnTo>
                  <a:cubicBezTo>
                    <a:pt x="91278" y="690978"/>
                    <a:pt x="91014" y="679600"/>
                    <a:pt x="99216" y="671927"/>
                  </a:cubicBezTo>
                  <a:cubicBezTo>
                    <a:pt x="105302" y="666106"/>
                    <a:pt x="106360" y="666106"/>
                    <a:pt x="203732" y="666106"/>
                  </a:cubicBezTo>
                  <a:cubicBezTo>
                    <a:pt x="257975" y="666106"/>
                    <a:pt x="302163" y="665577"/>
                    <a:pt x="302163" y="665048"/>
                  </a:cubicBezTo>
                  <a:cubicBezTo>
                    <a:pt x="302163" y="664254"/>
                    <a:pt x="300310" y="655787"/>
                    <a:pt x="297929" y="645732"/>
                  </a:cubicBezTo>
                  <a:cubicBezTo>
                    <a:pt x="295812" y="635942"/>
                    <a:pt x="292372" y="617155"/>
                    <a:pt x="290520" y="603926"/>
                  </a:cubicBezTo>
                  <a:lnTo>
                    <a:pt x="287345" y="580112"/>
                  </a:lnTo>
                  <a:lnTo>
                    <a:pt x="148696" y="579318"/>
                  </a:lnTo>
                  <a:cubicBezTo>
                    <a:pt x="10576" y="578789"/>
                    <a:pt x="10047" y="578789"/>
                    <a:pt x="3961" y="572968"/>
                  </a:cubicBezTo>
                  <a:cubicBezTo>
                    <a:pt x="-6093" y="563707"/>
                    <a:pt x="-3712" y="549419"/>
                    <a:pt x="8724" y="543068"/>
                  </a:cubicBezTo>
                  <a:cubicBezTo>
                    <a:pt x="14810" y="539628"/>
                    <a:pt x="37830" y="539099"/>
                    <a:pt x="150813" y="539099"/>
                  </a:cubicBezTo>
                  <a:lnTo>
                    <a:pt x="285493" y="539099"/>
                  </a:lnTo>
                  <a:lnTo>
                    <a:pt x="287081" y="501262"/>
                  </a:lnTo>
                  <a:cubicBezTo>
                    <a:pt x="287874" y="480623"/>
                    <a:pt x="289462" y="461572"/>
                    <a:pt x="290256" y="458926"/>
                  </a:cubicBezTo>
                  <a:cubicBezTo>
                    <a:pt x="292108" y="454693"/>
                    <a:pt x="286287" y="454428"/>
                    <a:pt x="190238" y="454428"/>
                  </a:cubicBezTo>
                  <a:cubicBezTo>
                    <a:pt x="91278" y="454428"/>
                    <a:pt x="88368" y="454163"/>
                    <a:pt x="81488" y="448871"/>
                  </a:cubicBezTo>
                  <a:cubicBezTo>
                    <a:pt x="71963" y="441463"/>
                    <a:pt x="71963" y="427704"/>
                    <a:pt x="81488" y="420295"/>
                  </a:cubicBezTo>
                  <a:cubicBezTo>
                    <a:pt x="88368" y="415003"/>
                    <a:pt x="91278" y="414738"/>
                    <a:pt x="193678" y="414738"/>
                  </a:cubicBezTo>
                  <a:lnTo>
                    <a:pt x="298723" y="414738"/>
                  </a:lnTo>
                  <a:lnTo>
                    <a:pt x="301898" y="399921"/>
                  </a:lnTo>
                  <a:cubicBezTo>
                    <a:pt x="303750" y="391454"/>
                    <a:pt x="307719" y="378224"/>
                    <a:pt x="310365" y="370286"/>
                  </a:cubicBezTo>
                  <a:cubicBezTo>
                    <a:pt x="313011" y="362348"/>
                    <a:pt x="315392" y="354146"/>
                    <a:pt x="315392" y="352029"/>
                  </a:cubicBezTo>
                  <a:cubicBezTo>
                    <a:pt x="315392" y="349383"/>
                    <a:pt x="304809" y="348589"/>
                    <a:pt x="261679" y="348589"/>
                  </a:cubicBezTo>
                  <a:cubicBezTo>
                    <a:pt x="211935" y="348589"/>
                    <a:pt x="207437" y="348060"/>
                    <a:pt x="203203" y="343562"/>
                  </a:cubicBezTo>
                  <a:cubicBezTo>
                    <a:pt x="196588" y="336418"/>
                    <a:pt x="196853" y="322923"/>
                    <a:pt x="203997" y="316044"/>
                  </a:cubicBezTo>
                  <a:cubicBezTo>
                    <a:pt x="209553" y="310487"/>
                    <a:pt x="211935" y="310222"/>
                    <a:pt x="271734" y="309429"/>
                  </a:cubicBezTo>
                  <a:lnTo>
                    <a:pt x="333914" y="308635"/>
                  </a:lnTo>
                  <a:lnTo>
                    <a:pt x="343440" y="289584"/>
                  </a:lnTo>
                  <a:cubicBezTo>
                    <a:pt x="366724" y="243279"/>
                    <a:pt x="396624" y="201737"/>
                    <a:pt x="435520" y="161254"/>
                  </a:cubicBezTo>
                  <a:cubicBezTo>
                    <a:pt x="577873" y="13344"/>
                    <a:pt x="790610" y="-39575"/>
                    <a:pt x="986412" y="24457"/>
                  </a:cubicBezTo>
                  <a:cubicBezTo>
                    <a:pt x="1036950" y="40862"/>
                    <a:pt x="1119240" y="84521"/>
                    <a:pt x="1132999" y="101720"/>
                  </a:cubicBezTo>
                  <a:cubicBezTo>
                    <a:pt x="1139614" y="110187"/>
                    <a:pt x="1139614" y="118654"/>
                    <a:pt x="1133263" y="126592"/>
                  </a:cubicBezTo>
                  <a:cubicBezTo>
                    <a:pt x="1124796" y="137176"/>
                    <a:pt x="1113683" y="134794"/>
                    <a:pt x="1086165" y="116537"/>
                  </a:cubicBezTo>
                  <a:cubicBezTo>
                    <a:pt x="966831" y="37687"/>
                    <a:pt x="808073" y="16519"/>
                    <a:pt x="670218" y="60707"/>
                  </a:cubicBezTo>
                  <a:cubicBezTo>
                    <a:pt x="541888" y="101720"/>
                    <a:pt x="438430" y="190624"/>
                    <a:pt x="377573" y="311810"/>
                  </a:cubicBezTo>
                  <a:cubicBezTo>
                    <a:pt x="308513" y="448871"/>
                    <a:pt x="308513" y="613451"/>
                    <a:pt x="377573" y="750513"/>
                  </a:cubicBezTo>
                  <a:cubicBezTo>
                    <a:pt x="452454" y="899481"/>
                    <a:pt x="591103" y="998176"/>
                    <a:pt x="757006" y="1020667"/>
                  </a:cubicBezTo>
                  <a:cubicBezTo>
                    <a:pt x="787699" y="1024900"/>
                    <a:pt x="859405" y="1024106"/>
                    <a:pt x="890098" y="1019608"/>
                  </a:cubicBezTo>
                  <a:cubicBezTo>
                    <a:pt x="966831" y="1007701"/>
                    <a:pt x="1041448" y="977802"/>
                    <a:pt x="1103893" y="934143"/>
                  </a:cubicBezTo>
                  <a:cubicBezTo>
                    <a:pt x="1143053" y="906625"/>
                    <a:pt x="1201000" y="846826"/>
                    <a:pt x="1227460" y="807136"/>
                  </a:cubicBezTo>
                  <a:cubicBezTo>
                    <a:pt x="1273500" y="737547"/>
                    <a:pt x="1299430" y="667694"/>
                    <a:pt x="1308956" y="586727"/>
                  </a:cubicBezTo>
                  <a:cubicBezTo>
                    <a:pt x="1317423" y="515021"/>
                    <a:pt x="1310279" y="443844"/>
                    <a:pt x="1287259" y="375049"/>
                  </a:cubicBezTo>
                  <a:cubicBezTo>
                    <a:pt x="1265033" y="308106"/>
                    <a:pt x="1233810" y="255980"/>
                    <a:pt x="1178774" y="192741"/>
                  </a:cubicBezTo>
                  <a:cubicBezTo>
                    <a:pt x="1160252" y="171573"/>
                    <a:pt x="1158400" y="164429"/>
                    <a:pt x="1168719" y="154110"/>
                  </a:cubicBezTo>
                  <a:cubicBezTo>
                    <a:pt x="1182214" y="140615"/>
                    <a:pt x="1192533" y="146701"/>
                    <a:pt x="1227460" y="188243"/>
                  </a:cubicBezTo>
                  <a:cubicBezTo>
                    <a:pt x="1345735" y="329273"/>
                    <a:pt x="1383043" y="521900"/>
                    <a:pt x="1325890" y="696270"/>
                  </a:cubicBezTo>
                  <a:cubicBezTo>
                    <a:pt x="1303135" y="765859"/>
                    <a:pt x="1265827" y="830156"/>
                    <a:pt x="1214230" y="889426"/>
                  </a:cubicBezTo>
                  <a:lnTo>
                    <a:pt x="1201265" y="903979"/>
                  </a:lnTo>
                  <a:lnTo>
                    <a:pt x="1214230" y="918797"/>
                  </a:lnTo>
                  <a:cubicBezTo>
                    <a:pt x="1221110" y="926734"/>
                    <a:pt x="1227989" y="933349"/>
                    <a:pt x="1229048" y="933349"/>
                  </a:cubicBezTo>
                  <a:cubicBezTo>
                    <a:pt x="1230371" y="933349"/>
                    <a:pt x="1237515" y="928057"/>
                    <a:pt x="1244923" y="921443"/>
                  </a:cubicBezTo>
                  <a:cubicBezTo>
                    <a:pt x="1260005" y="908213"/>
                    <a:pt x="1266356" y="905567"/>
                    <a:pt x="1275087" y="908742"/>
                  </a:cubicBezTo>
                  <a:cubicBezTo>
                    <a:pt x="1281173" y="911123"/>
                    <a:pt x="1324832" y="959809"/>
                    <a:pt x="1329330" y="969599"/>
                  </a:cubicBezTo>
                  <a:cubicBezTo>
                    <a:pt x="1335151" y="982035"/>
                    <a:pt x="1330388" y="987327"/>
                    <a:pt x="1250215" y="1056387"/>
                  </a:cubicBezTo>
                  <a:cubicBezTo>
                    <a:pt x="1167661" y="1127564"/>
                    <a:pt x="1164221" y="1129681"/>
                    <a:pt x="1152050" y="1119361"/>
                  </a:cubicBezTo>
                  <a:cubicBezTo>
                    <a:pt x="1143053" y="1111424"/>
                    <a:pt x="1106010" y="1067765"/>
                    <a:pt x="1103364" y="1061415"/>
                  </a:cubicBezTo>
                  <a:cubicBezTo>
                    <a:pt x="1098866" y="1051625"/>
                    <a:pt x="1102835" y="1043157"/>
                    <a:pt x="1118446" y="1030192"/>
                  </a:cubicBezTo>
                  <a:cubicBezTo>
                    <a:pt x="1126384" y="1023313"/>
                    <a:pt x="1132999" y="1016698"/>
                    <a:pt x="1132999" y="1015375"/>
                  </a:cubicBezTo>
                  <a:cubicBezTo>
                    <a:pt x="1132999" y="1014316"/>
                    <a:pt x="1126913" y="1006114"/>
                    <a:pt x="1119504" y="997117"/>
                  </a:cubicBezTo>
                  <a:lnTo>
                    <a:pt x="1105745" y="980977"/>
                  </a:lnTo>
                  <a:lnTo>
                    <a:pt x="1094897" y="987857"/>
                  </a:lnTo>
                  <a:cubicBezTo>
                    <a:pt x="1053355" y="1013787"/>
                    <a:pt x="973976" y="1044480"/>
                    <a:pt x="924496" y="1054006"/>
                  </a:cubicBezTo>
                  <a:lnTo>
                    <a:pt x="900153" y="1058769"/>
                  </a:lnTo>
                  <a:lnTo>
                    <a:pt x="900153" y="1088668"/>
                  </a:lnTo>
                  <a:lnTo>
                    <a:pt x="900153" y="1118568"/>
                  </a:lnTo>
                  <a:lnTo>
                    <a:pt x="937990" y="1118568"/>
                  </a:lnTo>
                  <a:cubicBezTo>
                    <a:pt x="982178" y="1118568"/>
                    <a:pt x="991968" y="1120949"/>
                    <a:pt x="1006521" y="1133914"/>
                  </a:cubicBezTo>
                  <a:cubicBezTo>
                    <a:pt x="1023984" y="1149790"/>
                    <a:pt x="1027160" y="1159316"/>
                    <a:pt x="1027160" y="1200064"/>
                  </a:cubicBezTo>
                  <a:cubicBezTo>
                    <a:pt x="1027160" y="1240018"/>
                    <a:pt x="1024778" y="1249014"/>
                    <a:pt x="1009167" y="1264890"/>
                  </a:cubicBezTo>
                  <a:cubicBezTo>
                    <a:pt x="991704" y="1282618"/>
                    <a:pt x="992233" y="1282618"/>
                    <a:pt x="818392" y="1282354"/>
                  </a:cubicBezTo>
                  <a:cubicBezTo>
                    <a:pt x="733192" y="1282089"/>
                    <a:pt x="659369" y="1281031"/>
                    <a:pt x="654342" y="1279972"/>
                  </a:cubicBezTo>
                  <a:close/>
                  <a:moveTo>
                    <a:pt x="691121" y="1200593"/>
                  </a:moveTo>
                  <a:lnTo>
                    <a:pt x="691121" y="1158257"/>
                  </a:lnTo>
                  <a:lnTo>
                    <a:pt x="678156" y="1158257"/>
                  </a:lnTo>
                  <a:cubicBezTo>
                    <a:pt x="669159" y="1158257"/>
                    <a:pt x="663338" y="1159845"/>
                    <a:pt x="658311" y="1163814"/>
                  </a:cubicBezTo>
                  <a:cubicBezTo>
                    <a:pt x="651696" y="1169106"/>
                    <a:pt x="651431" y="1169900"/>
                    <a:pt x="651431" y="1200328"/>
                  </a:cubicBezTo>
                  <a:cubicBezTo>
                    <a:pt x="651431" y="1226788"/>
                    <a:pt x="652225" y="1232080"/>
                    <a:pt x="656194" y="1235520"/>
                  </a:cubicBezTo>
                  <a:cubicBezTo>
                    <a:pt x="662544" y="1241076"/>
                    <a:pt x="666778" y="1242399"/>
                    <a:pt x="680008" y="1242664"/>
                  </a:cubicBezTo>
                  <a:lnTo>
                    <a:pt x="691121" y="1242928"/>
                  </a:lnTo>
                  <a:lnTo>
                    <a:pt x="691121" y="1200593"/>
                  </a:lnTo>
                  <a:close/>
                  <a:moveTo>
                    <a:pt x="762562" y="1200593"/>
                  </a:moveTo>
                  <a:lnTo>
                    <a:pt x="762562" y="1158257"/>
                  </a:lnTo>
                  <a:lnTo>
                    <a:pt x="746686" y="1158257"/>
                  </a:lnTo>
                  <a:lnTo>
                    <a:pt x="730810" y="1158257"/>
                  </a:lnTo>
                  <a:lnTo>
                    <a:pt x="730810" y="1200593"/>
                  </a:lnTo>
                  <a:lnTo>
                    <a:pt x="730810" y="1242928"/>
                  </a:lnTo>
                  <a:lnTo>
                    <a:pt x="746686" y="1242928"/>
                  </a:lnTo>
                  <a:lnTo>
                    <a:pt x="762562" y="1242928"/>
                  </a:lnTo>
                  <a:lnTo>
                    <a:pt x="762562" y="1200593"/>
                  </a:lnTo>
                  <a:close/>
                  <a:moveTo>
                    <a:pt x="834003" y="1200593"/>
                  </a:moveTo>
                  <a:lnTo>
                    <a:pt x="834003" y="1158257"/>
                  </a:lnTo>
                  <a:lnTo>
                    <a:pt x="818128" y="1158257"/>
                  </a:lnTo>
                  <a:lnTo>
                    <a:pt x="802252" y="1158257"/>
                  </a:lnTo>
                  <a:lnTo>
                    <a:pt x="802252" y="1198741"/>
                  </a:lnTo>
                  <a:cubicBezTo>
                    <a:pt x="802252" y="1221232"/>
                    <a:pt x="803046" y="1240283"/>
                    <a:pt x="804104" y="1241076"/>
                  </a:cubicBezTo>
                  <a:cubicBezTo>
                    <a:pt x="804898" y="1242135"/>
                    <a:pt x="812042" y="1242928"/>
                    <a:pt x="819980" y="1242928"/>
                  </a:cubicBezTo>
                  <a:lnTo>
                    <a:pt x="834003" y="1242928"/>
                  </a:lnTo>
                  <a:lnTo>
                    <a:pt x="834003" y="1200593"/>
                  </a:lnTo>
                  <a:close/>
                  <a:moveTo>
                    <a:pt x="907562" y="1200064"/>
                  </a:moveTo>
                  <a:lnTo>
                    <a:pt x="908355" y="1158257"/>
                  </a:lnTo>
                  <a:lnTo>
                    <a:pt x="892215" y="1158257"/>
                  </a:lnTo>
                  <a:lnTo>
                    <a:pt x="876339" y="1158257"/>
                  </a:lnTo>
                  <a:lnTo>
                    <a:pt x="876339" y="1200593"/>
                  </a:lnTo>
                  <a:lnTo>
                    <a:pt x="876339" y="1243193"/>
                  </a:lnTo>
                  <a:lnTo>
                    <a:pt x="891686" y="1242399"/>
                  </a:lnTo>
                  <a:lnTo>
                    <a:pt x="906768" y="1241606"/>
                  </a:lnTo>
                  <a:lnTo>
                    <a:pt x="907562" y="1200064"/>
                  </a:lnTo>
                  <a:close/>
                  <a:moveTo>
                    <a:pt x="982707" y="1234991"/>
                  </a:moveTo>
                  <a:cubicBezTo>
                    <a:pt x="986676" y="1230228"/>
                    <a:pt x="987470" y="1224407"/>
                    <a:pt x="987470" y="1200064"/>
                  </a:cubicBezTo>
                  <a:cubicBezTo>
                    <a:pt x="987470" y="1173075"/>
                    <a:pt x="987205" y="1170958"/>
                    <a:pt x="980855" y="1164872"/>
                  </a:cubicBezTo>
                  <a:cubicBezTo>
                    <a:pt x="975828" y="1159580"/>
                    <a:pt x="971859" y="1158257"/>
                    <a:pt x="961010" y="1158257"/>
                  </a:cubicBezTo>
                  <a:lnTo>
                    <a:pt x="947780" y="1158257"/>
                  </a:lnTo>
                  <a:lnTo>
                    <a:pt x="947780" y="1200857"/>
                  </a:lnTo>
                  <a:lnTo>
                    <a:pt x="947780" y="1243458"/>
                  </a:lnTo>
                  <a:lnTo>
                    <a:pt x="962862" y="1242399"/>
                  </a:lnTo>
                  <a:cubicBezTo>
                    <a:pt x="974240" y="1241341"/>
                    <a:pt x="979003" y="1239753"/>
                    <a:pt x="982707" y="1234991"/>
                  </a:cubicBezTo>
                  <a:close/>
                  <a:moveTo>
                    <a:pt x="860463" y="1091314"/>
                  </a:moveTo>
                  <a:lnTo>
                    <a:pt x="860463" y="1064325"/>
                  </a:lnTo>
                  <a:lnTo>
                    <a:pt x="819451" y="1064325"/>
                  </a:lnTo>
                  <a:lnTo>
                    <a:pt x="778438" y="1064325"/>
                  </a:lnTo>
                  <a:lnTo>
                    <a:pt x="778438" y="1091314"/>
                  </a:lnTo>
                  <a:lnTo>
                    <a:pt x="778438" y="1118568"/>
                  </a:lnTo>
                  <a:lnTo>
                    <a:pt x="819451" y="1118568"/>
                  </a:lnTo>
                  <a:lnTo>
                    <a:pt x="860463" y="1118568"/>
                  </a:lnTo>
                  <a:lnTo>
                    <a:pt x="860463" y="1091314"/>
                  </a:lnTo>
                  <a:close/>
                  <a:moveTo>
                    <a:pt x="1230371" y="1020931"/>
                  </a:moveTo>
                  <a:lnTo>
                    <a:pt x="1284084" y="974627"/>
                  </a:lnTo>
                  <a:lnTo>
                    <a:pt x="1274823" y="965630"/>
                  </a:lnTo>
                  <a:lnTo>
                    <a:pt x="1265827" y="956369"/>
                  </a:lnTo>
                  <a:lnTo>
                    <a:pt x="1207615" y="1006378"/>
                  </a:lnTo>
                  <a:lnTo>
                    <a:pt x="1149668" y="1056387"/>
                  </a:lnTo>
                  <a:lnTo>
                    <a:pt x="1157871" y="1065913"/>
                  </a:lnTo>
                  <a:cubicBezTo>
                    <a:pt x="1165544" y="1075174"/>
                    <a:pt x="1166073" y="1075438"/>
                    <a:pt x="1171365" y="1071469"/>
                  </a:cubicBezTo>
                  <a:cubicBezTo>
                    <a:pt x="1174276" y="1068823"/>
                    <a:pt x="1201000" y="1046333"/>
                    <a:pt x="1230371" y="1020931"/>
                  </a:cubicBezTo>
                  <a:close/>
                  <a:moveTo>
                    <a:pt x="475474" y="1065119"/>
                  </a:moveTo>
                  <a:lnTo>
                    <a:pt x="482353" y="1056916"/>
                  </a:lnTo>
                  <a:lnTo>
                    <a:pt x="476268" y="1050831"/>
                  </a:lnTo>
                  <a:cubicBezTo>
                    <a:pt x="463302" y="1038130"/>
                    <a:pt x="367254" y="957163"/>
                    <a:pt x="365401" y="957163"/>
                  </a:cubicBezTo>
                  <a:cubicBezTo>
                    <a:pt x="364343" y="957163"/>
                    <a:pt x="360109" y="961397"/>
                    <a:pt x="356140" y="966424"/>
                  </a:cubicBezTo>
                  <a:lnTo>
                    <a:pt x="349261" y="975685"/>
                  </a:lnTo>
                  <a:lnTo>
                    <a:pt x="356670" y="982035"/>
                  </a:lnTo>
                  <a:cubicBezTo>
                    <a:pt x="360903" y="985475"/>
                    <a:pt x="386305" y="1007437"/>
                    <a:pt x="413294" y="1030721"/>
                  </a:cubicBezTo>
                  <a:cubicBezTo>
                    <a:pt x="440282" y="1054006"/>
                    <a:pt x="463567" y="1073322"/>
                    <a:pt x="465419" y="1073322"/>
                  </a:cubicBezTo>
                  <a:cubicBezTo>
                    <a:pt x="467007" y="1073586"/>
                    <a:pt x="471505" y="1069882"/>
                    <a:pt x="475474" y="1065119"/>
                  </a:cubicBezTo>
                  <a:close/>
                  <a:moveTo>
                    <a:pt x="481824" y="972510"/>
                  </a:moveTo>
                  <a:lnTo>
                    <a:pt x="495848" y="956105"/>
                  </a:lnTo>
                  <a:lnTo>
                    <a:pt x="485793" y="947109"/>
                  </a:lnTo>
                  <a:cubicBezTo>
                    <a:pt x="479972" y="942346"/>
                    <a:pt x="472299" y="936260"/>
                    <a:pt x="468594" y="933349"/>
                  </a:cubicBezTo>
                  <a:lnTo>
                    <a:pt x="461715" y="928322"/>
                  </a:lnTo>
                  <a:lnTo>
                    <a:pt x="447956" y="944727"/>
                  </a:lnTo>
                  <a:lnTo>
                    <a:pt x="434197" y="961132"/>
                  </a:lnTo>
                  <a:lnTo>
                    <a:pt x="449543" y="974891"/>
                  </a:lnTo>
                  <a:cubicBezTo>
                    <a:pt x="458010" y="982565"/>
                    <a:pt x="465684" y="988915"/>
                    <a:pt x="466478" y="988915"/>
                  </a:cubicBezTo>
                  <a:cubicBezTo>
                    <a:pt x="467271" y="988915"/>
                    <a:pt x="474416" y="981506"/>
                    <a:pt x="481824" y="972510"/>
                  </a:cubicBezTo>
                  <a:close/>
                  <a:moveTo>
                    <a:pt x="1185389" y="972774"/>
                  </a:moveTo>
                  <a:cubicBezTo>
                    <a:pt x="1191475" y="967483"/>
                    <a:pt x="1196502" y="962455"/>
                    <a:pt x="1196502" y="961397"/>
                  </a:cubicBezTo>
                  <a:cubicBezTo>
                    <a:pt x="1196502" y="960338"/>
                    <a:pt x="1190945" y="952930"/>
                    <a:pt x="1184331" y="944992"/>
                  </a:cubicBezTo>
                  <a:lnTo>
                    <a:pt x="1172159" y="930968"/>
                  </a:lnTo>
                  <a:lnTo>
                    <a:pt x="1157342" y="943404"/>
                  </a:lnTo>
                  <a:cubicBezTo>
                    <a:pt x="1148875" y="950284"/>
                    <a:pt x="1141730" y="956899"/>
                    <a:pt x="1141201" y="957957"/>
                  </a:cubicBezTo>
                  <a:cubicBezTo>
                    <a:pt x="1140672" y="959280"/>
                    <a:pt x="1145964" y="966689"/>
                    <a:pt x="1152843" y="974627"/>
                  </a:cubicBezTo>
                  <a:cubicBezTo>
                    <a:pt x="1166603" y="990502"/>
                    <a:pt x="1164750" y="990767"/>
                    <a:pt x="1185389" y="972774"/>
                  </a:cubicBezTo>
                  <a:close/>
                </a:path>
              </a:pathLst>
            </a:custGeom>
            <a:grpFill/>
            <a:ln w="264" cap="flat">
              <a:solidFill>
                <a:srgbClr val="FFFFFF"/>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7457F12B-72CC-47F1-9C70-8EA6C20A02EA}"/>
                </a:ext>
              </a:extLst>
            </p:cNvPr>
            <p:cNvSpPr/>
            <p:nvPr/>
          </p:nvSpPr>
          <p:spPr>
            <a:xfrm flipV="1">
              <a:off x="5192777" y="984896"/>
              <a:ext cx="838149" cy="838586"/>
            </a:xfrm>
            <a:custGeom>
              <a:avLst/>
              <a:gdLst>
                <a:gd name="connsiteX0" fmla="*/ 374036 w 838149"/>
                <a:gd name="connsiteY0" fmla="*/ 835333 h 838586"/>
                <a:gd name="connsiteX1" fmla="*/ 304447 w 838149"/>
                <a:gd name="connsiteY1" fmla="*/ 820515 h 838586"/>
                <a:gd name="connsiteX2" fmla="*/ 305241 w 838149"/>
                <a:gd name="connsiteY2" fmla="*/ 787176 h 838586"/>
                <a:gd name="connsiteX3" fmla="*/ 336463 w 838149"/>
                <a:gd name="connsiteY3" fmla="*/ 788764 h 838586"/>
                <a:gd name="connsiteX4" fmla="*/ 378534 w 838149"/>
                <a:gd name="connsiteY4" fmla="*/ 794849 h 838586"/>
                <a:gd name="connsiteX5" fmla="*/ 396527 w 838149"/>
                <a:gd name="connsiteY5" fmla="*/ 796437 h 838586"/>
                <a:gd name="connsiteX6" fmla="*/ 396527 w 838149"/>
                <a:gd name="connsiteY6" fmla="*/ 765744 h 838586"/>
                <a:gd name="connsiteX7" fmla="*/ 403407 w 838149"/>
                <a:gd name="connsiteY7" fmla="*/ 729758 h 838586"/>
                <a:gd name="connsiteX8" fmla="*/ 429602 w 838149"/>
                <a:gd name="connsiteY8" fmla="*/ 730817 h 838586"/>
                <a:gd name="connsiteX9" fmla="*/ 436217 w 838149"/>
                <a:gd name="connsiteY9" fmla="*/ 766802 h 838586"/>
                <a:gd name="connsiteX10" fmla="*/ 436217 w 838149"/>
                <a:gd name="connsiteY10" fmla="*/ 796437 h 838586"/>
                <a:gd name="connsiteX11" fmla="*/ 457384 w 838149"/>
                <a:gd name="connsiteY11" fmla="*/ 794585 h 838586"/>
                <a:gd name="connsiteX12" fmla="*/ 610586 w 838149"/>
                <a:gd name="connsiteY12" fmla="*/ 743517 h 838586"/>
                <a:gd name="connsiteX13" fmla="*/ 669062 w 838149"/>
                <a:gd name="connsiteY13" fmla="*/ 699065 h 838586"/>
                <a:gd name="connsiteX14" fmla="*/ 649218 w 838149"/>
                <a:gd name="connsiteY14" fmla="*/ 676574 h 838586"/>
                <a:gd name="connsiteX15" fmla="*/ 629373 w 838149"/>
                <a:gd name="connsiteY15" fmla="*/ 648262 h 838586"/>
                <a:gd name="connsiteX16" fmla="*/ 636252 w 838149"/>
                <a:gd name="connsiteY16" fmla="*/ 634503 h 838586"/>
                <a:gd name="connsiteX17" fmla="*/ 677530 w 838149"/>
                <a:gd name="connsiteY17" fmla="*/ 649585 h 838586"/>
                <a:gd name="connsiteX18" fmla="*/ 698697 w 838149"/>
                <a:gd name="connsiteY18" fmla="*/ 669959 h 838586"/>
                <a:gd name="connsiteX19" fmla="*/ 709281 w 838149"/>
                <a:gd name="connsiteY19" fmla="*/ 658052 h 838586"/>
                <a:gd name="connsiteX20" fmla="*/ 776224 w 838149"/>
                <a:gd name="connsiteY20" fmla="*/ 538190 h 838586"/>
                <a:gd name="connsiteX21" fmla="*/ 794746 w 838149"/>
                <a:gd name="connsiteY21" fmla="*/ 452460 h 838586"/>
                <a:gd name="connsiteX22" fmla="*/ 796334 w 838149"/>
                <a:gd name="connsiteY22" fmla="*/ 435791 h 838586"/>
                <a:gd name="connsiteX23" fmla="*/ 766963 w 838149"/>
                <a:gd name="connsiteY23" fmla="*/ 435791 h 838586"/>
                <a:gd name="connsiteX24" fmla="*/ 732566 w 838149"/>
                <a:gd name="connsiteY24" fmla="*/ 430499 h 838586"/>
                <a:gd name="connsiteX25" fmla="*/ 734153 w 838149"/>
                <a:gd name="connsiteY25" fmla="*/ 401657 h 838586"/>
                <a:gd name="connsiteX26" fmla="*/ 768551 w 838149"/>
                <a:gd name="connsiteY26" fmla="*/ 396101 h 838586"/>
                <a:gd name="connsiteX27" fmla="*/ 795805 w 838149"/>
                <a:gd name="connsiteY27" fmla="*/ 396101 h 838586"/>
                <a:gd name="connsiteX28" fmla="*/ 794482 w 838149"/>
                <a:gd name="connsiteY28" fmla="*/ 382342 h 838586"/>
                <a:gd name="connsiteX29" fmla="*/ 775960 w 838149"/>
                <a:gd name="connsiteY29" fmla="*/ 295554 h 838586"/>
                <a:gd name="connsiteX30" fmla="*/ 709281 w 838149"/>
                <a:gd name="connsiteY30" fmla="*/ 176485 h 838586"/>
                <a:gd name="connsiteX31" fmla="*/ 698697 w 838149"/>
                <a:gd name="connsiteY31" fmla="*/ 164578 h 838586"/>
                <a:gd name="connsiteX32" fmla="*/ 678853 w 838149"/>
                <a:gd name="connsiteY32" fmla="*/ 183894 h 838586"/>
                <a:gd name="connsiteX33" fmla="*/ 651070 w 838149"/>
                <a:gd name="connsiteY33" fmla="*/ 202945 h 838586"/>
                <a:gd name="connsiteX34" fmla="*/ 631490 w 838149"/>
                <a:gd name="connsiteY34" fmla="*/ 184952 h 838586"/>
                <a:gd name="connsiteX35" fmla="*/ 650805 w 838149"/>
                <a:gd name="connsiteY35" fmla="*/ 156376 h 838586"/>
                <a:gd name="connsiteX36" fmla="*/ 670121 w 838149"/>
                <a:gd name="connsiteY36" fmla="*/ 136795 h 838586"/>
                <a:gd name="connsiteX37" fmla="*/ 662447 w 838149"/>
                <a:gd name="connsiteY37" fmla="*/ 128857 h 838586"/>
                <a:gd name="connsiteX38" fmla="*/ 524857 w 838149"/>
                <a:gd name="connsiteY38" fmla="*/ 53447 h 838586"/>
                <a:gd name="connsiteX39" fmla="*/ 447859 w 838149"/>
                <a:gd name="connsiteY39" fmla="*/ 38894 h 838586"/>
                <a:gd name="connsiteX40" fmla="*/ 438863 w 838149"/>
                <a:gd name="connsiteY40" fmla="*/ 38894 h 838586"/>
                <a:gd name="connsiteX41" fmla="*/ 438863 w 838149"/>
                <a:gd name="connsiteY41" fmla="*/ 65089 h 838586"/>
                <a:gd name="connsiteX42" fmla="*/ 432777 w 838149"/>
                <a:gd name="connsiteY42" fmla="*/ 98693 h 838586"/>
                <a:gd name="connsiteX43" fmla="*/ 403936 w 838149"/>
                <a:gd name="connsiteY43" fmla="*/ 100016 h 838586"/>
                <a:gd name="connsiteX44" fmla="*/ 399173 w 838149"/>
                <a:gd name="connsiteY44" fmla="*/ 66412 h 838586"/>
                <a:gd name="connsiteX45" fmla="*/ 399173 w 838149"/>
                <a:gd name="connsiteY45" fmla="*/ 38894 h 838586"/>
                <a:gd name="connsiteX46" fmla="*/ 386737 w 838149"/>
                <a:gd name="connsiteY46" fmla="*/ 38894 h 838586"/>
                <a:gd name="connsiteX47" fmla="*/ 301272 w 838149"/>
                <a:gd name="connsiteY47" fmla="*/ 55299 h 838586"/>
                <a:gd name="connsiteX48" fmla="*/ 178763 w 838149"/>
                <a:gd name="connsiteY48" fmla="*/ 120390 h 838586"/>
                <a:gd name="connsiteX49" fmla="*/ 163681 w 838149"/>
                <a:gd name="connsiteY49" fmla="*/ 132297 h 838586"/>
                <a:gd name="connsiteX50" fmla="*/ 184849 w 838149"/>
                <a:gd name="connsiteY50" fmla="*/ 153994 h 838586"/>
                <a:gd name="connsiteX51" fmla="*/ 206017 w 838149"/>
                <a:gd name="connsiteY51" fmla="*/ 179925 h 838586"/>
                <a:gd name="connsiteX52" fmla="*/ 181145 w 838149"/>
                <a:gd name="connsiteY52" fmla="*/ 201357 h 838586"/>
                <a:gd name="connsiteX53" fmla="*/ 155479 w 838149"/>
                <a:gd name="connsiteY53" fmla="*/ 179925 h 838586"/>
                <a:gd name="connsiteX54" fmla="*/ 135105 w 838149"/>
                <a:gd name="connsiteY54" fmla="*/ 160080 h 838586"/>
                <a:gd name="connsiteX55" fmla="*/ 114995 w 838149"/>
                <a:gd name="connsiteY55" fmla="*/ 186010 h 838586"/>
                <a:gd name="connsiteX56" fmla="*/ 37733 w 838149"/>
                <a:gd name="connsiteY56" fmla="*/ 378108 h 838586"/>
                <a:gd name="connsiteX57" fmla="*/ 36145 w 838149"/>
                <a:gd name="connsiteY57" fmla="*/ 392926 h 838586"/>
                <a:gd name="connsiteX58" fmla="*/ 67103 w 838149"/>
                <a:gd name="connsiteY58" fmla="*/ 393984 h 838586"/>
                <a:gd name="connsiteX59" fmla="*/ 103088 w 838149"/>
                <a:gd name="connsiteY59" fmla="*/ 401128 h 838586"/>
                <a:gd name="connsiteX60" fmla="*/ 102030 w 838149"/>
                <a:gd name="connsiteY60" fmla="*/ 427323 h 838586"/>
                <a:gd name="connsiteX61" fmla="*/ 65780 w 838149"/>
                <a:gd name="connsiteY61" fmla="*/ 433145 h 838586"/>
                <a:gd name="connsiteX62" fmla="*/ 35881 w 838149"/>
                <a:gd name="connsiteY62" fmla="*/ 433145 h 838586"/>
                <a:gd name="connsiteX63" fmla="*/ 37733 w 838149"/>
                <a:gd name="connsiteY63" fmla="*/ 453783 h 838586"/>
                <a:gd name="connsiteX64" fmla="*/ 75570 w 838149"/>
                <a:gd name="connsiteY64" fmla="*/ 585288 h 838586"/>
                <a:gd name="connsiteX65" fmla="*/ 123992 w 838149"/>
                <a:gd name="connsiteY65" fmla="*/ 660698 h 838586"/>
                <a:gd name="connsiteX66" fmla="*/ 131930 w 838149"/>
                <a:gd name="connsiteY66" fmla="*/ 669695 h 838586"/>
                <a:gd name="connsiteX67" fmla="*/ 151245 w 838149"/>
                <a:gd name="connsiteY67" fmla="*/ 650908 h 838586"/>
                <a:gd name="connsiteX68" fmla="*/ 176117 w 838149"/>
                <a:gd name="connsiteY68" fmla="*/ 629211 h 838586"/>
                <a:gd name="connsiteX69" fmla="*/ 203371 w 838149"/>
                <a:gd name="connsiteY69" fmla="*/ 647998 h 838586"/>
                <a:gd name="connsiteX70" fmla="*/ 182203 w 838149"/>
                <a:gd name="connsiteY70" fmla="*/ 677633 h 838586"/>
                <a:gd name="connsiteX71" fmla="*/ 161035 w 838149"/>
                <a:gd name="connsiteY71" fmla="*/ 699594 h 838586"/>
                <a:gd name="connsiteX72" fmla="*/ 181145 w 838149"/>
                <a:gd name="connsiteY72" fmla="*/ 715735 h 838586"/>
                <a:gd name="connsiteX73" fmla="*/ 223216 w 838149"/>
                <a:gd name="connsiteY73" fmla="*/ 744311 h 838586"/>
                <a:gd name="connsiteX74" fmla="*/ 250998 w 838149"/>
                <a:gd name="connsiteY74" fmla="*/ 773946 h 838586"/>
                <a:gd name="connsiteX75" fmla="*/ 237239 w 838149"/>
                <a:gd name="connsiteY75" fmla="*/ 790087 h 838586"/>
                <a:gd name="connsiteX76" fmla="*/ 180086 w 838149"/>
                <a:gd name="connsiteY76" fmla="*/ 764156 h 838586"/>
                <a:gd name="connsiteX77" fmla="*/ 4658 w 838149"/>
                <a:gd name="connsiteY77" fmla="*/ 501411 h 838586"/>
                <a:gd name="connsiteX78" fmla="*/ -2221 w 838149"/>
                <a:gd name="connsiteY78" fmla="*/ 429176 h 838586"/>
                <a:gd name="connsiteX79" fmla="*/ 2012 w 838149"/>
                <a:gd name="connsiteY79" fmla="*/ 348738 h 838586"/>
                <a:gd name="connsiteX80" fmla="*/ 290159 w 838149"/>
                <a:gd name="connsiteY80" fmla="*/ 16668 h 838586"/>
                <a:gd name="connsiteX81" fmla="*/ 415049 w 838149"/>
                <a:gd name="connsiteY81" fmla="*/ -1854 h 838586"/>
                <a:gd name="connsiteX82" fmla="*/ 579628 w 838149"/>
                <a:gd name="connsiteY82" fmla="*/ 30956 h 838586"/>
                <a:gd name="connsiteX83" fmla="*/ 834965 w 838149"/>
                <a:gd name="connsiteY83" fmla="*/ 400070 h 838586"/>
                <a:gd name="connsiteX84" fmla="*/ 492047 w 838149"/>
                <a:gd name="connsiteY84" fmla="*/ 829776 h 838586"/>
                <a:gd name="connsiteX85" fmla="*/ 374036 w 838149"/>
                <a:gd name="connsiteY85" fmla="*/ 835333 h 83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38149" h="838586">
                  <a:moveTo>
                    <a:pt x="374036" y="835333"/>
                  </a:moveTo>
                  <a:cubicBezTo>
                    <a:pt x="343343" y="831893"/>
                    <a:pt x="311591" y="825013"/>
                    <a:pt x="304447" y="820515"/>
                  </a:cubicBezTo>
                  <a:cubicBezTo>
                    <a:pt x="291482" y="812048"/>
                    <a:pt x="291746" y="793262"/>
                    <a:pt x="305241" y="787176"/>
                  </a:cubicBezTo>
                  <a:cubicBezTo>
                    <a:pt x="310797" y="784795"/>
                    <a:pt x="317148" y="785059"/>
                    <a:pt x="336463" y="788764"/>
                  </a:cubicBezTo>
                  <a:cubicBezTo>
                    <a:pt x="349958" y="791410"/>
                    <a:pt x="368744" y="794055"/>
                    <a:pt x="378534" y="794849"/>
                  </a:cubicBezTo>
                  <a:lnTo>
                    <a:pt x="396527" y="796437"/>
                  </a:lnTo>
                  <a:lnTo>
                    <a:pt x="396527" y="765744"/>
                  </a:lnTo>
                  <a:cubicBezTo>
                    <a:pt x="396527" y="735844"/>
                    <a:pt x="396792" y="735050"/>
                    <a:pt x="403407" y="729758"/>
                  </a:cubicBezTo>
                  <a:cubicBezTo>
                    <a:pt x="412667" y="722350"/>
                    <a:pt x="421664" y="722879"/>
                    <a:pt x="429602" y="730817"/>
                  </a:cubicBezTo>
                  <a:cubicBezTo>
                    <a:pt x="435952" y="736902"/>
                    <a:pt x="436217" y="739019"/>
                    <a:pt x="436217" y="766802"/>
                  </a:cubicBezTo>
                  <a:lnTo>
                    <a:pt x="436217" y="796437"/>
                  </a:lnTo>
                  <a:lnTo>
                    <a:pt x="457384" y="794585"/>
                  </a:lnTo>
                  <a:cubicBezTo>
                    <a:pt x="503689" y="790880"/>
                    <a:pt x="566134" y="769977"/>
                    <a:pt x="610586" y="743517"/>
                  </a:cubicBezTo>
                  <a:cubicBezTo>
                    <a:pt x="634665" y="728965"/>
                    <a:pt x="668798" y="703034"/>
                    <a:pt x="669062" y="699065"/>
                  </a:cubicBezTo>
                  <a:cubicBezTo>
                    <a:pt x="669062" y="697477"/>
                    <a:pt x="660066" y="687423"/>
                    <a:pt x="649218" y="676574"/>
                  </a:cubicBezTo>
                  <a:cubicBezTo>
                    <a:pt x="632813" y="660169"/>
                    <a:pt x="629373" y="655406"/>
                    <a:pt x="629373" y="648262"/>
                  </a:cubicBezTo>
                  <a:cubicBezTo>
                    <a:pt x="629373" y="642441"/>
                    <a:pt x="631490" y="638208"/>
                    <a:pt x="636252" y="634503"/>
                  </a:cubicBezTo>
                  <a:cubicBezTo>
                    <a:pt x="648424" y="624978"/>
                    <a:pt x="654510" y="627094"/>
                    <a:pt x="677530" y="649585"/>
                  </a:cubicBezTo>
                  <a:lnTo>
                    <a:pt x="698697" y="669959"/>
                  </a:lnTo>
                  <a:lnTo>
                    <a:pt x="709281" y="658052"/>
                  </a:lnTo>
                  <a:cubicBezTo>
                    <a:pt x="733889" y="630534"/>
                    <a:pt x="762730" y="578938"/>
                    <a:pt x="776224" y="538190"/>
                  </a:cubicBezTo>
                  <a:cubicBezTo>
                    <a:pt x="783898" y="514905"/>
                    <a:pt x="792100" y="477068"/>
                    <a:pt x="794746" y="452460"/>
                  </a:cubicBezTo>
                  <a:lnTo>
                    <a:pt x="796334" y="435791"/>
                  </a:lnTo>
                  <a:lnTo>
                    <a:pt x="766963" y="435791"/>
                  </a:lnTo>
                  <a:cubicBezTo>
                    <a:pt x="741298" y="435791"/>
                    <a:pt x="737329" y="435261"/>
                    <a:pt x="732566" y="430499"/>
                  </a:cubicBezTo>
                  <a:cubicBezTo>
                    <a:pt x="724628" y="422561"/>
                    <a:pt x="725422" y="408537"/>
                    <a:pt x="734153" y="401657"/>
                  </a:cubicBezTo>
                  <a:cubicBezTo>
                    <a:pt x="740239" y="396895"/>
                    <a:pt x="745002" y="396101"/>
                    <a:pt x="768551" y="396101"/>
                  </a:cubicBezTo>
                  <a:lnTo>
                    <a:pt x="795805" y="396101"/>
                  </a:lnTo>
                  <a:lnTo>
                    <a:pt x="794482" y="382342"/>
                  </a:lnTo>
                  <a:cubicBezTo>
                    <a:pt x="791836" y="358793"/>
                    <a:pt x="782839" y="316457"/>
                    <a:pt x="775960" y="295554"/>
                  </a:cubicBezTo>
                  <a:cubicBezTo>
                    <a:pt x="762201" y="254806"/>
                    <a:pt x="733624" y="204003"/>
                    <a:pt x="709281" y="176485"/>
                  </a:cubicBezTo>
                  <a:lnTo>
                    <a:pt x="698697" y="164578"/>
                  </a:lnTo>
                  <a:lnTo>
                    <a:pt x="678853" y="183894"/>
                  </a:lnTo>
                  <a:cubicBezTo>
                    <a:pt x="663241" y="198976"/>
                    <a:pt x="657420" y="202945"/>
                    <a:pt x="651070" y="202945"/>
                  </a:cubicBezTo>
                  <a:cubicBezTo>
                    <a:pt x="639957" y="202945"/>
                    <a:pt x="631754" y="195536"/>
                    <a:pt x="631490" y="184952"/>
                  </a:cubicBezTo>
                  <a:cubicBezTo>
                    <a:pt x="631225" y="177279"/>
                    <a:pt x="634136" y="173310"/>
                    <a:pt x="650805" y="156376"/>
                  </a:cubicBezTo>
                  <a:lnTo>
                    <a:pt x="670121" y="136795"/>
                  </a:lnTo>
                  <a:lnTo>
                    <a:pt x="662447" y="128857"/>
                  </a:lnTo>
                  <a:cubicBezTo>
                    <a:pt x="639163" y="104514"/>
                    <a:pt x="569045" y="66148"/>
                    <a:pt x="524857" y="53447"/>
                  </a:cubicBezTo>
                  <a:cubicBezTo>
                    <a:pt x="498662" y="45774"/>
                    <a:pt x="461618" y="38894"/>
                    <a:pt x="447859" y="38894"/>
                  </a:cubicBezTo>
                  <a:lnTo>
                    <a:pt x="438863" y="38894"/>
                  </a:lnTo>
                  <a:lnTo>
                    <a:pt x="438863" y="65089"/>
                  </a:lnTo>
                  <a:cubicBezTo>
                    <a:pt x="438863" y="88903"/>
                    <a:pt x="438333" y="92343"/>
                    <a:pt x="432777" y="98693"/>
                  </a:cubicBezTo>
                  <a:cubicBezTo>
                    <a:pt x="424574" y="107954"/>
                    <a:pt x="411080" y="108748"/>
                    <a:pt x="403936" y="100016"/>
                  </a:cubicBezTo>
                  <a:cubicBezTo>
                    <a:pt x="399967" y="94989"/>
                    <a:pt x="399173" y="89168"/>
                    <a:pt x="399173" y="66412"/>
                  </a:cubicBezTo>
                  <a:lnTo>
                    <a:pt x="399173" y="38894"/>
                  </a:lnTo>
                  <a:lnTo>
                    <a:pt x="386737" y="38894"/>
                  </a:lnTo>
                  <a:cubicBezTo>
                    <a:pt x="367686" y="38894"/>
                    <a:pt x="329848" y="46303"/>
                    <a:pt x="301272" y="55299"/>
                  </a:cubicBezTo>
                  <a:cubicBezTo>
                    <a:pt x="255761" y="69852"/>
                    <a:pt x="216865" y="90491"/>
                    <a:pt x="178763" y="120390"/>
                  </a:cubicBezTo>
                  <a:lnTo>
                    <a:pt x="163681" y="132297"/>
                  </a:lnTo>
                  <a:lnTo>
                    <a:pt x="184849" y="153994"/>
                  </a:lnTo>
                  <a:cubicBezTo>
                    <a:pt x="196491" y="166166"/>
                    <a:pt x="206017" y="177808"/>
                    <a:pt x="206017" y="179925"/>
                  </a:cubicBezTo>
                  <a:cubicBezTo>
                    <a:pt x="206017" y="193155"/>
                    <a:pt x="192522" y="204797"/>
                    <a:pt x="181145" y="201357"/>
                  </a:cubicBezTo>
                  <a:cubicBezTo>
                    <a:pt x="178234" y="200563"/>
                    <a:pt x="166592" y="190773"/>
                    <a:pt x="155479" y="179925"/>
                  </a:cubicBezTo>
                  <a:lnTo>
                    <a:pt x="135105" y="160080"/>
                  </a:lnTo>
                  <a:lnTo>
                    <a:pt x="114995" y="186010"/>
                  </a:lnTo>
                  <a:cubicBezTo>
                    <a:pt x="73453" y="240253"/>
                    <a:pt x="45671" y="308784"/>
                    <a:pt x="37733" y="378108"/>
                  </a:cubicBezTo>
                  <a:lnTo>
                    <a:pt x="36145" y="392926"/>
                  </a:lnTo>
                  <a:lnTo>
                    <a:pt x="67103" y="393984"/>
                  </a:lnTo>
                  <a:cubicBezTo>
                    <a:pt x="95944" y="394778"/>
                    <a:pt x="98326" y="395307"/>
                    <a:pt x="103088" y="401128"/>
                  </a:cubicBezTo>
                  <a:cubicBezTo>
                    <a:pt x="109968" y="409595"/>
                    <a:pt x="109439" y="420444"/>
                    <a:pt x="102030" y="427323"/>
                  </a:cubicBezTo>
                  <a:cubicBezTo>
                    <a:pt x="96473" y="432615"/>
                    <a:pt x="93034" y="433145"/>
                    <a:pt x="65780" y="433145"/>
                  </a:cubicBezTo>
                  <a:lnTo>
                    <a:pt x="35881" y="433145"/>
                  </a:lnTo>
                  <a:lnTo>
                    <a:pt x="37733" y="453783"/>
                  </a:lnTo>
                  <a:cubicBezTo>
                    <a:pt x="41702" y="497442"/>
                    <a:pt x="55196" y="544011"/>
                    <a:pt x="75570" y="585288"/>
                  </a:cubicBezTo>
                  <a:cubicBezTo>
                    <a:pt x="87742" y="609631"/>
                    <a:pt x="109968" y="644293"/>
                    <a:pt x="123992" y="660698"/>
                  </a:cubicBezTo>
                  <a:lnTo>
                    <a:pt x="131930" y="669695"/>
                  </a:lnTo>
                  <a:lnTo>
                    <a:pt x="151245" y="650908"/>
                  </a:lnTo>
                  <a:cubicBezTo>
                    <a:pt x="161564" y="640589"/>
                    <a:pt x="172942" y="630799"/>
                    <a:pt x="176117" y="629211"/>
                  </a:cubicBezTo>
                  <a:cubicBezTo>
                    <a:pt x="188818" y="622861"/>
                    <a:pt x="203371" y="632916"/>
                    <a:pt x="203371" y="647998"/>
                  </a:cubicBezTo>
                  <a:cubicBezTo>
                    <a:pt x="203371" y="653819"/>
                    <a:pt x="198343" y="660698"/>
                    <a:pt x="182203" y="677633"/>
                  </a:cubicBezTo>
                  <a:lnTo>
                    <a:pt x="161035" y="699594"/>
                  </a:lnTo>
                  <a:lnTo>
                    <a:pt x="181145" y="715735"/>
                  </a:lnTo>
                  <a:cubicBezTo>
                    <a:pt x="192258" y="724466"/>
                    <a:pt x="211309" y="737432"/>
                    <a:pt x="223216" y="744311"/>
                  </a:cubicBezTo>
                  <a:cubicBezTo>
                    <a:pt x="244383" y="756747"/>
                    <a:pt x="250998" y="763891"/>
                    <a:pt x="250998" y="773946"/>
                  </a:cubicBezTo>
                  <a:cubicBezTo>
                    <a:pt x="250734" y="780296"/>
                    <a:pt x="245177" y="787176"/>
                    <a:pt x="237239" y="790087"/>
                  </a:cubicBezTo>
                  <a:cubicBezTo>
                    <a:pt x="228508" y="793262"/>
                    <a:pt x="211573" y="785588"/>
                    <a:pt x="180086" y="764156"/>
                  </a:cubicBezTo>
                  <a:cubicBezTo>
                    <a:pt x="89594" y="701976"/>
                    <a:pt x="27943" y="609631"/>
                    <a:pt x="4658" y="501411"/>
                  </a:cubicBezTo>
                  <a:cubicBezTo>
                    <a:pt x="954" y="484212"/>
                    <a:pt x="-1163" y="462250"/>
                    <a:pt x="-2221" y="429176"/>
                  </a:cubicBezTo>
                  <a:cubicBezTo>
                    <a:pt x="-3544" y="388428"/>
                    <a:pt x="-2751" y="376785"/>
                    <a:pt x="2012" y="348738"/>
                  </a:cubicBezTo>
                  <a:cubicBezTo>
                    <a:pt x="28737" y="191832"/>
                    <a:pt x="139603" y="64296"/>
                    <a:pt x="290159" y="16668"/>
                  </a:cubicBezTo>
                  <a:cubicBezTo>
                    <a:pt x="331701" y="3703"/>
                    <a:pt x="367686" y="-1589"/>
                    <a:pt x="415049" y="-1854"/>
                  </a:cubicBezTo>
                  <a:cubicBezTo>
                    <a:pt x="477494" y="-1854"/>
                    <a:pt x="526444" y="7936"/>
                    <a:pt x="579628" y="30956"/>
                  </a:cubicBezTo>
                  <a:cubicBezTo>
                    <a:pt x="729920" y="95783"/>
                    <a:pt x="827821" y="237342"/>
                    <a:pt x="834965" y="400070"/>
                  </a:cubicBezTo>
                  <a:cubicBezTo>
                    <a:pt x="843961" y="607779"/>
                    <a:pt x="696316" y="792997"/>
                    <a:pt x="492047" y="829776"/>
                  </a:cubicBezTo>
                  <a:cubicBezTo>
                    <a:pt x="457384" y="836126"/>
                    <a:pt x="403407" y="838508"/>
                    <a:pt x="374036" y="835333"/>
                  </a:cubicBezTo>
                  <a:close/>
                </a:path>
              </a:pathLst>
            </a:custGeom>
            <a:grpFill/>
            <a:ln w="264" cap="flat">
              <a:solidFill>
                <a:srgbClr val="FFFFFF"/>
              </a:solid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531A3BB-DAF3-43AF-8BBC-5583759356BA}"/>
                </a:ext>
              </a:extLst>
            </p:cNvPr>
            <p:cNvSpPr/>
            <p:nvPr/>
          </p:nvSpPr>
          <p:spPr>
            <a:xfrm flipV="1">
              <a:off x="5562789" y="1221883"/>
              <a:ext cx="235694" cy="365048"/>
            </a:xfrm>
            <a:custGeom>
              <a:avLst/>
              <a:gdLst>
                <a:gd name="connsiteX0" fmla="*/ 32101 w 235694"/>
                <a:gd name="connsiteY0" fmla="*/ 357206 h 365048"/>
                <a:gd name="connsiteX1" fmla="*/ 26280 w 235694"/>
                <a:gd name="connsiteY1" fmla="*/ 289204 h 365048"/>
                <a:gd name="connsiteX2" fmla="*/ 26280 w 235694"/>
                <a:gd name="connsiteY2" fmla="*/ 227553 h 365048"/>
                <a:gd name="connsiteX3" fmla="*/ 15961 w 235694"/>
                <a:gd name="connsiteY3" fmla="*/ 218821 h 365048"/>
                <a:gd name="connsiteX4" fmla="*/ 9875 w 235694"/>
                <a:gd name="connsiteY4" fmla="*/ 148174 h 365048"/>
                <a:gd name="connsiteX5" fmla="*/ 59355 w 235694"/>
                <a:gd name="connsiteY5" fmla="*/ 134150 h 365048"/>
                <a:gd name="connsiteX6" fmla="*/ 136088 w 235694"/>
                <a:gd name="connsiteY6" fmla="*/ 66943 h 365048"/>
                <a:gd name="connsiteX7" fmla="*/ 213351 w 235694"/>
                <a:gd name="connsiteY7" fmla="*/ -1853 h 365048"/>
                <a:gd name="connsiteX8" fmla="*/ 232666 w 235694"/>
                <a:gd name="connsiteY8" fmla="*/ 17198 h 365048"/>
                <a:gd name="connsiteX9" fmla="*/ 163342 w 235694"/>
                <a:gd name="connsiteY9" fmla="*/ 95254 h 365048"/>
                <a:gd name="connsiteX10" fmla="*/ 94017 w 235694"/>
                <a:gd name="connsiteY10" fmla="*/ 164579 h 365048"/>
                <a:gd name="connsiteX11" fmla="*/ 93753 w 235694"/>
                <a:gd name="connsiteY11" fmla="*/ 180455 h 365048"/>
                <a:gd name="connsiteX12" fmla="*/ 86344 w 235694"/>
                <a:gd name="connsiteY12" fmla="*/ 206915 h 365048"/>
                <a:gd name="connsiteX13" fmla="*/ 72585 w 235694"/>
                <a:gd name="connsiteY13" fmla="*/ 220938 h 365048"/>
                <a:gd name="connsiteX14" fmla="*/ 65970 w 235694"/>
                <a:gd name="connsiteY14" fmla="*/ 223849 h 365048"/>
                <a:gd name="connsiteX15" fmla="*/ 65970 w 235694"/>
                <a:gd name="connsiteY15" fmla="*/ 287088 h 365048"/>
                <a:gd name="connsiteX16" fmla="*/ 65970 w 235694"/>
                <a:gd name="connsiteY16" fmla="*/ 350326 h 365048"/>
                <a:gd name="connsiteX17" fmla="*/ 59355 w 235694"/>
                <a:gd name="connsiteY17" fmla="*/ 356677 h 365048"/>
                <a:gd name="connsiteX18" fmla="*/ 32101 w 235694"/>
                <a:gd name="connsiteY18" fmla="*/ 357206 h 365048"/>
                <a:gd name="connsiteX19" fmla="*/ 52475 w 235694"/>
                <a:gd name="connsiteY19" fmla="*/ 184953 h 365048"/>
                <a:gd name="connsiteX20" fmla="*/ 45860 w 235694"/>
                <a:gd name="connsiteY20" fmla="*/ 172782 h 365048"/>
                <a:gd name="connsiteX21" fmla="*/ 37923 w 235694"/>
                <a:gd name="connsiteY21" fmla="*/ 184688 h 365048"/>
                <a:gd name="connsiteX22" fmla="*/ 52475 w 235694"/>
                <a:gd name="connsiteY22" fmla="*/ 184953 h 36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694" h="365048">
                  <a:moveTo>
                    <a:pt x="32101" y="357206"/>
                  </a:moveTo>
                  <a:cubicBezTo>
                    <a:pt x="26545" y="351120"/>
                    <a:pt x="26280" y="349003"/>
                    <a:pt x="26280" y="289204"/>
                  </a:cubicBezTo>
                  <a:lnTo>
                    <a:pt x="26280" y="227553"/>
                  </a:lnTo>
                  <a:lnTo>
                    <a:pt x="15961" y="218821"/>
                  </a:lnTo>
                  <a:cubicBezTo>
                    <a:pt x="-6794" y="199241"/>
                    <a:pt x="-9440" y="168548"/>
                    <a:pt x="9875" y="148174"/>
                  </a:cubicBezTo>
                  <a:cubicBezTo>
                    <a:pt x="23105" y="134150"/>
                    <a:pt x="39246" y="129652"/>
                    <a:pt x="59355" y="134150"/>
                  </a:cubicBezTo>
                  <a:cubicBezTo>
                    <a:pt x="67028" y="135738"/>
                    <a:pt x="70468" y="132563"/>
                    <a:pt x="136088" y="66943"/>
                  </a:cubicBezTo>
                  <a:cubicBezTo>
                    <a:pt x="197739" y="5027"/>
                    <a:pt x="205677" y="-1853"/>
                    <a:pt x="213351" y="-1853"/>
                  </a:cubicBezTo>
                  <a:cubicBezTo>
                    <a:pt x="224728" y="-1853"/>
                    <a:pt x="232666" y="6085"/>
                    <a:pt x="232666" y="17198"/>
                  </a:cubicBezTo>
                  <a:cubicBezTo>
                    <a:pt x="232666" y="25136"/>
                    <a:pt x="225522" y="33074"/>
                    <a:pt x="163342" y="95254"/>
                  </a:cubicBezTo>
                  <a:lnTo>
                    <a:pt x="94017" y="164579"/>
                  </a:lnTo>
                  <a:lnTo>
                    <a:pt x="93753" y="180455"/>
                  </a:lnTo>
                  <a:cubicBezTo>
                    <a:pt x="93488" y="192626"/>
                    <a:pt x="92165" y="198183"/>
                    <a:pt x="86344" y="206915"/>
                  </a:cubicBezTo>
                  <a:cubicBezTo>
                    <a:pt x="82375" y="213000"/>
                    <a:pt x="76025" y="219351"/>
                    <a:pt x="72585" y="220938"/>
                  </a:cubicBezTo>
                  <a:lnTo>
                    <a:pt x="65970" y="223849"/>
                  </a:lnTo>
                  <a:lnTo>
                    <a:pt x="65970" y="287088"/>
                  </a:lnTo>
                  <a:lnTo>
                    <a:pt x="65970" y="350326"/>
                  </a:lnTo>
                  <a:lnTo>
                    <a:pt x="59355" y="356677"/>
                  </a:lnTo>
                  <a:cubicBezTo>
                    <a:pt x="51152" y="365144"/>
                    <a:pt x="39775" y="365408"/>
                    <a:pt x="32101" y="357206"/>
                  </a:cubicBezTo>
                  <a:close/>
                  <a:moveTo>
                    <a:pt x="52475" y="184953"/>
                  </a:moveTo>
                  <a:cubicBezTo>
                    <a:pt x="56974" y="179661"/>
                    <a:pt x="53005" y="172782"/>
                    <a:pt x="45860" y="172782"/>
                  </a:cubicBezTo>
                  <a:cubicBezTo>
                    <a:pt x="38981" y="172782"/>
                    <a:pt x="35277" y="178073"/>
                    <a:pt x="37923" y="184688"/>
                  </a:cubicBezTo>
                  <a:cubicBezTo>
                    <a:pt x="39775" y="189716"/>
                    <a:pt x="48506" y="189980"/>
                    <a:pt x="52475" y="184953"/>
                  </a:cubicBezTo>
                  <a:close/>
                </a:path>
              </a:pathLst>
            </a:custGeom>
            <a:grpFill/>
            <a:ln w="264" cap="flat">
              <a:solidFill>
                <a:srgbClr val="FFFFFF"/>
              </a:solidFill>
              <a:prstDash val="solid"/>
              <a:miter/>
            </a:ln>
          </p:spPr>
          <p:txBody>
            <a:bodyPr rtlCol="0" anchor="ctr"/>
            <a:lstStyle/>
            <a:p>
              <a:endParaRPr lang="en-US"/>
            </a:p>
          </p:txBody>
        </p:sp>
      </p:grpSp>
      <p:grpSp>
        <p:nvGrpSpPr>
          <p:cNvPr id="17" name="Graphic 15">
            <a:extLst>
              <a:ext uri="{FF2B5EF4-FFF2-40B4-BE49-F238E27FC236}">
                <a16:creationId xmlns:a16="http://schemas.microsoft.com/office/drawing/2014/main" id="{BA043115-7D25-4F01-81E5-7FC19CB3ED19}"/>
              </a:ext>
            </a:extLst>
          </p:cNvPr>
          <p:cNvGrpSpPr/>
          <p:nvPr/>
        </p:nvGrpSpPr>
        <p:grpSpPr>
          <a:xfrm>
            <a:off x="6122414" y="2067239"/>
            <a:ext cx="811934" cy="677602"/>
            <a:chOff x="3760066" y="1129084"/>
            <a:chExt cx="811934" cy="677602"/>
          </a:xfrm>
          <a:solidFill>
            <a:srgbClr val="FFFFFF"/>
          </a:solidFill>
        </p:grpSpPr>
        <p:sp>
          <p:nvSpPr>
            <p:cNvPr id="18" name="Freeform: Shape 17">
              <a:extLst>
                <a:ext uri="{FF2B5EF4-FFF2-40B4-BE49-F238E27FC236}">
                  <a16:creationId xmlns:a16="http://schemas.microsoft.com/office/drawing/2014/main" id="{6128CFDE-7E6C-416E-B253-9D34AFB11F70}"/>
                </a:ext>
              </a:extLst>
            </p:cNvPr>
            <p:cNvSpPr/>
            <p:nvPr/>
          </p:nvSpPr>
          <p:spPr>
            <a:xfrm flipV="1">
              <a:off x="3798439" y="1129084"/>
              <a:ext cx="123321" cy="46780"/>
            </a:xfrm>
            <a:custGeom>
              <a:avLst/>
              <a:gdLst>
                <a:gd name="connsiteX0" fmla="*/ 10219 w 123321"/>
                <a:gd name="connsiteY0" fmla="*/ 40017 h 46780"/>
                <a:gd name="connsiteX1" fmla="*/ 9584 w 123321"/>
                <a:gd name="connsiteY1" fmla="*/ 1324 h 46780"/>
                <a:gd name="connsiteX2" fmla="*/ 15452 w 123321"/>
                <a:gd name="connsiteY2" fmla="*/ -3275 h 46780"/>
                <a:gd name="connsiteX3" fmla="*/ 60806 w 123321"/>
                <a:gd name="connsiteY3" fmla="*/ -3275 h 46780"/>
                <a:gd name="connsiteX4" fmla="*/ 111869 w 123321"/>
                <a:gd name="connsiteY4" fmla="*/ 373 h 46780"/>
                <a:gd name="connsiteX5" fmla="*/ 111393 w 123321"/>
                <a:gd name="connsiteY5" fmla="*/ 40335 h 46780"/>
                <a:gd name="connsiteX6" fmla="*/ 60806 w 123321"/>
                <a:gd name="connsiteY6" fmla="*/ 43506 h 46780"/>
                <a:gd name="connsiteX7" fmla="*/ 10219 w 123321"/>
                <a:gd name="connsiteY7" fmla="*/ 40017 h 4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321" h="46780">
                  <a:moveTo>
                    <a:pt x="10219" y="40017"/>
                  </a:moveTo>
                  <a:cubicBezTo>
                    <a:pt x="-3895" y="30344"/>
                    <a:pt x="-4212" y="11790"/>
                    <a:pt x="9584" y="1324"/>
                  </a:cubicBezTo>
                  <a:lnTo>
                    <a:pt x="15452" y="-3275"/>
                  </a:lnTo>
                  <a:lnTo>
                    <a:pt x="60806" y="-3275"/>
                  </a:lnTo>
                  <a:cubicBezTo>
                    <a:pt x="105209" y="-3275"/>
                    <a:pt x="106319" y="-3275"/>
                    <a:pt x="111869" y="373"/>
                  </a:cubicBezTo>
                  <a:cubicBezTo>
                    <a:pt x="126617" y="9412"/>
                    <a:pt x="126300" y="31295"/>
                    <a:pt x="111393" y="40335"/>
                  </a:cubicBezTo>
                  <a:cubicBezTo>
                    <a:pt x="106477" y="43348"/>
                    <a:pt x="103306" y="43506"/>
                    <a:pt x="60806" y="43506"/>
                  </a:cubicBezTo>
                  <a:cubicBezTo>
                    <a:pt x="16403" y="43506"/>
                    <a:pt x="15293" y="43506"/>
                    <a:pt x="10219" y="40017"/>
                  </a:cubicBezTo>
                  <a:close/>
                </a:path>
              </a:pathLst>
            </a:custGeom>
            <a:grpFill/>
            <a:ln w="158" cap="flat">
              <a:solidFill>
                <a:srgbClr val="FFFFFF"/>
              </a:solid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061D5F5D-E7DD-45F5-8651-D3C33E654765}"/>
                </a:ext>
              </a:extLst>
            </p:cNvPr>
            <p:cNvSpPr/>
            <p:nvPr/>
          </p:nvSpPr>
          <p:spPr>
            <a:xfrm flipV="1">
              <a:off x="4155265" y="1129084"/>
              <a:ext cx="123184" cy="46780"/>
            </a:xfrm>
            <a:custGeom>
              <a:avLst/>
              <a:gdLst>
                <a:gd name="connsiteX0" fmla="*/ 8017 w 123184"/>
                <a:gd name="connsiteY0" fmla="*/ 39859 h 46780"/>
                <a:gd name="connsiteX1" fmla="*/ 8809 w 123184"/>
                <a:gd name="connsiteY1" fmla="*/ 55 h 46780"/>
                <a:gd name="connsiteX2" fmla="*/ 58604 w 123184"/>
                <a:gd name="connsiteY2" fmla="*/ -3275 h 46780"/>
                <a:gd name="connsiteX3" fmla="*/ 117437 w 123184"/>
                <a:gd name="connsiteY3" fmla="*/ 8619 h 46780"/>
                <a:gd name="connsiteX4" fmla="*/ 109350 w 123184"/>
                <a:gd name="connsiteY4" fmla="*/ 40335 h 46780"/>
                <a:gd name="connsiteX5" fmla="*/ 58762 w 123184"/>
                <a:gd name="connsiteY5" fmla="*/ 43506 h 46780"/>
                <a:gd name="connsiteX6" fmla="*/ 8017 w 123184"/>
                <a:gd name="connsiteY6" fmla="*/ 39859 h 4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84" h="46780">
                  <a:moveTo>
                    <a:pt x="8017" y="39859"/>
                  </a:moveTo>
                  <a:cubicBezTo>
                    <a:pt x="-6414" y="30185"/>
                    <a:pt x="-6097" y="11156"/>
                    <a:pt x="8809" y="55"/>
                  </a:cubicBezTo>
                  <a:cubicBezTo>
                    <a:pt x="12933" y="-3116"/>
                    <a:pt x="15153" y="-3275"/>
                    <a:pt x="58604" y="-3275"/>
                  </a:cubicBezTo>
                  <a:cubicBezTo>
                    <a:pt x="109826" y="-3275"/>
                    <a:pt x="110777" y="-3116"/>
                    <a:pt x="117437" y="8619"/>
                  </a:cubicBezTo>
                  <a:cubicBezTo>
                    <a:pt x="123781" y="20036"/>
                    <a:pt x="120292" y="33674"/>
                    <a:pt x="109350" y="40335"/>
                  </a:cubicBezTo>
                  <a:cubicBezTo>
                    <a:pt x="104434" y="43348"/>
                    <a:pt x="101262" y="43506"/>
                    <a:pt x="58762" y="43506"/>
                  </a:cubicBezTo>
                  <a:cubicBezTo>
                    <a:pt x="14201" y="43506"/>
                    <a:pt x="13250" y="43506"/>
                    <a:pt x="8017" y="39859"/>
                  </a:cubicBezTo>
                  <a:close/>
                </a:path>
              </a:pathLst>
            </a:custGeom>
            <a:grpFill/>
            <a:ln w="158" cap="flat">
              <a:solidFill>
                <a:srgbClr val="FFFFFF"/>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A659E02D-71A0-4766-A61B-45FBBC1863B1}"/>
                </a:ext>
              </a:extLst>
            </p:cNvPr>
            <p:cNvSpPr/>
            <p:nvPr/>
          </p:nvSpPr>
          <p:spPr>
            <a:xfrm flipV="1">
              <a:off x="4410305" y="1129084"/>
              <a:ext cx="123321" cy="46780"/>
            </a:xfrm>
            <a:custGeom>
              <a:avLst/>
              <a:gdLst>
                <a:gd name="connsiteX0" fmla="*/ 7320 w 123321"/>
                <a:gd name="connsiteY0" fmla="*/ 40335 h 46780"/>
                <a:gd name="connsiteX1" fmla="*/ 6844 w 123321"/>
                <a:gd name="connsiteY1" fmla="*/ 373 h 46780"/>
                <a:gd name="connsiteX2" fmla="*/ 57907 w 123321"/>
                <a:gd name="connsiteY2" fmla="*/ -3275 h 46780"/>
                <a:gd name="connsiteX3" fmla="*/ 103261 w 123321"/>
                <a:gd name="connsiteY3" fmla="*/ -3275 h 46780"/>
                <a:gd name="connsiteX4" fmla="*/ 109129 w 123321"/>
                <a:gd name="connsiteY4" fmla="*/ 1324 h 46780"/>
                <a:gd name="connsiteX5" fmla="*/ 108495 w 123321"/>
                <a:gd name="connsiteY5" fmla="*/ 40017 h 46780"/>
                <a:gd name="connsiteX6" fmla="*/ 57907 w 123321"/>
                <a:gd name="connsiteY6" fmla="*/ 43506 h 46780"/>
                <a:gd name="connsiteX7" fmla="*/ 7320 w 123321"/>
                <a:gd name="connsiteY7" fmla="*/ 40335 h 4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321" h="46780">
                  <a:moveTo>
                    <a:pt x="7320" y="40335"/>
                  </a:moveTo>
                  <a:cubicBezTo>
                    <a:pt x="-7587" y="31295"/>
                    <a:pt x="-7904" y="9412"/>
                    <a:pt x="6844" y="373"/>
                  </a:cubicBezTo>
                  <a:cubicBezTo>
                    <a:pt x="12395" y="-3275"/>
                    <a:pt x="13505" y="-3275"/>
                    <a:pt x="57907" y="-3275"/>
                  </a:cubicBezTo>
                  <a:lnTo>
                    <a:pt x="103261" y="-3275"/>
                  </a:lnTo>
                  <a:lnTo>
                    <a:pt x="109129" y="1324"/>
                  </a:lnTo>
                  <a:cubicBezTo>
                    <a:pt x="122926" y="11790"/>
                    <a:pt x="122608" y="30344"/>
                    <a:pt x="108495" y="40017"/>
                  </a:cubicBezTo>
                  <a:cubicBezTo>
                    <a:pt x="103420" y="43506"/>
                    <a:pt x="102310" y="43506"/>
                    <a:pt x="57907" y="43506"/>
                  </a:cubicBezTo>
                  <a:cubicBezTo>
                    <a:pt x="15408" y="43506"/>
                    <a:pt x="12236" y="43348"/>
                    <a:pt x="7320" y="40335"/>
                  </a:cubicBezTo>
                  <a:close/>
                </a:path>
              </a:pathLst>
            </a:custGeom>
            <a:grpFill/>
            <a:ln w="158" cap="flat">
              <a:solidFill>
                <a:srgbClr val="FFFFFF"/>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C97DD80D-C870-4E39-B22B-B596E7A40E40}"/>
                </a:ext>
              </a:extLst>
            </p:cNvPr>
            <p:cNvSpPr/>
            <p:nvPr/>
          </p:nvSpPr>
          <p:spPr>
            <a:xfrm flipV="1">
              <a:off x="3760066" y="1167143"/>
              <a:ext cx="47574" cy="123691"/>
            </a:xfrm>
            <a:custGeom>
              <a:avLst/>
              <a:gdLst>
                <a:gd name="connsiteX0" fmla="*/ 10807 w 47574"/>
                <a:gd name="connsiteY0" fmla="*/ 117300 h 123691"/>
                <a:gd name="connsiteX1" fmla="*/ -135 w 47574"/>
                <a:gd name="connsiteY1" fmla="*/ 59260 h 123691"/>
                <a:gd name="connsiteX2" fmla="*/ 3354 w 47574"/>
                <a:gd name="connsiteY2" fmla="*/ 9784 h 123691"/>
                <a:gd name="connsiteX3" fmla="*/ 23652 w 47574"/>
                <a:gd name="connsiteY3" fmla="*/ -2744 h 123691"/>
                <a:gd name="connsiteX4" fmla="*/ 43950 w 47574"/>
                <a:gd name="connsiteY4" fmla="*/ 9784 h 123691"/>
                <a:gd name="connsiteX5" fmla="*/ 47439 w 47574"/>
                <a:gd name="connsiteY5" fmla="*/ 59260 h 123691"/>
                <a:gd name="connsiteX6" fmla="*/ 44585 w 47574"/>
                <a:gd name="connsiteY6" fmla="*/ 108261 h 123691"/>
                <a:gd name="connsiteX7" fmla="*/ 23652 w 47574"/>
                <a:gd name="connsiteY7" fmla="*/ 120948 h 123691"/>
                <a:gd name="connsiteX8" fmla="*/ 10807 w 47574"/>
                <a:gd name="connsiteY8" fmla="*/ 117300 h 12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691">
                  <a:moveTo>
                    <a:pt x="10807" y="117300"/>
                  </a:moveTo>
                  <a:cubicBezTo>
                    <a:pt x="341" y="110323"/>
                    <a:pt x="-135" y="107786"/>
                    <a:pt x="-135" y="59260"/>
                  </a:cubicBezTo>
                  <a:cubicBezTo>
                    <a:pt x="-135" y="17713"/>
                    <a:pt x="24" y="15651"/>
                    <a:pt x="3354" y="9784"/>
                  </a:cubicBezTo>
                  <a:cubicBezTo>
                    <a:pt x="7001" y="3282"/>
                    <a:pt x="16675" y="-2744"/>
                    <a:pt x="23652" y="-2744"/>
                  </a:cubicBezTo>
                  <a:cubicBezTo>
                    <a:pt x="30630" y="-2744"/>
                    <a:pt x="40303" y="3282"/>
                    <a:pt x="43950" y="9784"/>
                  </a:cubicBezTo>
                  <a:cubicBezTo>
                    <a:pt x="47281" y="15651"/>
                    <a:pt x="47439" y="17713"/>
                    <a:pt x="47439" y="59260"/>
                  </a:cubicBezTo>
                  <a:cubicBezTo>
                    <a:pt x="47439" y="97478"/>
                    <a:pt x="47122" y="103345"/>
                    <a:pt x="44585" y="108261"/>
                  </a:cubicBezTo>
                  <a:cubicBezTo>
                    <a:pt x="40620" y="116190"/>
                    <a:pt x="32691" y="120948"/>
                    <a:pt x="23652" y="120948"/>
                  </a:cubicBezTo>
                  <a:cubicBezTo>
                    <a:pt x="18578" y="120948"/>
                    <a:pt x="14454" y="119838"/>
                    <a:pt x="10807" y="117300"/>
                  </a:cubicBezTo>
                  <a:close/>
                </a:path>
              </a:pathLst>
            </a:custGeom>
            <a:grpFill/>
            <a:ln w="158" cap="flat">
              <a:solidFill>
                <a:srgbClr val="FFFFFF"/>
              </a:solid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ED1E29DE-3989-4CE3-9885-C7CD7303C2AC}"/>
                </a:ext>
              </a:extLst>
            </p:cNvPr>
            <p:cNvSpPr/>
            <p:nvPr/>
          </p:nvSpPr>
          <p:spPr>
            <a:xfrm flipV="1">
              <a:off x="3913096" y="1167054"/>
              <a:ext cx="46781" cy="123448"/>
            </a:xfrm>
            <a:custGeom>
              <a:avLst/>
              <a:gdLst>
                <a:gd name="connsiteX0" fmla="*/ 13271 w 46781"/>
                <a:gd name="connsiteY0" fmla="*/ 119187 h 123448"/>
                <a:gd name="connsiteX1" fmla="*/ 109 w 46781"/>
                <a:gd name="connsiteY1" fmla="*/ 104915 h 123448"/>
                <a:gd name="connsiteX2" fmla="*/ -1001 w 46781"/>
                <a:gd name="connsiteY2" fmla="*/ 57976 h 123448"/>
                <a:gd name="connsiteX3" fmla="*/ 2170 w 46781"/>
                <a:gd name="connsiteY3" fmla="*/ 9767 h 123448"/>
                <a:gd name="connsiteX4" fmla="*/ 42133 w 46781"/>
                <a:gd name="connsiteY4" fmla="*/ 7865 h 123448"/>
                <a:gd name="connsiteX5" fmla="*/ 45780 w 46781"/>
                <a:gd name="connsiteY5" fmla="*/ 58610 h 123448"/>
                <a:gd name="connsiteX6" fmla="*/ 42608 w 46781"/>
                <a:gd name="connsiteY6" fmla="*/ 109197 h 123448"/>
                <a:gd name="connsiteX7" fmla="*/ 13271 w 46781"/>
                <a:gd name="connsiteY7" fmla="*/ 119187 h 123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81" h="123448">
                  <a:moveTo>
                    <a:pt x="13271" y="119187"/>
                  </a:moveTo>
                  <a:cubicBezTo>
                    <a:pt x="8514" y="117126"/>
                    <a:pt x="1536" y="109514"/>
                    <a:pt x="109" y="104915"/>
                  </a:cubicBezTo>
                  <a:cubicBezTo>
                    <a:pt x="-526" y="102695"/>
                    <a:pt x="-1001" y="81604"/>
                    <a:pt x="-1001" y="57976"/>
                  </a:cubicBezTo>
                  <a:cubicBezTo>
                    <a:pt x="-1001" y="18014"/>
                    <a:pt x="-843" y="14842"/>
                    <a:pt x="2170" y="9767"/>
                  </a:cubicBezTo>
                  <a:cubicBezTo>
                    <a:pt x="11527" y="-6090"/>
                    <a:pt x="32142" y="-7042"/>
                    <a:pt x="42133" y="7865"/>
                  </a:cubicBezTo>
                  <a:cubicBezTo>
                    <a:pt x="45780" y="13098"/>
                    <a:pt x="45780" y="14049"/>
                    <a:pt x="45780" y="58610"/>
                  </a:cubicBezTo>
                  <a:cubicBezTo>
                    <a:pt x="45780" y="101109"/>
                    <a:pt x="45622" y="104281"/>
                    <a:pt x="42608" y="109197"/>
                  </a:cubicBezTo>
                  <a:cubicBezTo>
                    <a:pt x="36741" y="118711"/>
                    <a:pt x="23420" y="123310"/>
                    <a:pt x="13271" y="119187"/>
                  </a:cubicBezTo>
                  <a:close/>
                </a:path>
              </a:pathLst>
            </a:custGeom>
            <a:grpFill/>
            <a:ln w="158" cap="flat">
              <a:solidFill>
                <a:srgbClr val="FFFFFF"/>
              </a:solid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A16B46CA-FF1B-4A42-B1FC-0AD981A5C15F}"/>
                </a:ext>
              </a:extLst>
            </p:cNvPr>
            <p:cNvSpPr/>
            <p:nvPr/>
          </p:nvSpPr>
          <p:spPr>
            <a:xfrm flipV="1">
              <a:off x="4116872" y="1167303"/>
              <a:ext cx="47574" cy="123532"/>
            </a:xfrm>
            <a:custGeom>
              <a:avLst/>
              <a:gdLst>
                <a:gd name="connsiteX0" fmla="*/ 8941 w 47574"/>
                <a:gd name="connsiteY0" fmla="*/ 117460 h 123532"/>
                <a:gd name="connsiteX1" fmla="*/ -2160 w 47574"/>
                <a:gd name="connsiteY1" fmla="*/ 59420 h 123532"/>
                <a:gd name="connsiteX2" fmla="*/ 1170 w 47574"/>
                <a:gd name="connsiteY2" fmla="*/ 9784 h 123532"/>
                <a:gd name="connsiteX3" fmla="*/ 21469 w 47574"/>
                <a:gd name="connsiteY3" fmla="*/ -2743 h 123532"/>
                <a:gd name="connsiteX4" fmla="*/ 42084 w 47574"/>
                <a:gd name="connsiteY4" fmla="*/ 10577 h 123532"/>
                <a:gd name="connsiteX5" fmla="*/ 45414 w 47574"/>
                <a:gd name="connsiteY5" fmla="*/ 60054 h 123532"/>
                <a:gd name="connsiteX6" fmla="*/ 42401 w 47574"/>
                <a:gd name="connsiteY6" fmla="*/ 108262 h 123532"/>
                <a:gd name="connsiteX7" fmla="*/ 22896 w 47574"/>
                <a:gd name="connsiteY7" fmla="*/ 120631 h 123532"/>
                <a:gd name="connsiteX8" fmla="*/ 8941 w 47574"/>
                <a:gd name="connsiteY8" fmla="*/ 117460 h 12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532">
                  <a:moveTo>
                    <a:pt x="8941" y="117460"/>
                  </a:moveTo>
                  <a:cubicBezTo>
                    <a:pt x="-1684" y="110323"/>
                    <a:pt x="-2160" y="107945"/>
                    <a:pt x="-2160" y="59420"/>
                  </a:cubicBezTo>
                  <a:cubicBezTo>
                    <a:pt x="-2160" y="18823"/>
                    <a:pt x="-2001" y="15810"/>
                    <a:pt x="1170" y="9784"/>
                  </a:cubicBezTo>
                  <a:cubicBezTo>
                    <a:pt x="4500" y="2965"/>
                    <a:pt x="13857" y="-2585"/>
                    <a:pt x="21469" y="-2743"/>
                  </a:cubicBezTo>
                  <a:cubicBezTo>
                    <a:pt x="29080" y="-2743"/>
                    <a:pt x="38595" y="3283"/>
                    <a:pt x="42084" y="10577"/>
                  </a:cubicBezTo>
                  <a:cubicBezTo>
                    <a:pt x="45256" y="16920"/>
                    <a:pt x="45414" y="20092"/>
                    <a:pt x="45414" y="60054"/>
                  </a:cubicBezTo>
                  <a:cubicBezTo>
                    <a:pt x="45414" y="98589"/>
                    <a:pt x="45097" y="103346"/>
                    <a:pt x="42401" y="108262"/>
                  </a:cubicBezTo>
                  <a:cubicBezTo>
                    <a:pt x="38120" y="116191"/>
                    <a:pt x="32569" y="119838"/>
                    <a:pt x="22896" y="120631"/>
                  </a:cubicBezTo>
                  <a:cubicBezTo>
                    <a:pt x="15918" y="121107"/>
                    <a:pt x="13540" y="120631"/>
                    <a:pt x="8941" y="117460"/>
                  </a:cubicBezTo>
                  <a:close/>
                </a:path>
              </a:pathLst>
            </a:custGeom>
            <a:grpFill/>
            <a:ln w="158" cap="flat">
              <a:solidFill>
                <a:srgbClr val="FFFFFF"/>
              </a:solid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F5E9102E-E625-43DD-99A9-F801D9130CB7}"/>
                </a:ext>
              </a:extLst>
            </p:cNvPr>
            <p:cNvSpPr/>
            <p:nvPr/>
          </p:nvSpPr>
          <p:spPr>
            <a:xfrm flipV="1">
              <a:off x="4269903" y="1167172"/>
              <a:ext cx="46781" cy="123309"/>
            </a:xfrm>
            <a:custGeom>
              <a:avLst/>
              <a:gdLst>
                <a:gd name="connsiteX0" fmla="*/ 9343 w 46781"/>
                <a:gd name="connsiteY0" fmla="*/ 118055 h 123309"/>
                <a:gd name="connsiteX1" fmla="*/ 621 w 46781"/>
                <a:gd name="connsiteY1" fmla="*/ 109651 h 123309"/>
                <a:gd name="connsiteX2" fmla="*/ -3026 w 46781"/>
                <a:gd name="connsiteY2" fmla="*/ 58430 h 123309"/>
                <a:gd name="connsiteX3" fmla="*/ 304 w 46781"/>
                <a:gd name="connsiteY3" fmla="*/ 8636 h 123309"/>
                <a:gd name="connsiteX4" fmla="*/ 40266 w 46781"/>
                <a:gd name="connsiteY4" fmla="*/ 8001 h 123309"/>
                <a:gd name="connsiteX5" fmla="*/ 43755 w 46781"/>
                <a:gd name="connsiteY5" fmla="*/ 58588 h 123309"/>
                <a:gd name="connsiteX6" fmla="*/ 40583 w 46781"/>
                <a:gd name="connsiteY6" fmla="*/ 109175 h 123309"/>
                <a:gd name="connsiteX7" fmla="*/ 9343 w 46781"/>
                <a:gd name="connsiteY7" fmla="*/ 118055 h 12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81" h="123309">
                  <a:moveTo>
                    <a:pt x="9343" y="118055"/>
                  </a:moveTo>
                  <a:cubicBezTo>
                    <a:pt x="6489" y="116628"/>
                    <a:pt x="2524" y="112822"/>
                    <a:pt x="621" y="109651"/>
                  </a:cubicBezTo>
                  <a:cubicBezTo>
                    <a:pt x="-2868" y="104100"/>
                    <a:pt x="-3026" y="102832"/>
                    <a:pt x="-3026" y="58430"/>
                  </a:cubicBezTo>
                  <a:cubicBezTo>
                    <a:pt x="-3026" y="14979"/>
                    <a:pt x="-2868" y="12759"/>
                    <a:pt x="304" y="8636"/>
                  </a:cubicBezTo>
                  <a:cubicBezTo>
                    <a:pt x="11405" y="-6271"/>
                    <a:pt x="30276" y="-6588"/>
                    <a:pt x="40266" y="8001"/>
                  </a:cubicBezTo>
                  <a:cubicBezTo>
                    <a:pt x="43755" y="13076"/>
                    <a:pt x="43755" y="14186"/>
                    <a:pt x="43755" y="58588"/>
                  </a:cubicBezTo>
                  <a:cubicBezTo>
                    <a:pt x="43755" y="101087"/>
                    <a:pt x="43597" y="104259"/>
                    <a:pt x="40583" y="109175"/>
                  </a:cubicBezTo>
                  <a:cubicBezTo>
                    <a:pt x="34082" y="119641"/>
                    <a:pt x="20602" y="123606"/>
                    <a:pt x="9343" y="118055"/>
                  </a:cubicBezTo>
                  <a:close/>
                </a:path>
              </a:pathLst>
            </a:custGeom>
            <a:grpFill/>
            <a:ln w="158" cap="flat">
              <a:solidFill>
                <a:srgbClr val="FFFFFF"/>
              </a:solid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4ECD0C4D-8A93-431B-A6C3-6E7E9F5748B8}"/>
                </a:ext>
              </a:extLst>
            </p:cNvPr>
            <p:cNvSpPr/>
            <p:nvPr/>
          </p:nvSpPr>
          <p:spPr>
            <a:xfrm flipV="1">
              <a:off x="4372188" y="1167473"/>
              <a:ext cx="46781" cy="123114"/>
            </a:xfrm>
            <a:custGeom>
              <a:avLst/>
              <a:gdLst>
                <a:gd name="connsiteX0" fmla="*/ 7811 w 46781"/>
                <a:gd name="connsiteY0" fmla="*/ 117687 h 123114"/>
                <a:gd name="connsiteX1" fmla="*/ -435 w 46781"/>
                <a:gd name="connsiteY1" fmla="*/ 109283 h 123114"/>
                <a:gd name="connsiteX2" fmla="*/ -3607 w 46781"/>
                <a:gd name="connsiteY2" fmla="*/ 58854 h 123114"/>
                <a:gd name="connsiteX3" fmla="*/ -435 w 46781"/>
                <a:gd name="connsiteY3" fmla="*/ 8585 h 123114"/>
                <a:gd name="connsiteX4" fmla="*/ 38576 w 46781"/>
                <a:gd name="connsiteY4" fmla="*/ 7475 h 123114"/>
                <a:gd name="connsiteX5" fmla="*/ 43175 w 46781"/>
                <a:gd name="connsiteY5" fmla="*/ 13342 h 123114"/>
                <a:gd name="connsiteX6" fmla="*/ 43175 w 46781"/>
                <a:gd name="connsiteY6" fmla="*/ 58696 h 123114"/>
                <a:gd name="connsiteX7" fmla="*/ 33184 w 46781"/>
                <a:gd name="connsiteY7" fmla="*/ 116577 h 123114"/>
                <a:gd name="connsiteX8" fmla="*/ 7811 w 46781"/>
                <a:gd name="connsiteY8" fmla="*/ 117687 h 12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781" h="123114">
                  <a:moveTo>
                    <a:pt x="7811" y="117687"/>
                  </a:moveTo>
                  <a:cubicBezTo>
                    <a:pt x="4957" y="115784"/>
                    <a:pt x="1309" y="112137"/>
                    <a:pt x="-435" y="109283"/>
                  </a:cubicBezTo>
                  <a:cubicBezTo>
                    <a:pt x="-3448" y="104367"/>
                    <a:pt x="-3607" y="101195"/>
                    <a:pt x="-3607" y="58854"/>
                  </a:cubicBezTo>
                  <a:cubicBezTo>
                    <a:pt x="-3607" y="16831"/>
                    <a:pt x="-3448" y="13342"/>
                    <a:pt x="-435" y="8585"/>
                  </a:cubicBezTo>
                  <a:cubicBezTo>
                    <a:pt x="8445" y="-6004"/>
                    <a:pt x="27951" y="-6639"/>
                    <a:pt x="38576" y="7475"/>
                  </a:cubicBezTo>
                  <a:lnTo>
                    <a:pt x="43175" y="13342"/>
                  </a:lnTo>
                  <a:lnTo>
                    <a:pt x="43175" y="58696"/>
                  </a:lnTo>
                  <a:cubicBezTo>
                    <a:pt x="43175" y="108331"/>
                    <a:pt x="43016" y="109441"/>
                    <a:pt x="33184" y="116577"/>
                  </a:cubicBezTo>
                  <a:cubicBezTo>
                    <a:pt x="27158" y="121176"/>
                    <a:pt x="14313" y="121652"/>
                    <a:pt x="7811" y="117687"/>
                  </a:cubicBezTo>
                  <a:close/>
                </a:path>
              </a:pathLst>
            </a:custGeom>
            <a:grpFill/>
            <a:ln w="158" cap="flat">
              <a:solidFill>
                <a:srgbClr val="FFFFFF"/>
              </a:solid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5EEF5D5A-6A49-4CDE-A53D-A0DB800367AA}"/>
                </a:ext>
              </a:extLst>
            </p:cNvPr>
            <p:cNvSpPr/>
            <p:nvPr/>
          </p:nvSpPr>
          <p:spPr>
            <a:xfrm flipV="1">
              <a:off x="4524425" y="1167143"/>
              <a:ext cx="47574" cy="123691"/>
            </a:xfrm>
            <a:custGeom>
              <a:avLst/>
              <a:gdLst>
                <a:gd name="connsiteX0" fmla="*/ 6469 w 47574"/>
                <a:gd name="connsiteY0" fmla="*/ 117300 h 123691"/>
                <a:gd name="connsiteX1" fmla="*/ -4473 w 47574"/>
                <a:gd name="connsiteY1" fmla="*/ 59260 h 123691"/>
                <a:gd name="connsiteX2" fmla="*/ -984 w 47574"/>
                <a:gd name="connsiteY2" fmla="*/ 9784 h 123691"/>
                <a:gd name="connsiteX3" fmla="*/ 19314 w 47574"/>
                <a:gd name="connsiteY3" fmla="*/ -2744 h 123691"/>
                <a:gd name="connsiteX4" fmla="*/ 39612 w 47574"/>
                <a:gd name="connsiteY4" fmla="*/ 9784 h 123691"/>
                <a:gd name="connsiteX5" fmla="*/ 43101 w 47574"/>
                <a:gd name="connsiteY5" fmla="*/ 59260 h 123691"/>
                <a:gd name="connsiteX6" fmla="*/ 40247 w 47574"/>
                <a:gd name="connsiteY6" fmla="*/ 108261 h 123691"/>
                <a:gd name="connsiteX7" fmla="*/ 19314 w 47574"/>
                <a:gd name="connsiteY7" fmla="*/ 120948 h 123691"/>
                <a:gd name="connsiteX8" fmla="*/ 6469 w 47574"/>
                <a:gd name="connsiteY8" fmla="*/ 117300 h 12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691">
                  <a:moveTo>
                    <a:pt x="6469" y="117300"/>
                  </a:moveTo>
                  <a:cubicBezTo>
                    <a:pt x="-3997" y="110323"/>
                    <a:pt x="-4473" y="107786"/>
                    <a:pt x="-4473" y="59260"/>
                  </a:cubicBezTo>
                  <a:cubicBezTo>
                    <a:pt x="-4473" y="17713"/>
                    <a:pt x="-4314" y="15651"/>
                    <a:pt x="-984" y="9784"/>
                  </a:cubicBezTo>
                  <a:cubicBezTo>
                    <a:pt x="2663" y="3282"/>
                    <a:pt x="12337" y="-2744"/>
                    <a:pt x="19314" y="-2744"/>
                  </a:cubicBezTo>
                  <a:cubicBezTo>
                    <a:pt x="26292" y="-2744"/>
                    <a:pt x="35965" y="3282"/>
                    <a:pt x="39612" y="9784"/>
                  </a:cubicBezTo>
                  <a:cubicBezTo>
                    <a:pt x="42943" y="15651"/>
                    <a:pt x="43101" y="17713"/>
                    <a:pt x="43101" y="59260"/>
                  </a:cubicBezTo>
                  <a:cubicBezTo>
                    <a:pt x="43101" y="97478"/>
                    <a:pt x="42784" y="103345"/>
                    <a:pt x="40247" y="108261"/>
                  </a:cubicBezTo>
                  <a:cubicBezTo>
                    <a:pt x="36282" y="116190"/>
                    <a:pt x="28353" y="120948"/>
                    <a:pt x="19314" y="120948"/>
                  </a:cubicBezTo>
                  <a:cubicBezTo>
                    <a:pt x="14240" y="120948"/>
                    <a:pt x="10116" y="119838"/>
                    <a:pt x="6469" y="117300"/>
                  </a:cubicBezTo>
                  <a:close/>
                </a:path>
              </a:pathLst>
            </a:custGeom>
            <a:grpFill/>
            <a:ln w="158" cap="flat">
              <a:solidFill>
                <a:srgbClr val="FFFFFF"/>
              </a:solid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0A82D01-0A23-4842-93B1-0C49F1894AE0}"/>
                </a:ext>
              </a:extLst>
            </p:cNvPr>
            <p:cNvSpPr/>
            <p:nvPr/>
          </p:nvSpPr>
          <p:spPr>
            <a:xfrm flipV="1">
              <a:off x="4015258" y="1205481"/>
              <a:ext cx="46789" cy="46661"/>
            </a:xfrm>
            <a:custGeom>
              <a:avLst/>
              <a:gdLst>
                <a:gd name="connsiteX0" fmla="*/ 11228 w 46789"/>
                <a:gd name="connsiteY0" fmla="*/ 41340 h 46661"/>
                <a:gd name="connsiteX1" fmla="*/ 13131 w 46789"/>
                <a:gd name="connsiteY1" fmla="*/ -842 h 46661"/>
                <a:gd name="connsiteX2" fmla="*/ 44371 w 46789"/>
                <a:gd name="connsiteY2" fmla="*/ 15016 h 46661"/>
                <a:gd name="connsiteX3" fmla="*/ 11228 w 46789"/>
                <a:gd name="connsiteY3" fmla="*/ 41340 h 46661"/>
              </a:gdLst>
              <a:ahLst/>
              <a:cxnLst>
                <a:cxn ang="0">
                  <a:pos x="connsiteX0" y="connsiteY0"/>
                </a:cxn>
                <a:cxn ang="0">
                  <a:pos x="connsiteX1" y="connsiteY1"/>
                </a:cxn>
                <a:cxn ang="0">
                  <a:pos x="connsiteX2" y="connsiteY2"/>
                </a:cxn>
                <a:cxn ang="0">
                  <a:pos x="connsiteX3" y="connsiteY3"/>
                </a:cxn>
              </a:cxnLst>
              <a:rect l="l" t="t" r="r" b="b"/>
              <a:pathLst>
                <a:path w="46789" h="46661">
                  <a:moveTo>
                    <a:pt x="11228" y="41340"/>
                  </a:moveTo>
                  <a:cubicBezTo>
                    <a:pt x="-6692" y="32460"/>
                    <a:pt x="-5582" y="6929"/>
                    <a:pt x="13131" y="-842"/>
                  </a:cubicBezTo>
                  <a:cubicBezTo>
                    <a:pt x="26610" y="-6392"/>
                    <a:pt x="40407" y="585"/>
                    <a:pt x="44371" y="15016"/>
                  </a:cubicBezTo>
                  <a:cubicBezTo>
                    <a:pt x="49604" y="34204"/>
                    <a:pt x="29306" y="50379"/>
                    <a:pt x="11228" y="41340"/>
                  </a:cubicBezTo>
                  <a:close/>
                </a:path>
              </a:pathLst>
            </a:custGeom>
            <a:grpFill/>
            <a:ln w="158" cap="flat">
              <a:solidFill>
                <a:srgbClr val="FFFFFF"/>
              </a:solid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2336AAF-1261-455A-95E3-D45E17831841}"/>
                </a:ext>
              </a:extLst>
            </p:cNvPr>
            <p:cNvSpPr/>
            <p:nvPr/>
          </p:nvSpPr>
          <p:spPr>
            <a:xfrm flipV="1">
              <a:off x="3760066" y="1294007"/>
              <a:ext cx="47574" cy="123797"/>
            </a:xfrm>
            <a:custGeom>
              <a:avLst/>
              <a:gdLst>
                <a:gd name="connsiteX0" fmla="*/ 13186 w 47574"/>
                <a:gd name="connsiteY0" fmla="*/ 118762 h 123797"/>
                <a:gd name="connsiteX1" fmla="*/ 3354 w 47574"/>
                <a:gd name="connsiteY1" fmla="*/ 109406 h 123797"/>
                <a:gd name="connsiteX2" fmla="*/ -135 w 47574"/>
                <a:gd name="connsiteY2" fmla="*/ 59930 h 123797"/>
                <a:gd name="connsiteX3" fmla="*/ 10807 w 47574"/>
                <a:gd name="connsiteY3" fmla="*/ 1890 h 123797"/>
                <a:gd name="connsiteX4" fmla="*/ 44585 w 47574"/>
                <a:gd name="connsiteY4" fmla="*/ 10929 h 123797"/>
                <a:gd name="connsiteX5" fmla="*/ 47439 w 47574"/>
                <a:gd name="connsiteY5" fmla="*/ 59930 h 123797"/>
                <a:gd name="connsiteX6" fmla="*/ 43950 w 47574"/>
                <a:gd name="connsiteY6" fmla="*/ 109406 h 123797"/>
                <a:gd name="connsiteX7" fmla="*/ 23494 w 47574"/>
                <a:gd name="connsiteY7" fmla="*/ 121934 h 123797"/>
                <a:gd name="connsiteX8" fmla="*/ 13186 w 47574"/>
                <a:gd name="connsiteY8" fmla="*/ 118762 h 12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797">
                  <a:moveTo>
                    <a:pt x="13186" y="118762"/>
                  </a:moveTo>
                  <a:cubicBezTo>
                    <a:pt x="9221" y="116701"/>
                    <a:pt x="5415" y="113212"/>
                    <a:pt x="3354" y="109406"/>
                  </a:cubicBezTo>
                  <a:cubicBezTo>
                    <a:pt x="24" y="103539"/>
                    <a:pt x="-135" y="101477"/>
                    <a:pt x="-135" y="59930"/>
                  </a:cubicBezTo>
                  <a:cubicBezTo>
                    <a:pt x="-135" y="11404"/>
                    <a:pt x="341" y="8867"/>
                    <a:pt x="10807" y="1890"/>
                  </a:cubicBezTo>
                  <a:cubicBezTo>
                    <a:pt x="22066" y="-5722"/>
                    <a:pt x="38559" y="-1282"/>
                    <a:pt x="44585" y="10929"/>
                  </a:cubicBezTo>
                  <a:cubicBezTo>
                    <a:pt x="47122" y="15845"/>
                    <a:pt x="47439" y="21712"/>
                    <a:pt x="47439" y="59930"/>
                  </a:cubicBezTo>
                  <a:cubicBezTo>
                    <a:pt x="47439" y="101477"/>
                    <a:pt x="47281" y="103539"/>
                    <a:pt x="43950" y="109406"/>
                  </a:cubicBezTo>
                  <a:cubicBezTo>
                    <a:pt x="40303" y="115908"/>
                    <a:pt x="30471" y="121934"/>
                    <a:pt x="23494" y="121934"/>
                  </a:cubicBezTo>
                  <a:cubicBezTo>
                    <a:pt x="21432" y="121934"/>
                    <a:pt x="16833" y="120507"/>
                    <a:pt x="13186" y="118762"/>
                  </a:cubicBezTo>
                  <a:close/>
                </a:path>
              </a:pathLst>
            </a:custGeom>
            <a:grpFill/>
            <a:ln w="158" cap="flat">
              <a:solidFill>
                <a:srgbClr val="FFFFFF"/>
              </a:solid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DAF55ED6-FB85-40CF-B438-23C7A98A5E7C}"/>
                </a:ext>
              </a:extLst>
            </p:cNvPr>
            <p:cNvSpPr/>
            <p:nvPr/>
          </p:nvSpPr>
          <p:spPr>
            <a:xfrm flipV="1">
              <a:off x="3912504" y="1294252"/>
              <a:ext cx="47373" cy="123076"/>
            </a:xfrm>
            <a:custGeom>
              <a:avLst/>
              <a:gdLst>
                <a:gd name="connsiteX0" fmla="*/ 13706 w 47373"/>
                <a:gd name="connsiteY0" fmla="*/ 119238 h 123076"/>
                <a:gd name="connsiteX1" fmla="*/ 227 w 47373"/>
                <a:gd name="connsiteY1" fmla="*/ 101952 h 123076"/>
                <a:gd name="connsiteX2" fmla="*/ -883 w 47373"/>
                <a:gd name="connsiteY2" fmla="*/ 55013 h 123076"/>
                <a:gd name="connsiteX3" fmla="*/ 2447 w 47373"/>
                <a:gd name="connsiteY3" fmla="*/ 9659 h 123076"/>
                <a:gd name="connsiteX4" fmla="*/ 21635 w 47373"/>
                <a:gd name="connsiteY4" fmla="*/ -1758 h 123076"/>
                <a:gd name="connsiteX5" fmla="*/ 43202 w 47373"/>
                <a:gd name="connsiteY5" fmla="*/ 9184 h 123076"/>
                <a:gd name="connsiteX6" fmla="*/ 46374 w 47373"/>
                <a:gd name="connsiteY6" fmla="*/ 59770 h 123076"/>
                <a:gd name="connsiteX7" fmla="*/ 42727 w 47373"/>
                <a:gd name="connsiteY7" fmla="*/ 110516 h 123076"/>
                <a:gd name="connsiteX8" fmla="*/ 13706 w 47373"/>
                <a:gd name="connsiteY8" fmla="*/ 119238 h 123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73" h="123076">
                  <a:moveTo>
                    <a:pt x="13706" y="119238"/>
                  </a:moveTo>
                  <a:cubicBezTo>
                    <a:pt x="7522" y="116542"/>
                    <a:pt x="2447" y="110040"/>
                    <a:pt x="227" y="101952"/>
                  </a:cubicBezTo>
                  <a:cubicBezTo>
                    <a:pt x="-883" y="97988"/>
                    <a:pt x="-1200" y="80703"/>
                    <a:pt x="-883" y="55013"/>
                  </a:cubicBezTo>
                  <a:cubicBezTo>
                    <a:pt x="-407" y="19016"/>
                    <a:pt x="-90" y="13941"/>
                    <a:pt x="2447" y="9659"/>
                  </a:cubicBezTo>
                  <a:cubicBezTo>
                    <a:pt x="7046" y="2365"/>
                    <a:pt x="12755" y="-1124"/>
                    <a:pt x="21635" y="-1758"/>
                  </a:cubicBezTo>
                  <a:cubicBezTo>
                    <a:pt x="31150" y="-2551"/>
                    <a:pt x="38286" y="1096"/>
                    <a:pt x="43202" y="9184"/>
                  </a:cubicBezTo>
                  <a:cubicBezTo>
                    <a:pt x="46216" y="14100"/>
                    <a:pt x="46374" y="17271"/>
                    <a:pt x="46374" y="59770"/>
                  </a:cubicBezTo>
                  <a:cubicBezTo>
                    <a:pt x="46374" y="104331"/>
                    <a:pt x="46374" y="105283"/>
                    <a:pt x="42727" y="110516"/>
                  </a:cubicBezTo>
                  <a:cubicBezTo>
                    <a:pt x="36225" y="120189"/>
                    <a:pt x="24331" y="123836"/>
                    <a:pt x="13706" y="119238"/>
                  </a:cubicBezTo>
                  <a:close/>
                </a:path>
              </a:pathLst>
            </a:custGeom>
            <a:grpFill/>
            <a:ln w="158" cap="flat">
              <a:solidFill>
                <a:srgbClr val="FFFFFF"/>
              </a:solid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A88BB1B0-57CB-449C-8B5F-52E32FA85E9D}"/>
                </a:ext>
              </a:extLst>
            </p:cNvPr>
            <p:cNvSpPr/>
            <p:nvPr/>
          </p:nvSpPr>
          <p:spPr>
            <a:xfrm flipV="1">
              <a:off x="4116872" y="1294204"/>
              <a:ext cx="47574" cy="123335"/>
            </a:xfrm>
            <a:custGeom>
              <a:avLst/>
              <a:gdLst>
                <a:gd name="connsiteX0" fmla="*/ 11002 w 47574"/>
                <a:gd name="connsiteY0" fmla="*/ 118655 h 123335"/>
                <a:gd name="connsiteX1" fmla="*/ 1170 w 47574"/>
                <a:gd name="connsiteY1" fmla="*/ 109141 h 123335"/>
                <a:gd name="connsiteX2" fmla="*/ -2160 w 47574"/>
                <a:gd name="connsiteY2" fmla="*/ 59505 h 123335"/>
                <a:gd name="connsiteX3" fmla="*/ 8941 w 47574"/>
                <a:gd name="connsiteY3" fmla="*/ 1465 h 123335"/>
                <a:gd name="connsiteX4" fmla="*/ 22896 w 47574"/>
                <a:gd name="connsiteY4" fmla="*/ -1706 h 123335"/>
                <a:gd name="connsiteX5" fmla="*/ 42401 w 47574"/>
                <a:gd name="connsiteY5" fmla="*/ 10663 h 123335"/>
                <a:gd name="connsiteX6" fmla="*/ 45414 w 47574"/>
                <a:gd name="connsiteY6" fmla="*/ 58871 h 123335"/>
                <a:gd name="connsiteX7" fmla="*/ 42084 w 47574"/>
                <a:gd name="connsiteY7" fmla="*/ 108348 h 123335"/>
                <a:gd name="connsiteX8" fmla="*/ 32093 w 47574"/>
                <a:gd name="connsiteY8" fmla="*/ 118338 h 123335"/>
                <a:gd name="connsiteX9" fmla="*/ 11002 w 47574"/>
                <a:gd name="connsiteY9" fmla="*/ 118655 h 12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74" h="123335">
                  <a:moveTo>
                    <a:pt x="11002" y="118655"/>
                  </a:moveTo>
                  <a:cubicBezTo>
                    <a:pt x="6245" y="116435"/>
                    <a:pt x="3390" y="113739"/>
                    <a:pt x="1170" y="109141"/>
                  </a:cubicBezTo>
                  <a:cubicBezTo>
                    <a:pt x="-2001" y="103115"/>
                    <a:pt x="-2160" y="100102"/>
                    <a:pt x="-2160" y="59505"/>
                  </a:cubicBezTo>
                  <a:cubicBezTo>
                    <a:pt x="-2160" y="10980"/>
                    <a:pt x="-1684" y="8601"/>
                    <a:pt x="8941" y="1465"/>
                  </a:cubicBezTo>
                  <a:cubicBezTo>
                    <a:pt x="13540" y="-1706"/>
                    <a:pt x="15918" y="-2182"/>
                    <a:pt x="22896" y="-1706"/>
                  </a:cubicBezTo>
                  <a:cubicBezTo>
                    <a:pt x="32569" y="-913"/>
                    <a:pt x="38120" y="2734"/>
                    <a:pt x="42401" y="10663"/>
                  </a:cubicBezTo>
                  <a:cubicBezTo>
                    <a:pt x="45097" y="15579"/>
                    <a:pt x="45414" y="20336"/>
                    <a:pt x="45414" y="58871"/>
                  </a:cubicBezTo>
                  <a:cubicBezTo>
                    <a:pt x="45414" y="98833"/>
                    <a:pt x="45256" y="102005"/>
                    <a:pt x="42084" y="108348"/>
                  </a:cubicBezTo>
                  <a:cubicBezTo>
                    <a:pt x="39705" y="113264"/>
                    <a:pt x="37009" y="115959"/>
                    <a:pt x="32093" y="118338"/>
                  </a:cubicBezTo>
                  <a:cubicBezTo>
                    <a:pt x="23847" y="122461"/>
                    <a:pt x="19566" y="122461"/>
                    <a:pt x="11002" y="118655"/>
                  </a:cubicBezTo>
                  <a:close/>
                </a:path>
              </a:pathLst>
            </a:custGeom>
            <a:grpFill/>
            <a:ln w="158" cap="flat">
              <a:solidFill>
                <a:srgbClr val="FFFFFF"/>
              </a:solid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685DA54A-644B-44B9-8534-3ABDC0227E27}"/>
                </a:ext>
              </a:extLst>
            </p:cNvPr>
            <p:cNvSpPr/>
            <p:nvPr/>
          </p:nvSpPr>
          <p:spPr>
            <a:xfrm flipV="1">
              <a:off x="4269269" y="1294256"/>
              <a:ext cx="47415" cy="123384"/>
            </a:xfrm>
            <a:custGeom>
              <a:avLst/>
              <a:gdLst>
                <a:gd name="connsiteX0" fmla="*/ 11882 w 47415"/>
                <a:gd name="connsiteY0" fmla="*/ 119551 h 123384"/>
                <a:gd name="connsiteX1" fmla="*/ -2390 w 47415"/>
                <a:gd name="connsiteY1" fmla="*/ 100680 h 123384"/>
                <a:gd name="connsiteX2" fmla="*/ -2866 w 47415"/>
                <a:gd name="connsiteY2" fmla="*/ 54375 h 123384"/>
                <a:gd name="connsiteX3" fmla="*/ 1257 w 47415"/>
                <a:gd name="connsiteY3" fmla="*/ 9021 h 123384"/>
                <a:gd name="connsiteX4" fmla="*/ 41220 w 47415"/>
                <a:gd name="connsiteY4" fmla="*/ 9497 h 123384"/>
                <a:gd name="connsiteX5" fmla="*/ 44391 w 47415"/>
                <a:gd name="connsiteY5" fmla="*/ 60084 h 123384"/>
                <a:gd name="connsiteX6" fmla="*/ 40902 w 47415"/>
                <a:gd name="connsiteY6" fmla="*/ 110670 h 123384"/>
                <a:gd name="connsiteX7" fmla="*/ 11882 w 47415"/>
                <a:gd name="connsiteY7" fmla="*/ 119551 h 12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15" h="123384">
                  <a:moveTo>
                    <a:pt x="11882" y="119551"/>
                  </a:moveTo>
                  <a:cubicBezTo>
                    <a:pt x="4746" y="116538"/>
                    <a:pt x="-1280" y="108450"/>
                    <a:pt x="-2390" y="100680"/>
                  </a:cubicBezTo>
                  <a:cubicBezTo>
                    <a:pt x="-3024" y="97033"/>
                    <a:pt x="-3183" y="76259"/>
                    <a:pt x="-2866" y="54375"/>
                  </a:cubicBezTo>
                  <a:cubicBezTo>
                    <a:pt x="-2390" y="16316"/>
                    <a:pt x="-2232" y="14413"/>
                    <a:pt x="1257" y="9021"/>
                  </a:cubicBezTo>
                  <a:cubicBezTo>
                    <a:pt x="10296" y="-5727"/>
                    <a:pt x="32181" y="-5410"/>
                    <a:pt x="41220" y="9497"/>
                  </a:cubicBezTo>
                  <a:cubicBezTo>
                    <a:pt x="44233" y="14413"/>
                    <a:pt x="44391" y="17584"/>
                    <a:pt x="44391" y="60084"/>
                  </a:cubicBezTo>
                  <a:cubicBezTo>
                    <a:pt x="44391" y="104486"/>
                    <a:pt x="44391" y="105596"/>
                    <a:pt x="40902" y="110670"/>
                  </a:cubicBezTo>
                  <a:cubicBezTo>
                    <a:pt x="34083" y="120502"/>
                    <a:pt x="22348" y="124150"/>
                    <a:pt x="11882" y="119551"/>
                  </a:cubicBezTo>
                  <a:close/>
                </a:path>
              </a:pathLst>
            </a:custGeom>
            <a:grpFill/>
            <a:ln w="158" cap="flat">
              <a:solidFill>
                <a:srgbClr val="FFFFFF"/>
              </a:solid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E8CE82F3-2157-4050-BB30-7F7984C330E0}"/>
                </a:ext>
              </a:extLst>
            </p:cNvPr>
            <p:cNvSpPr/>
            <p:nvPr/>
          </p:nvSpPr>
          <p:spPr>
            <a:xfrm flipV="1">
              <a:off x="4372188" y="1294218"/>
              <a:ext cx="46781" cy="123110"/>
            </a:xfrm>
            <a:custGeom>
              <a:avLst/>
              <a:gdLst>
                <a:gd name="connsiteX0" fmla="*/ 9080 w 46781"/>
                <a:gd name="connsiteY0" fmla="*/ 118603 h 123110"/>
                <a:gd name="connsiteX1" fmla="*/ 41 w 46781"/>
                <a:gd name="connsiteY1" fmla="*/ 110516 h 123110"/>
                <a:gd name="connsiteX2" fmla="*/ -3607 w 46781"/>
                <a:gd name="connsiteY2" fmla="*/ 59770 h 123110"/>
                <a:gd name="connsiteX3" fmla="*/ -435 w 46781"/>
                <a:gd name="connsiteY3" fmla="*/ 9184 h 123110"/>
                <a:gd name="connsiteX4" fmla="*/ 21132 w 46781"/>
                <a:gd name="connsiteY4" fmla="*/ -1758 h 123110"/>
                <a:gd name="connsiteX5" fmla="*/ 40320 w 46781"/>
                <a:gd name="connsiteY5" fmla="*/ 9659 h 123110"/>
                <a:gd name="connsiteX6" fmla="*/ 43175 w 46781"/>
                <a:gd name="connsiteY6" fmla="*/ 59770 h 123110"/>
                <a:gd name="connsiteX7" fmla="*/ 43175 w 46781"/>
                <a:gd name="connsiteY7" fmla="*/ 105124 h 123110"/>
                <a:gd name="connsiteX8" fmla="*/ 38576 w 46781"/>
                <a:gd name="connsiteY8" fmla="*/ 110991 h 123110"/>
                <a:gd name="connsiteX9" fmla="*/ 9080 w 46781"/>
                <a:gd name="connsiteY9" fmla="*/ 118603 h 12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81" h="123110">
                  <a:moveTo>
                    <a:pt x="9080" y="118603"/>
                  </a:moveTo>
                  <a:cubicBezTo>
                    <a:pt x="6067" y="117176"/>
                    <a:pt x="1944" y="113529"/>
                    <a:pt x="41" y="110516"/>
                  </a:cubicBezTo>
                  <a:cubicBezTo>
                    <a:pt x="-3607" y="105283"/>
                    <a:pt x="-3607" y="104331"/>
                    <a:pt x="-3607" y="59770"/>
                  </a:cubicBezTo>
                  <a:cubicBezTo>
                    <a:pt x="-3607" y="17271"/>
                    <a:pt x="-3448" y="14100"/>
                    <a:pt x="-435" y="9184"/>
                  </a:cubicBezTo>
                  <a:cubicBezTo>
                    <a:pt x="4481" y="1096"/>
                    <a:pt x="11617" y="-2551"/>
                    <a:pt x="21132" y="-1758"/>
                  </a:cubicBezTo>
                  <a:cubicBezTo>
                    <a:pt x="30012" y="-1124"/>
                    <a:pt x="35721" y="2365"/>
                    <a:pt x="40320" y="9659"/>
                  </a:cubicBezTo>
                  <a:cubicBezTo>
                    <a:pt x="42857" y="13941"/>
                    <a:pt x="43175" y="18540"/>
                    <a:pt x="43175" y="59770"/>
                  </a:cubicBezTo>
                  <a:lnTo>
                    <a:pt x="43175" y="105124"/>
                  </a:lnTo>
                  <a:lnTo>
                    <a:pt x="38576" y="110991"/>
                  </a:lnTo>
                  <a:cubicBezTo>
                    <a:pt x="30964" y="120982"/>
                    <a:pt x="19705" y="123995"/>
                    <a:pt x="9080" y="118603"/>
                  </a:cubicBezTo>
                  <a:close/>
                </a:path>
              </a:pathLst>
            </a:custGeom>
            <a:grpFill/>
            <a:ln w="158" cap="flat">
              <a:solidFill>
                <a:srgbClr val="FFFFFF"/>
              </a:solid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D61A9671-93CC-48FB-93D6-7ED283C2EE0E}"/>
                </a:ext>
              </a:extLst>
            </p:cNvPr>
            <p:cNvSpPr/>
            <p:nvPr/>
          </p:nvSpPr>
          <p:spPr>
            <a:xfrm flipV="1">
              <a:off x="4524425" y="1294007"/>
              <a:ext cx="47574" cy="123797"/>
            </a:xfrm>
            <a:custGeom>
              <a:avLst/>
              <a:gdLst>
                <a:gd name="connsiteX0" fmla="*/ 8848 w 47574"/>
                <a:gd name="connsiteY0" fmla="*/ 118762 h 123797"/>
                <a:gd name="connsiteX1" fmla="*/ -984 w 47574"/>
                <a:gd name="connsiteY1" fmla="*/ 109406 h 123797"/>
                <a:gd name="connsiteX2" fmla="*/ -4473 w 47574"/>
                <a:gd name="connsiteY2" fmla="*/ 59930 h 123797"/>
                <a:gd name="connsiteX3" fmla="*/ 6469 w 47574"/>
                <a:gd name="connsiteY3" fmla="*/ 1890 h 123797"/>
                <a:gd name="connsiteX4" fmla="*/ 40247 w 47574"/>
                <a:gd name="connsiteY4" fmla="*/ 10929 h 123797"/>
                <a:gd name="connsiteX5" fmla="*/ 43101 w 47574"/>
                <a:gd name="connsiteY5" fmla="*/ 59930 h 123797"/>
                <a:gd name="connsiteX6" fmla="*/ 39612 w 47574"/>
                <a:gd name="connsiteY6" fmla="*/ 109406 h 123797"/>
                <a:gd name="connsiteX7" fmla="*/ 19156 w 47574"/>
                <a:gd name="connsiteY7" fmla="*/ 121934 h 123797"/>
                <a:gd name="connsiteX8" fmla="*/ 8848 w 47574"/>
                <a:gd name="connsiteY8" fmla="*/ 118762 h 12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74" h="123797">
                  <a:moveTo>
                    <a:pt x="8848" y="118762"/>
                  </a:moveTo>
                  <a:cubicBezTo>
                    <a:pt x="4883" y="116701"/>
                    <a:pt x="1077" y="113212"/>
                    <a:pt x="-984" y="109406"/>
                  </a:cubicBezTo>
                  <a:cubicBezTo>
                    <a:pt x="-4314" y="103539"/>
                    <a:pt x="-4473" y="101477"/>
                    <a:pt x="-4473" y="59930"/>
                  </a:cubicBezTo>
                  <a:cubicBezTo>
                    <a:pt x="-4473" y="11404"/>
                    <a:pt x="-3997" y="8867"/>
                    <a:pt x="6469" y="1890"/>
                  </a:cubicBezTo>
                  <a:cubicBezTo>
                    <a:pt x="17728" y="-5722"/>
                    <a:pt x="34221" y="-1282"/>
                    <a:pt x="40247" y="10929"/>
                  </a:cubicBezTo>
                  <a:cubicBezTo>
                    <a:pt x="42784" y="15845"/>
                    <a:pt x="43101" y="21712"/>
                    <a:pt x="43101" y="59930"/>
                  </a:cubicBezTo>
                  <a:cubicBezTo>
                    <a:pt x="43101" y="101477"/>
                    <a:pt x="42943" y="103539"/>
                    <a:pt x="39612" y="109406"/>
                  </a:cubicBezTo>
                  <a:cubicBezTo>
                    <a:pt x="35965" y="115908"/>
                    <a:pt x="26133" y="121934"/>
                    <a:pt x="19156" y="121934"/>
                  </a:cubicBezTo>
                  <a:cubicBezTo>
                    <a:pt x="17094" y="121934"/>
                    <a:pt x="12495" y="120507"/>
                    <a:pt x="8848" y="118762"/>
                  </a:cubicBezTo>
                  <a:close/>
                </a:path>
              </a:pathLst>
            </a:custGeom>
            <a:grpFill/>
            <a:ln w="158" cap="flat">
              <a:solidFill>
                <a:srgbClr val="FFFFFF"/>
              </a:solid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919B70A7-BDAE-4648-A859-78781F8A4DD1}"/>
                </a:ext>
              </a:extLst>
            </p:cNvPr>
            <p:cNvSpPr/>
            <p:nvPr/>
          </p:nvSpPr>
          <p:spPr>
            <a:xfrm flipV="1">
              <a:off x="4015340" y="1332668"/>
              <a:ext cx="46504" cy="46890"/>
            </a:xfrm>
            <a:custGeom>
              <a:avLst/>
              <a:gdLst>
                <a:gd name="connsiteX0" fmla="*/ 11622 w 46504"/>
                <a:gd name="connsiteY0" fmla="*/ 42617 h 46890"/>
                <a:gd name="connsiteX1" fmla="*/ 9878 w 46504"/>
                <a:gd name="connsiteY1" fmla="*/ 1228 h 46890"/>
                <a:gd name="connsiteX2" fmla="*/ 44924 w 46504"/>
                <a:gd name="connsiteY2" fmla="*/ 20733 h 46890"/>
                <a:gd name="connsiteX3" fmla="*/ 11622 w 46504"/>
                <a:gd name="connsiteY3" fmla="*/ 42617 h 46890"/>
              </a:gdLst>
              <a:ahLst/>
              <a:cxnLst>
                <a:cxn ang="0">
                  <a:pos x="connsiteX0" y="connsiteY0"/>
                </a:cxn>
                <a:cxn ang="0">
                  <a:pos x="connsiteX1" y="connsiteY1"/>
                </a:cxn>
                <a:cxn ang="0">
                  <a:pos x="connsiteX2" y="connsiteY2"/>
                </a:cxn>
                <a:cxn ang="0">
                  <a:pos x="connsiteX3" y="connsiteY3"/>
                </a:cxn>
              </a:cxnLst>
              <a:rect l="l" t="t" r="r" b="b"/>
              <a:pathLst>
                <a:path w="46504" h="46890">
                  <a:moveTo>
                    <a:pt x="11622" y="42617"/>
                  </a:moveTo>
                  <a:cubicBezTo>
                    <a:pt x="-5188" y="34688"/>
                    <a:pt x="-6139" y="11060"/>
                    <a:pt x="9878" y="1228"/>
                  </a:cubicBezTo>
                  <a:cubicBezTo>
                    <a:pt x="24467" y="-7652"/>
                    <a:pt x="44924" y="3765"/>
                    <a:pt x="44924" y="20733"/>
                  </a:cubicBezTo>
                  <a:cubicBezTo>
                    <a:pt x="44924" y="38970"/>
                    <a:pt x="27797" y="50229"/>
                    <a:pt x="11622" y="42617"/>
                  </a:cubicBezTo>
                  <a:close/>
                </a:path>
              </a:pathLst>
            </a:custGeom>
            <a:grpFill/>
            <a:ln w="158" cap="flat">
              <a:solidFill>
                <a:srgbClr val="FFFFFF"/>
              </a:solid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485F8C5-5400-4885-BF70-73EDA211E57D}"/>
                </a:ext>
              </a:extLst>
            </p:cNvPr>
            <p:cNvSpPr/>
            <p:nvPr/>
          </p:nvSpPr>
          <p:spPr>
            <a:xfrm flipV="1">
              <a:off x="3798125" y="1408759"/>
              <a:ext cx="123635" cy="46998"/>
            </a:xfrm>
            <a:custGeom>
              <a:avLst/>
              <a:gdLst>
                <a:gd name="connsiteX0" fmla="*/ 18463 w 123635"/>
                <a:gd name="connsiteY0" fmla="*/ 45130 h 46998"/>
                <a:gd name="connsiteX1" fmla="*/ -567 w 123635"/>
                <a:gd name="connsiteY1" fmla="*/ 21343 h 46998"/>
                <a:gd name="connsiteX2" fmla="*/ 10534 w 123635"/>
                <a:gd name="connsiteY2" fmla="*/ 2313 h 46998"/>
                <a:gd name="connsiteX3" fmla="*/ 61121 w 123635"/>
                <a:gd name="connsiteY3" fmla="*/ -1334 h 46998"/>
                <a:gd name="connsiteX4" fmla="*/ 111708 w 123635"/>
                <a:gd name="connsiteY4" fmla="*/ 1838 h 46998"/>
                <a:gd name="connsiteX5" fmla="*/ 112184 w 123635"/>
                <a:gd name="connsiteY5" fmla="*/ 41800 h 46998"/>
                <a:gd name="connsiteX6" fmla="*/ 64451 w 123635"/>
                <a:gd name="connsiteY6" fmla="*/ 45605 h 46998"/>
                <a:gd name="connsiteX7" fmla="*/ 18463 w 123635"/>
                <a:gd name="connsiteY7" fmla="*/ 45130 h 4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35" h="46998">
                  <a:moveTo>
                    <a:pt x="18463" y="45130"/>
                  </a:moveTo>
                  <a:cubicBezTo>
                    <a:pt x="8631" y="43227"/>
                    <a:pt x="-567" y="31650"/>
                    <a:pt x="-567" y="21343"/>
                  </a:cubicBezTo>
                  <a:cubicBezTo>
                    <a:pt x="-567" y="15000"/>
                    <a:pt x="4508" y="6436"/>
                    <a:pt x="10534" y="2313"/>
                  </a:cubicBezTo>
                  <a:cubicBezTo>
                    <a:pt x="15608" y="-1334"/>
                    <a:pt x="16718" y="-1334"/>
                    <a:pt x="61121" y="-1334"/>
                  </a:cubicBezTo>
                  <a:cubicBezTo>
                    <a:pt x="103621" y="-1334"/>
                    <a:pt x="106792" y="-1175"/>
                    <a:pt x="111708" y="1838"/>
                  </a:cubicBezTo>
                  <a:cubicBezTo>
                    <a:pt x="126615" y="10877"/>
                    <a:pt x="126932" y="32760"/>
                    <a:pt x="112184" y="41800"/>
                  </a:cubicBezTo>
                  <a:cubicBezTo>
                    <a:pt x="106634" y="45288"/>
                    <a:pt x="105207" y="45447"/>
                    <a:pt x="64451" y="45605"/>
                  </a:cubicBezTo>
                  <a:cubicBezTo>
                    <a:pt x="41299" y="45764"/>
                    <a:pt x="20683" y="45605"/>
                    <a:pt x="18463" y="45130"/>
                  </a:cubicBezTo>
                  <a:close/>
                </a:path>
              </a:pathLst>
            </a:custGeom>
            <a:grpFill/>
            <a:ln w="158" cap="flat">
              <a:solidFill>
                <a:srgbClr val="FFFFFF"/>
              </a:solid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D34403A3-9DD0-48CE-B079-92688AC7980A}"/>
                </a:ext>
              </a:extLst>
            </p:cNvPr>
            <p:cNvSpPr/>
            <p:nvPr/>
          </p:nvSpPr>
          <p:spPr>
            <a:xfrm flipV="1">
              <a:off x="4155340" y="1408629"/>
              <a:ext cx="123109" cy="47128"/>
            </a:xfrm>
            <a:custGeom>
              <a:avLst/>
              <a:gdLst>
                <a:gd name="connsiteX0" fmla="*/ 14760 w 123109"/>
                <a:gd name="connsiteY0" fmla="*/ 44653 h 47128"/>
                <a:gd name="connsiteX1" fmla="*/ 1915 w 123109"/>
                <a:gd name="connsiteY1" fmla="*/ 7546 h 47128"/>
                <a:gd name="connsiteX2" fmla="*/ 59163 w 123109"/>
                <a:gd name="connsiteY2" fmla="*/ -1334 h 47128"/>
                <a:gd name="connsiteX3" fmla="*/ 109275 w 123109"/>
                <a:gd name="connsiteY3" fmla="*/ 1837 h 47128"/>
                <a:gd name="connsiteX4" fmla="*/ 117362 w 123109"/>
                <a:gd name="connsiteY4" fmla="*/ 33553 h 47128"/>
                <a:gd name="connsiteX5" fmla="*/ 62017 w 123109"/>
                <a:gd name="connsiteY5" fmla="*/ 45764 h 47128"/>
                <a:gd name="connsiteX6" fmla="*/ 14760 w 123109"/>
                <a:gd name="connsiteY6" fmla="*/ 44653 h 47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09" h="47128">
                  <a:moveTo>
                    <a:pt x="14760" y="44653"/>
                  </a:moveTo>
                  <a:cubicBezTo>
                    <a:pt x="-781" y="40848"/>
                    <a:pt x="-7917" y="20074"/>
                    <a:pt x="1915" y="7546"/>
                  </a:cubicBezTo>
                  <a:cubicBezTo>
                    <a:pt x="8734" y="-1017"/>
                    <a:pt x="10637" y="-1334"/>
                    <a:pt x="59163" y="-1334"/>
                  </a:cubicBezTo>
                  <a:cubicBezTo>
                    <a:pt x="101187" y="-1334"/>
                    <a:pt x="104358" y="-1176"/>
                    <a:pt x="109275" y="1837"/>
                  </a:cubicBezTo>
                  <a:cubicBezTo>
                    <a:pt x="120217" y="8497"/>
                    <a:pt x="123705" y="22135"/>
                    <a:pt x="117362" y="33553"/>
                  </a:cubicBezTo>
                  <a:cubicBezTo>
                    <a:pt x="110860" y="45129"/>
                    <a:pt x="109275" y="45446"/>
                    <a:pt x="62017" y="45764"/>
                  </a:cubicBezTo>
                  <a:cubicBezTo>
                    <a:pt x="38865" y="45922"/>
                    <a:pt x="17615" y="45446"/>
                    <a:pt x="14760" y="44653"/>
                  </a:cubicBezTo>
                  <a:close/>
                </a:path>
              </a:pathLst>
            </a:custGeom>
            <a:grpFill/>
            <a:ln w="158" cap="flat">
              <a:solidFill>
                <a:srgbClr val="FFFFFF"/>
              </a:solid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4DEB37A-3A04-4EBA-99F6-3BC4FE35200F}"/>
                </a:ext>
              </a:extLst>
            </p:cNvPr>
            <p:cNvSpPr/>
            <p:nvPr/>
          </p:nvSpPr>
          <p:spPr>
            <a:xfrm flipV="1">
              <a:off x="4410170" y="1408629"/>
              <a:ext cx="123455" cy="47128"/>
            </a:xfrm>
            <a:custGeom>
              <a:avLst/>
              <a:gdLst>
                <a:gd name="connsiteX0" fmla="*/ 13322 w 123455"/>
                <a:gd name="connsiteY0" fmla="*/ 44812 h 47128"/>
                <a:gd name="connsiteX1" fmla="*/ 7455 w 123455"/>
                <a:gd name="connsiteY1" fmla="*/ 1837 h 47128"/>
                <a:gd name="connsiteX2" fmla="*/ 58042 w 123455"/>
                <a:gd name="connsiteY2" fmla="*/ -1334 h 47128"/>
                <a:gd name="connsiteX3" fmla="*/ 108629 w 123455"/>
                <a:gd name="connsiteY3" fmla="*/ 2313 h 47128"/>
                <a:gd name="connsiteX4" fmla="*/ 109264 w 123455"/>
                <a:gd name="connsiteY4" fmla="*/ 40848 h 47128"/>
                <a:gd name="connsiteX5" fmla="*/ 103396 w 123455"/>
                <a:gd name="connsiteY5" fmla="*/ 45446 h 47128"/>
                <a:gd name="connsiteX6" fmla="*/ 60421 w 123455"/>
                <a:gd name="connsiteY6" fmla="*/ 45764 h 47128"/>
                <a:gd name="connsiteX7" fmla="*/ 13322 w 123455"/>
                <a:gd name="connsiteY7" fmla="*/ 44812 h 47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455" h="47128">
                  <a:moveTo>
                    <a:pt x="13322" y="44812"/>
                  </a:moveTo>
                  <a:cubicBezTo>
                    <a:pt x="-6818" y="38469"/>
                    <a:pt x="-10306" y="12621"/>
                    <a:pt x="7455" y="1837"/>
                  </a:cubicBezTo>
                  <a:cubicBezTo>
                    <a:pt x="12371" y="-1176"/>
                    <a:pt x="15542" y="-1334"/>
                    <a:pt x="58042" y="-1334"/>
                  </a:cubicBezTo>
                  <a:cubicBezTo>
                    <a:pt x="102445" y="-1334"/>
                    <a:pt x="103555" y="-1334"/>
                    <a:pt x="108629" y="2313"/>
                  </a:cubicBezTo>
                  <a:cubicBezTo>
                    <a:pt x="122743" y="11828"/>
                    <a:pt x="123060" y="30381"/>
                    <a:pt x="109264" y="40848"/>
                  </a:cubicBezTo>
                  <a:lnTo>
                    <a:pt x="103396" y="45446"/>
                  </a:lnTo>
                  <a:lnTo>
                    <a:pt x="60421" y="45764"/>
                  </a:lnTo>
                  <a:cubicBezTo>
                    <a:pt x="36792" y="45922"/>
                    <a:pt x="15542" y="45446"/>
                    <a:pt x="13322" y="44812"/>
                  </a:cubicBezTo>
                  <a:close/>
                </a:path>
              </a:pathLst>
            </a:custGeom>
            <a:grpFill/>
            <a:ln w="158" cap="flat">
              <a:solidFill>
                <a:srgbClr val="FFFFFF"/>
              </a:solidFill>
              <a:prstDash val="solid"/>
              <a:miter/>
            </a:ln>
          </p:spPr>
          <p:txBody>
            <a:bodyPr rtlCol="0" anchor="ctr"/>
            <a:lstStyle/>
            <a:p>
              <a:endParaRPr lang="en-US"/>
            </a:p>
          </p:txBody>
        </p:sp>
      </p:grpSp>
      <p:grpSp>
        <p:nvGrpSpPr>
          <p:cNvPr id="53" name="Group 52">
            <a:extLst>
              <a:ext uri="{FF2B5EF4-FFF2-40B4-BE49-F238E27FC236}">
                <a16:creationId xmlns:a16="http://schemas.microsoft.com/office/drawing/2014/main" id="{345A93F9-B33F-4299-AC62-F61311D55A91}"/>
              </a:ext>
            </a:extLst>
          </p:cNvPr>
          <p:cNvGrpSpPr/>
          <p:nvPr/>
        </p:nvGrpSpPr>
        <p:grpSpPr>
          <a:xfrm>
            <a:off x="1713292" y="3097584"/>
            <a:ext cx="1842000" cy="545900"/>
            <a:chOff x="814234" y="3125027"/>
            <a:chExt cx="1842000" cy="545900"/>
          </a:xfrm>
        </p:grpSpPr>
        <p:sp>
          <p:nvSpPr>
            <p:cNvPr id="2346" name="Google Shape;2346;p40"/>
            <p:cNvSpPr/>
            <p:nvPr/>
          </p:nvSpPr>
          <p:spPr>
            <a:xfrm>
              <a:off x="814234" y="3125027"/>
              <a:ext cx="1842000" cy="545900"/>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TextBox 50">
              <a:extLst>
                <a:ext uri="{FF2B5EF4-FFF2-40B4-BE49-F238E27FC236}">
                  <a16:creationId xmlns:a16="http://schemas.microsoft.com/office/drawing/2014/main" id="{564FC2B7-2F1B-4265-B00B-B417B3010D6B}"/>
                </a:ext>
              </a:extLst>
            </p:cNvPr>
            <p:cNvSpPr txBox="1"/>
            <p:nvPr/>
          </p:nvSpPr>
          <p:spPr>
            <a:xfrm>
              <a:off x="886258" y="3153894"/>
              <a:ext cx="1579394" cy="461665"/>
            </a:xfrm>
            <a:prstGeom prst="rect">
              <a:avLst/>
            </a:prstGeom>
            <a:noFill/>
          </p:spPr>
          <p:txBody>
            <a:bodyPr wrap="square" rtlCol="0">
              <a:spAutoFit/>
            </a:bodyPr>
            <a:lstStyle/>
            <a:p>
              <a:pPr algn="ctr"/>
              <a:r>
                <a:rPr lang="en-US" sz="2400" dirty="0">
                  <a:solidFill>
                    <a:srgbClr val="FBF9F6"/>
                  </a:solidFill>
                  <a:latin typeface="#9Slide07 IcielBaliho Script" pitchFamily="2" charset="0"/>
                </a:rPr>
                <a:t>BẤM GIÂY</a:t>
              </a:r>
            </a:p>
          </p:txBody>
        </p:sp>
      </p:grpSp>
      <p:sp>
        <p:nvSpPr>
          <p:cNvPr id="52" name="TextBox 51">
            <a:extLst>
              <a:ext uri="{FF2B5EF4-FFF2-40B4-BE49-F238E27FC236}">
                <a16:creationId xmlns:a16="http://schemas.microsoft.com/office/drawing/2014/main" id="{EFF32DDC-4142-4281-A590-5AD4CC5EA9FB}"/>
              </a:ext>
            </a:extLst>
          </p:cNvPr>
          <p:cNvSpPr txBox="1"/>
          <p:nvPr/>
        </p:nvSpPr>
        <p:spPr>
          <a:xfrm>
            <a:off x="1305431" y="3950627"/>
            <a:ext cx="2682744" cy="369332"/>
          </a:xfrm>
          <a:prstGeom prst="rect">
            <a:avLst/>
          </a:prstGeom>
          <a:noFill/>
        </p:spPr>
        <p:txBody>
          <a:bodyPr wrap="square" rtlCol="0">
            <a:spAutoFit/>
          </a:bodyPr>
          <a:lstStyle/>
          <a:p>
            <a:pPr algn="ctr"/>
            <a:r>
              <a:rPr lang="en-US" sz="1800" dirty="0" err="1">
                <a:latin typeface="#9Slide03 Arima Madurai Black" panose="00000A00000000000000" pitchFamily="2" charset="0"/>
                <a:cs typeface="#9Slide03 Arima Madurai Black" panose="00000A00000000000000" pitchFamily="2" charset="0"/>
              </a:rPr>
              <a:t>Dùng</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đồng</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hồ</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bấm</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giấy</a:t>
            </a:r>
            <a:endParaRPr lang="en-US" sz="1800" dirty="0">
              <a:latin typeface="#9Slide03 Arima Madurai Black" panose="00000A00000000000000" pitchFamily="2" charset="0"/>
              <a:cs typeface="#9Slide03 Arima Madurai Black" panose="00000A00000000000000" pitchFamily="2" charset="0"/>
            </a:endParaRPr>
          </a:p>
        </p:txBody>
      </p:sp>
      <p:grpSp>
        <p:nvGrpSpPr>
          <p:cNvPr id="54" name="Group 53">
            <a:extLst>
              <a:ext uri="{FF2B5EF4-FFF2-40B4-BE49-F238E27FC236}">
                <a16:creationId xmlns:a16="http://schemas.microsoft.com/office/drawing/2014/main" id="{16354AC7-EFAA-4505-A9A7-602CA81367B7}"/>
              </a:ext>
            </a:extLst>
          </p:cNvPr>
          <p:cNvGrpSpPr/>
          <p:nvPr/>
        </p:nvGrpSpPr>
        <p:grpSpPr>
          <a:xfrm>
            <a:off x="5627332" y="3031604"/>
            <a:ext cx="1842000" cy="545900"/>
            <a:chOff x="3682303" y="3125027"/>
            <a:chExt cx="1842000" cy="545900"/>
          </a:xfrm>
        </p:grpSpPr>
        <p:sp>
          <p:nvSpPr>
            <p:cNvPr id="2347" name="Google Shape;2347;p40"/>
            <p:cNvSpPr/>
            <p:nvPr/>
          </p:nvSpPr>
          <p:spPr>
            <a:xfrm>
              <a:off x="3682303" y="3125027"/>
              <a:ext cx="1842000" cy="545900"/>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TextBox 90">
              <a:extLst>
                <a:ext uri="{FF2B5EF4-FFF2-40B4-BE49-F238E27FC236}">
                  <a16:creationId xmlns:a16="http://schemas.microsoft.com/office/drawing/2014/main" id="{B1F380F1-48D0-45EB-88C4-73E506409D5B}"/>
                </a:ext>
              </a:extLst>
            </p:cNvPr>
            <p:cNvSpPr txBox="1"/>
            <p:nvPr/>
          </p:nvSpPr>
          <p:spPr>
            <a:xfrm>
              <a:off x="3813606" y="3153894"/>
              <a:ext cx="1579394" cy="461665"/>
            </a:xfrm>
            <a:prstGeom prst="rect">
              <a:avLst/>
            </a:prstGeom>
            <a:noFill/>
          </p:spPr>
          <p:txBody>
            <a:bodyPr wrap="square" rtlCol="0">
              <a:spAutoFit/>
            </a:bodyPr>
            <a:lstStyle/>
            <a:p>
              <a:pPr algn="ctr"/>
              <a:r>
                <a:rPr lang="en-US" sz="2400" dirty="0">
                  <a:solidFill>
                    <a:srgbClr val="FBF9F6"/>
                  </a:solidFill>
                  <a:latin typeface="#9Slide07 IcielBaliho Script" pitchFamily="2" charset="0"/>
                </a:rPr>
                <a:t>HIỆN SỐ</a:t>
              </a:r>
            </a:p>
          </p:txBody>
        </p:sp>
      </p:grpSp>
      <p:sp>
        <p:nvSpPr>
          <p:cNvPr id="93" name="TextBox 92">
            <a:extLst>
              <a:ext uri="{FF2B5EF4-FFF2-40B4-BE49-F238E27FC236}">
                <a16:creationId xmlns:a16="http://schemas.microsoft.com/office/drawing/2014/main" id="{8144C680-45BF-411B-91EF-45277CCEEDA6}"/>
              </a:ext>
            </a:extLst>
          </p:cNvPr>
          <p:cNvSpPr txBox="1"/>
          <p:nvPr/>
        </p:nvSpPr>
        <p:spPr>
          <a:xfrm>
            <a:off x="5090255" y="3812127"/>
            <a:ext cx="3101084" cy="646331"/>
          </a:xfrm>
          <a:prstGeom prst="rect">
            <a:avLst/>
          </a:prstGeom>
          <a:noFill/>
        </p:spPr>
        <p:txBody>
          <a:bodyPr wrap="square" rtlCol="0">
            <a:spAutoFit/>
          </a:bodyPr>
          <a:lstStyle/>
          <a:p>
            <a:pPr algn="ctr"/>
            <a:r>
              <a:rPr lang="en-US" sz="1800" dirty="0" err="1">
                <a:latin typeface="#9Slide03 Arima Madurai Black" panose="00000A00000000000000" pitchFamily="2" charset="0"/>
                <a:cs typeface="#9Slide03 Arima Madurai Black" panose="00000A00000000000000" pitchFamily="2" charset="0"/>
              </a:rPr>
              <a:t>Dùng</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đồng</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hồ</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đo</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thời</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gian</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hiện</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số</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và</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cổng</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quang</a:t>
            </a:r>
            <a:r>
              <a:rPr lang="en-US" sz="1800" dirty="0">
                <a:latin typeface="#9Slide03 Arima Madurai Black" panose="00000A00000000000000" pitchFamily="2" charset="0"/>
                <a:cs typeface="#9Slide03 Arima Madurai Black" panose="00000A00000000000000" pitchFamily="2" charset="0"/>
              </a:rPr>
              <a:t> </a:t>
            </a:r>
            <a:r>
              <a:rPr lang="en-US" sz="1800" dirty="0" err="1">
                <a:latin typeface="#9Slide03 Arima Madurai Black" panose="00000A00000000000000" pitchFamily="2" charset="0"/>
                <a:cs typeface="#9Slide03 Arima Madurai Black" panose="00000A00000000000000" pitchFamily="2" charset="0"/>
              </a:rPr>
              <a:t>điện</a:t>
            </a:r>
            <a:endParaRPr lang="en-US" sz="1800" dirty="0">
              <a:latin typeface="#9Slide03 Arima Madurai Black" panose="00000A00000000000000" pitchFamily="2" charset="0"/>
              <a:cs typeface="#9Slide03 Arima Madurai Black" panose="00000A00000000000000" pitchFamily="2"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57"/>
                                        </p:tgtEl>
                                        <p:attrNameLst>
                                          <p:attrName>style.visibility</p:attrName>
                                        </p:attrNameLst>
                                      </p:cBhvr>
                                      <p:to>
                                        <p:strVal val="visible"/>
                                      </p:to>
                                    </p:set>
                                    <p:anim calcmode="lin" valueType="num">
                                      <p:cBhvr>
                                        <p:cTn id="7" dur="500" fill="hold"/>
                                        <p:tgtEl>
                                          <p:spTgt spid="2357"/>
                                        </p:tgtEl>
                                        <p:attrNameLst>
                                          <p:attrName>ppt_w</p:attrName>
                                        </p:attrNameLst>
                                      </p:cBhvr>
                                      <p:tavLst>
                                        <p:tav tm="0">
                                          <p:val>
                                            <p:fltVal val="0"/>
                                          </p:val>
                                        </p:tav>
                                        <p:tav tm="100000">
                                          <p:val>
                                            <p:strVal val="#ppt_w"/>
                                          </p:val>
                                        </p:tav>
                                      </p:tavLst>
                                    </p:anim>
                                    <p:anim calcmode="lin" valueType="num">
                                      <p:cBhvr>
                                        <p:cTn id="8" dur="500" fill="hold"/>
                                        <p:tgtEl>
                                          <p:spTgt spid="2357"/>
                                        </p:tgtEl>
                                        <p:attrNameLst>
                                          <p:attrName>ppt_h</p:attrName>
                                        </p:attrNameLst>
                                      </p:cBhvr>
                                      <p:tavLst>
                                        <p:tav tm="0">
                                          <p:val>
                                            <p:fltVal val="0"/>
                                          </p:val>
                                        </p:tav>
                                        <p:tav tm="100000">
                                          <p:val>
                                            <p:strVal val="#ppt_h"/>
                                          </p:val>
                                        </p:tav>
                                      </p:tavLst>
                                    </p:anim>
                                    <p:animEffect transition="in" filter="fade">
                                      <p:cBhvr>
                                        <p:cTn id="9" dur="500"/>
                                        <p:tgtEl>
                                          <p:spTgt spid="2357"/>
                                        </p:tgtEl>
                                      </p:cBhvr>
                                    </p:animEffect>
                                  </p:childTnLst>
                                </p:cTn>
                              </p:par>
                              <p:par>
                                <p:cTn id="10" presetID="53" presetClass="entr" presetSubtype="16" fill="hold" nodeType="withEffect">
                                  <p:stCondLst>
                                    <p:cond delay="25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358"/>
                                        </p:tgtEl>
                                        <p:attrNameLst>
                                          <p:attrName>style.visibility</p:attrName>
                                        </p:attrNameLst>
                                      </p:cBhvr>
                                      <p:to>
                                        <p:strVal val="visible"/>
                                      </p:to>
                                    </p:set>
                                    <p:anim calcmode="lin" valueType="num">
                                      <p:cBhvr>
                                        <p:cTn id="19" dur="500" fill="hold"/>
                                        <p:tgtEl>
                                          <p:spTgt spid="2358"/>
                                        </p:tgtEl>
                                        <p:attrNameLst>
                                          <p:attrName>ppt_w</p:attrName>
                                        </p:attrNameLst>
                                      </p:cBhvr>
                                      <p:tavLst>
                                        <p:tav tm="0">
                                          <p:val>
                                            <p:fltVal val="0"/>
                                          </p:val>
                                        </p:tav>
                                        <p:tav tm="100000">
                                          <p:val>
                                            <p:strVal val="#ppt_w"/>
                                          </p:val>
                                        </p:tav>
                                      </p:tavLst>
                                    </p:anim>
                                    <p:anim calcmode="lin" valueType="num">
                                      <p:cBhvr>
                                        <p:cTn id="20" dur="500" fill="hold"/>
                                        <p:tgtEl>
                                          <p:spTgt spid="2358"/>
                                        </p:tgtEl>
                                        <p:attrNameLst>
                                          <p:attrName>ppt_h</p:attrName>
                                        </p:attrNameLst>
                                      </p:cBhvr>
                                      <p:tavLst>
                                        <p:tav tm="0">
                                          <p:val>
                                            <p:fltVal val="0"/>
                                          </p:val>
                                        </p:tav>
                                        <p:tav tm="100000">
                                          <p:val>
                                            <p:strVal val="#ppt_h"/>
                                          </p:val>
                                        </p:tav>
                                      </p:tavLst>
                                    </p:anim>
                                    <p:animEffect transition="in" filter="fade">
                                      <p:cBhvr>
                                        <p:cTn id="21" dur="500"/>
                                        <p:tgtEl>
                                          <p:spTgt spid="2358"/>
                                        </p:tgtEl>
                                      </p:cBhvr>
                                    </p:animEffect>
                                  </p:childTnLst>
                                </p:cTn>
                              </p:par>
                              <p:par>
                                <p:cTn id="22" presetID="53" presetClass="entr" presetSubtype="16" fill="hold" nodeType="withEffect">
                                  <p:stCondLst>
                                    <p:cond delay="25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anim calcmode="lin" valueType="num">
                                      <p:cBhvr>
                                        <p:cTn id="32" dur="500" fill="hold"/>
                                        <p:tgtEl>
                                          <p:spTgt spid="53"/>
                                        </p:tgtEl>
                                        <p:attrNameLst>
                                          <p:attrName>ppt_x</p:attrName>
                                        </p:attrNameLst>
                                      </p:cBhvr>
                                      <p:tavLst>
                                        <p:tav tm="0">
                                          <p:val>
                                            <p:strVal val="#ppt_x"/>
                                          </p:val>
                                        </p:tav>
                                        <p:tav tm="100000">
                                          <p:val>
                                            <p:strVal val="#ppt_x"/>
                                          </p:val>
                                        </p:tav>
                                      </p:tavLst>
                                    </p:anim>
                                    <p:anim calcmode="lin" valueType="num">
                                      <p:cBhvr>
                                        <p:cTn id="33" dur="500" fill="hold"/>
                                        <p:tgtEl>
                                          <p:spTgt spid="53"/>
                                        </p:tgtEl>
                                        <p:attrNameLst>
                                          <p:attrName>ppt_y</p:attrName>
                                        </p:attrNameLst>
                                      </p:cBhvr>
                                      <p:tavLst>
                                        <p:tav tm="0">
                                          <p:val>
                                            <p:strVal val="#ppt_y-.1"/>
                                          </p:val>
                                        </p:tav>
                                        <p:tav tm="100000">
                                          <p:val>
                                            <p:strVal val="#ppt_y"/>
                                          </p:val>
                                        </p:tav>
                                      </p:tavLst>
                                    </p:anim>
                                  </p:childTnLst>
                                </p:cTn>
                              </p:par>
                              <p:par>
                                <p:cTn id="34" presetID="22" presetClass="entr" presetSubtype="8" fill="hold" grpId="0" nodeType="withEffect">
                                  <p:stCondLst>
                                    <p:cond delay="500"/>
                                  </p:stCondLst>
                                  <p:iterate type="lt">
                                    <p:tmPct val="6000"/>
                                  </p:iterate>
                                  <p:childTnLst>
                                    <p:set>
                                      <p:cBhvr>
                                        <p:cTn id="35" dur="1" fill="hold">
                                          <p:stCondLst>
                                            <p:cond delay="0"/>
                                          </p:stCondLst>
                                        </p:cTn>
                                        <p:tgtEl>
                                          <p:spTgt spid="52"/>
                                        </p:tgtEl>
                                        <p:attrNameLst>
                                          <p:attrName>style.visibility</p:attrName>
                                        </p:attrNameLst>
                                      </p:cBhvr>
                                      <p:to>
                                        <p:strVal val="visible"/>
                                      </p:to>
                                    </p:set>
                                    <p:animEffect transition="in" filter="wipe(left)">
                                      <p:cBhvr>
                                        <p:cTn id="36" dur="500"/>
                                        <p:tgtEl>
                                          <p:spTgt spid="52"/>
                                        </p:tgtEl>
                                      </p:cBhvr>
                                    </p:animEffect>
                                  </p:childTnLst>
                                </p:cTn>
                              </p:par>
                            </p:childTnLst>
                          </p:cTn>
                        </p:par>
                      </p:childTnLst>
                    </p:cTn>
                  </p:par>
                  <p:par>
                    <p:cTn id="37" fill="hold">
                      <p:stCondLst>
                        <p:cond delay="indefinite"/>
                      </p:stCondLst>
                      <p:childTnLst>
                        <p:par>
                          <p:cTn id="38" fill="hold">
                            <p:stCondLst>
                              <p:cond delay="0"/>
                            </p:stCondLst>
                            <p:childTnLst>
                              <p:par>
                                <p:cTn id="39" presetID="47" presetClass="entr" presetSubtype="0" fill="hold" nodeType="click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anim calcmode="lin" valueType="num">
                                      <p:cBhvr>
                                        <p:cTn id="42" dur="500" fill="hold"/>
                                        <p:tgtEl>
                                          <p:spTgt spid="54"/>
                                        </p:tgtEl>
                                        <p:attrNameLst>
                                          <p:attrName>ppt_x</p:attrName>
                                        </p:attrNameLst>
                                      </p:cBhvr>
                                      <p:tavLst>
                                        <p:tav tm="0">
                                          <p:val>
                                            <p:strVal val="#ppt_x"/>
                                          </p:val>
                                        </p:tav>
                                        <p:tav tm="100000">
                                          <p:val>
                                            <p:strVal val="#ppt_x"/>
                                          </p:val>
                                        </p:tav>
                                      </p:tavLst>
                                    </p:anim>
                                    <p:anim calcmode="lin" valueType="num">
                                      <p:cBhvr>
                                        <p:cTn id="43" dur="500" fill="hold"/>
                                        <p:tgtEl>
                                          <p:spTgt spid="54"/>
                                        </p:tgtEl>
                                        <p:attrNameLst>
                                          <p:attrName>ppt_y</p:attrName>
                                        </p:attrNameLst>
                                      </p:cBhvr>
                                      <p:tavLst>
                                        <p:tav tm="0">
                                          <p:val>
                                            <p:strVal val="#ppt_y-.1"/>
                                          </p:val>
                                        </p:tav>
                                        <p:tav tm="100000">
                                          <p:val>
                                            <p:strVal val="#ppt_y"/>
                                          </p:val>
                                        </p:tav>
                                      </p:tavLst>
                                    </p:anim>
                                  </p:childTnLst>
                                </p:cTn>
                              </p:par>
                              <p:par>
                                <p:cTn id="44" presetID="22" presetClass="entr" presetSubtype="8" fill="hold" grpId="0" nodeType="withEffect">
                                  <p:stCondLst>
                                    <p:cond delay="500"/>
                                  </p:stCondLst>
                                  <p:iterate type="lt">
                                    <p:tmPct val="6000"/>
                                  </p:iterate>
                                  <p:childTnLst>
                                    <p:set>
                                      <p:cBhvr>
                                        <p:cTn id="45" dur="1" fill="hold">
                                          <p:stCondLst>
                                            <p:cond delay="0"/>
                                          </p:stCondLst>
                                        </p:cTn>
                                        <p:tgtEl>
                                          <p:spTgt spid="93"/>
                                        </p:tgtEl>
                                        <p:attrNameLst>
                                          <p:attrName>style.visibility</p:attrName>
                                        </p:attrNameLst>
                                      </p:cBhvr>
                                      <p:to>
                                        <p:strVal val="visible"/>
                                      </p:to>
                                    </p:set>
                                    <p:animEffect transition="in" filter="wipe(left)">
                                      <p:cBhvr>
                                        <p:cTn id="46"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8" grpId="0" animBg="1"/>
      <p:bldP spid="2357" grpId="0" animBg="1"/>
      <p:bldP spid="52" grpId="0"/>
      <p:bldP spid="9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Kỹ Thuật Bơi Sải Đường Dài, Làm Thế Nào Để Bơi Sải Không Mệt? – Yêu Bơi Lội  – All The Best For Swimmers">
            <a:extLst>
              <a:ext uri="{FF2B5EF4-FFF2-40B4-BE49-F238E27FC236}">
                <a16:creationId xmlns:a16="http://schemas.microsoft.com/office/drawing/2014/main" id="{0D9F89D8-29ED-76F0-075C-B17286F5194F}"/>
              </a:ext>
            </a:extLst>
          </p:cNvPr>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1978" r="3181" b="15920"/>
          <a:stretch/>
        </p:blipFill>
        <p:spPr bwMode="auto">
          <a:xfrm>
            <a:off x="0" y="998795"/>
            <a:ext cx="4687272" cy="207984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06C227D-7787-00DD-53E9-2DCEE2C4CB76}"/>
              </a:ext>
            </a:extLst>
          </p:cNvPr>
          <p:cNvSpPr txBox="1"/>
          <p:nvPr/>
        </p:nvSpPr>
        <p:spPr>
          <a:xfrm>
            <a:off x="661284" y="3096534"/>
            <a:ext cx="3735788" cy="4985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dirty="0" err="1"/>
              <a:t>Dùng</a:t>
            </a:r>
            <a:r>
              <a:rPr lang="en-US" dirty="0"/>
              <a:t> </a:t>
            </a:r>
            <a:r>
              <a:rPr lang="en-US" dirty="0" err="1"/>
              <a:t>đồng</a:t>
            </a:r>
            <a:r>
              <a:rPr lang="en-US" dirty="0"/>
              <a:t> </a:t>
            </a:r>
            <a:r>
              <a:rPr lang="en-US" dirty="0" err="1"/>
              <a:t>hồ</a:t>
            </a:r>
            <a:r>
              <a:rPr lang="en-US" dirty="0"/>
              <a:t> </a:t>
            </a:r>
            <a:r>
              <a:rPr lang="en-US" dirty="0" err="1"/>
              <a:t>bấm</a:t>
            </a:r>
            <a:r>
              <a:rPr lang="en-US" dirty="0"/>
              <a:t> </a:t>
            </a:r>
            <a:r>
              <a:rPr lang="en-US" dirty="0" err="1"/>
              <a:t>giây</a:t>
            </a:r>
            <a:r>
              <a:rPr lang="en-US" dirty="0"/>
              <a:t>.</a:t>
            </a:r>
            <a:endParaRPr lang="vi-VN" sz="2400" dirty="0"/>
          </a:p>
        </p:txBody>
      </p:sp>
      <p:sp>
        <p:nvSpPr>
          <p:cNvPr id="3" name="AutoShape 6" descr="Lý thuyết - Olm">
            <a:extLst>
              <a:ext uri="{FF2B5EF4-FFF2-40B4-BE49-F238E27FC236}">
                <a16:creationId xmlns:a16="http://schemas.microsoft.com/office/drawing/2014/main" id="{399B4B72-FD83-2A18-15C7-5F8CE1177E09}"/>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6" name="Picture 8" descr="Lý thuyết - Olm">
            <a:extLst>
              <a:ext uri="{FF2B5EF4-FFF2-40B4-BE49-F238E27FC236}">
                <a16:creationId xmlns:a16="http://schemas.microsoft.com/office/drawing/2014/main" id="{80345005-ECDA-9C87-F327-9D07B38A9C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6858" y="1021486"/>
            <a:ext cx="3734715" cy="181144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60F06C85-5A4F-6993-9B67-6F351D1C848C}"/>
              </a:ext>
            </a:extLst>
          </p:cNvPr>
          <p:cNvSpPr txBox="1"/>
          <p:nvPr/>
        </p:nvSpPr>
        <p:spPr>
          <a:xfrm>
            <a:off x="4860400" y="3072178"/>
            <a:ext cx="4047629" cy="904863"/>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dirty="0" err="1"/>
              <a:t>Dùng</a:t>
            </a:r>
            <a:r>
              <a:rPr lang="en-US" dirty="0"/>
              <a:t> </a:t>
            </a:r>
            <a:r>
              <a:rPr lang="en-US" dirty="0" err="1"/>
              <a:t>đồng</a:t>
            </a:r>
            <a:r>
              <a:rPr lang="en-US" dirty="0"/>
              <a:t> </a:t>
            </a:r>
            <a:r>
              <a:rPr lang="en-US" dirty="0" err="1"/>
              <a:t>hồ</a:t>
            </a:r>
            <a:r>
              <a:rPr lang="en-US" dirty="0"/>
              <a:t> </a:t>
            </a:r>
            <a:r>
              <a:rPr lang="en-US" dirty="0" err="1"/>
              <a:t>đo</a:t>
            </a:r>
            <a:r>
              <a:rPr lang="en-US" dirty="0"/>
              <a:t> </a:t>
            </a:r>
            <a:r>
              <a:rPr lang="en-US" dirty="0" err="1"/>
              <a:t>thời</a:t>
            </a:r>
            <a:r>
              <a:rPr lang="en-US" dirty="0"/>
              <a:t> </a:t>
            </a:r>
            <a:r>
              <a:rPr lang="en-US" dirty="0" err="1"/>
              <a:t>gian</a:t>
            </a:r>
            <a:r>
              <a:rPr lang="en-US" dirty="0"/>
              <a:t> </a:t>
            </a:r>
            <a:r>
              <a:rPr lang="en-US" dirty="0" err="1"/>
              <a:t>hiện</a:t>
            </a:r>
            <a:r>
              <a:rPr lang="en-US" dirty="0"/>
              <a:t> </a:t>
            </a:r>
            <a:r>
              <a:rPr lang="en-US" dirty="0" err="1"/>
              <a:t>số</a:t>
            </a:r>
            <a:r>
              <a:rPr lang="en-US" dirty="0"/>
              <a:t> </a:t>
            </a:r>
            <a:r>
              <a:rPr lang="en-US" dirty="0" err="1"/>
              <a:t>dùng</a:t>
            </a:r>
            <a:r>
              <a:rPr lang="en-US" dirty="0"/>
              <a:t> </a:t>
            </a:r>
            <a:r>
              <a:rPr lang="en-US" dirty="0" err="1"/>
              <a:t>cổng</a:t>
            </a:r>
            <a:r>
              <a:rPr lang="en-US" dirty="0"/>
              <a:t> </a:t>
            </a:r>
            <a:r>
              <a:rPr lang="en-US" dirty="0" err="1"/>
              <a:t>quang</a:t>
            </a:r>
            <a:r>
              <a:rPr lang="en-US" dirty="0"/>
              <a:t> </a:t>
            </a:r>
            <a:r>
              <a:rPr lang="en-US" dirty="0" err="1"/>
              <a:t>điện</a:t>
            </a:r>
            <a:r>
              <a:rPr lang="en-US" dirty="0"/>
              <a:t>.</a:t>
            </a:r>
            <a:endParaRPr lang="vi-VN" sz="2400" dirty="0"/>
          </a:p>
        </p:txBody>
      </p:sp>
    </p:spTree>
    <p:extLst>
      <p:ext uri="{BB962C8B-B14F-4D97-AF65-F5344CB8AC3E}">
        <p14:creationId xmlns:p14="http://schemas.microsoft.com/office/powerpoint/2010/main" val="26154844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6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25"/>
        <p:cNvGrpSpPr/>
        <p:nvPr/>
      </p:nvGrpSpPr>
      <p:grpSpPr>
        <a:xfrm>
          <a:off x="0" y="0"/>
          <a:ext cx="0" cy="0"/>
          <a:chOff x="0" y="0"/>
          <a:chExt cx="0" cy="0"/>
        </a:xfrm>
      </p:grpSpPr>
      <p:sp>
        <p:nvSpPr>
          <p:cNvPr id="4228" name="Google Shape;4228;p63"/>
          <p:cNvSpPr txBox="1">
            <a:spLocks noGrp="1"/>
          </p:cNvSpPr>
          <p:nvPr>
            <p:ph type="ctrTitle"/>
          </p:nvPr>
        </p:nvSpPr>
        <p:spPr>
          <a:xfrm>
            <a:off x="2300666" y="193730"/>
            <a:ext cx="5066051" cy="1114324"/>
          </a:xfrm>
          <a:prstGeom prst="rect">
            <a:avLst/>
          </a:prstGeom>
          <a:noFill/>
        </p:spPr>
        <p:txBody>
          <a:bodyPr spcFirstLastPara="1" wrap="square" lIns="91425" tIns="91425" rIns="91425" bIns="91425" anchor="ctr" anchorCtr="0">
            <a:noAutofit/>
          </a:bodyPr>
          <a:lstStyle/>
          <a:p>
            <a:pPr marL="0" lvl="0" indent="0" algn="ctr" rtl="0">
              <a:spcBef>
                <a:spcPts val="0"/>
              </a:spcBef>
              <a:spcAft>
                <a:spcPts val="0"/>
              </a:spcAft>
              <a:buNone/>
            </a:pPr>
            <a:r>
              <a:rPr lang="en" sz="8800" dirty="0">
                <a:latin typeface="#9Slide07 IcielCadena" panose="02000503000000020004" pitchFamily="2" charset="0"/>
              </a:rPr>
              <a:t>Thanks!</a:t>
            </a:r>
            <a:endParaRPr sz="8800" dirty="0">
              <a:latin typeface="#9Slide07 IcielCadena" panose="02000503000000020004" pitchFamily="2" charset="0"/>
            </a:endParaRPr>
          </a:p>
        </p:txBody>
      </p:sp>
      <p:pic>
        <p:nvPicPr>
          <p:cNvPr id="601" name="Graphic 600">
            <a:extLst>
              <a:ext uri="{FF2B5EF4-FFF2-40B4-BE49-F238E27FC236}">
                <a16:creationId xmlns:a16="http://schemas.microsoft.com/office/drawing/2014/main" id="{6160A145-0CC6-5E43-5D3C-31A23005CE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77283" y="1029084"/>
            <a:ext cx="6419426" cy="42796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9"/>
        <p:cNvGrpSpPr/>
        <p:nvPr/>
      </p:nvGrpSpPr>
      <p:grpSpPr>
        <a:xfrm>
          <a:off x="0" y="0"/>
          <a:ext cx="0" cy="0"/>
          <a:chOff x="0" y="0"/>
          <a:chExt cx="0" cy="0"/>
        </a:xfrm>
      </p:grpSpPr>
      <p:pic>
        <p:nvPicPr>
          <p:cNvPr id="1026" name="Picture 2">
            <a:extLst>
              <a:ext uri="{FF2B5EF4-FFF2-40B4-BE49-F238E27FC236}">
                <a16:creationId xmlns:a16="http://schemas.microsoft.com/office/drawing/2014/main" id="{808DC530-8D93-40AC-BE4F-545BA77E14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6804" y="1618717"/>
            <a:ext cx="3113290" cy="3113290"/>
          </a:xfrm>
          <a:prstGeom prst="rect">
            <a:avLst/>
          </a:prstGeom>
          <a:noFill/>
          <a:extLst>
            <a:ext uri="{909E8E84-426E-40DD-AFC4-6F175D3DCCD1}">
              <a14:hiddenFill xmlns:a14="http://schemas.microsoft.com/office/drawing/2010/main">
                <a:solidFill>
                  <a:srgbClr val="FFFFFF"/>
                </a:solidFill>
              </a14:hiddenFill>
            </a:ext>
          </a:extLst>
        </p:spPr>
      </p:pic>
      <p:grpSp>
        <p:nvGrpSpPr>
          <p:cNvPr id="384" name="Group 383">
            <a:extLst>
              <a:ext uri="{FF2B5EF4-FFF2-40B4-BE49-F238E27FC236}">
                <a16:creationId xmlns:a16="http://schemas.microsoft.com/office/drawing/2014/main" id="{FAC57FA4-EC46-4A9C-8421-7A7A7E1B42B3}"/>
              </a:ext>
            </a:extLst>
          </p:cNvPr>
          <p:cNvGrpSpPr/>
          <p:nvPr/>
        </p:nvGrpSpPr>
        <p:grpSpPr>
          <a:xfrm>
            <a:off x="1184785" y="788528"/>
            <a:ext cx="7221199" cy="701413"/>
            <a:chOff x="814234" y="3110238"/>
            <a:chExt cx="4592677" cy="560689"/>
          </a:xfrm>
        </p:grpSpPr>
        <p:sp>
          <p:nvSpPr>
            <p:cNvPr id="385" name="Google Shape;2346;p40">
              <a:extLst>
                <a:ext uri="{FF2B5EF4-FFF2-40B4-BE49-F238E27FC236}">
                  <a16:creationId xmlns:a16="http://schemas.microsoft.com/office/drawing/2014/main" id="{8E6061CD-B223-4EB3-9638-3918B40C3C8E}"/>
                </a:ext>
              </a:extLst>
            </p:cNvPr>
            <p:cNvSpPr/>
            <p:nvPr/>
          </p:nvSpPr>
          <p:spPr>
            <a:xfrm>
              <a:off x="814234" y="3125026"/>
              <a:ext cx="4495099" cy="545901"/>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000"/>
            </a:p>
          </p:txBody>
        </p:sp>
        <p:sp>
          <p:nvSpPr>
            <p:cNvPr id="386" name="TextBox 385">
              <a:extLst>
                <a:ext uri="{FF2B5EF4-FFF2-40B4-BE49-F238E27FC236}">
                  <a16:creationId xmlns:a16="http://schemas.microsoft.com/office/drawing/2014/main" id="{9952364E-5483-49F8-B11D-BBCFFFE8DA0E}"/>
                </a:ext>
              </a:extLst>
            </p:cNvPr>
            <p:cNvSpPr txBox="1"/>
            <p:nvPr/>
          </p:nvSpPr>
          <p:spPr>
            <a:xfrm>
              <a:off x="1177420" y="3110238"/>
              <a:ext cx="4229491" cy="516658"/>
            </a:xfrm>
            <a:prstGeom prst="rect">
              <a:avLst/>
            </a:prstGeom>
            <a:noFill/>
          </p:spPr>
          <p:txBody>
            <a:bodyPr wrap="square" rtlCol="0">
              <a:spAutoFit/>
            </a:bodyPr>
            <a:lstStyle/>
            <a:p>
              <a:r>
                <a:rPr lang="en-US" sz="3600" dirty="0" err="1">
                  <a:solidFill>
                    <a:srgbClr val="FBF9F6"/>
                  </a:solidFill>
                  <a:latin typeface="#9Slide07 IcielBaliho Script" pitchFamily="2" charset="0"/>
                  <a:cs typeface="#9Slide03 Arima Madurai Black" panose="00000A00000000000000" pitchFamily="2" charset="0"/>
                </a:rPr>
                <a:t>Đo</a:t>
              </a:r>
              <a:r>
                <a:rPr lang="en-US" sz="3600" dirty="0">
                  <a:solidFill>
                    <a:srgbClr val="FBF9F6"/>
                  </a:solidFill>
                  <a:latin typeface="#9Slide07 IcielBaliho Script" pitchFamily="2" charset="0"/>
                  <a:cs typeface="#9Slide03 Arima Madurai Black" panose="00000A00000000000000" pitchFamily="2" charset="0"/>
                </a:rPr>
                <a:t> </a:t>
              </a:r>
              <a:r>
                <a:rPr lang="en-US" sz="3600" dirty="0" err="1">
                  <a:solidFill>
                    <a:srgbClr val="FBF9F6"/>
                  </a:solidFill>
                  <a:latin typeface="#9Slide07 IcielBaliho Script" pitchFamily="2" charset="0"/>
                  <a:cs typeface="#9Slide03 Arima Madurai Black" panose="00000A00000000000000" pitchFamily="2" charset="0"/>
                </a:rPr>
                <a:t>Tốc</a:t>
              </a:r>
              <a:r>
                <a:rPr lang="en-US" sz="3600" dirty="0">
                  <a:solidFill>
                    <a:srgbClr val="FBF9F6"/>
                  </a:solidFill>
                  <a:latin typeface="#9Slide07 IcielBaliho Script" pitchFamily="2" charset="0"/>
                  <a:cs typeface="#9Slide03 Arima Madurai Black" panose="00000A00000000000000" pitchFamily="2" charset="0"/>
                </a:rPr>
                <a:t> </a:t>
              </a:r>
              <a:r>
                <a:rPr lang="en-US" sz="3600" dirty="0" err="1">
                  <a:solidFill>
                    <a:srgbClr val="FBF9F6"/>
                  </a:solidFill>
                  <a:latin typeface="#9Slide07 IcielBaliho Script" pitchFamily="2" charset="0"/>
                  <a:cs typeface="#9Slide03 Arima Madurai Black" panose="00000A00000000000000" pitchFamily="2" charset="0"/>
                </a:rPr>
                <a:t>Độ</a:t>
              </a:r>
              <a:r>
                <a:rPr lang="en-US" sz="3600" dirty="0">
                  <a:solidFill>
                    <a:srgbClr val="FBF9F6"/>
                  </a:solidFill>
                  <a:latin typeface="#9Slide07 IcielBaliho Script" pitchFamily="2" charset="0"/>
                  <a:cs typeface="#9Slide03 Arima Madurai Black" panose="00000A00000000000000" pitchFamily="2" charset="0"/>
                </a:rPr>
                <a:t> </a:t>
              </a:r>
              <a:r>
                <a:rPr lang="vi-VN" sz="3600" dirty="0">
                  <a:solidFill>
                    <a:srgbClr val="FBF9F6"/>
                  </a:solidFill>
                  <a:latin typeface="#9Slide07 IcielBaliho Script" pitchFamily="2" charset="0"/>
                  <a:cs typeface="#9Slide03 Arima Madurai Black" panose="00000A00000000000000" pitchFamily="2" charset="0"/>
                </a:rPr>
                <a:t>Bằng</a:t>
              </a:r>
              <a:r>
                <a:rPr lang="en-US" sz="3600" dirty="0">
                  <a:solidFill>
                    <a:srgbClr val="FBF9F6"/>
                  </a:solidFill>
                  <a:latin typeface="#9Slide07 IcielBaliho Script" pitchFamily="2" charset="0"/>
                  <a:cs typeface="#9Slide03 Arima Madurai Black" panose="00000A00000000000000" pitchFamily="2" charset="0"/>
                </a:rPr>
                <a:t> </a:t>
              </a:r>
              <a:r>
                <a:rPr lang="en-US" sz="3600" dirty="0" err="1">
                  <a:solidFill>
                    <a:srgbClr val="FBF9F6"/>
                  </a:solidFill>
                  <a:latin typeface="#9Slide07 IcielBaliho Script" pitchFamily="2" charset="0"/>
                  <a:cs typeface="#9Slide03 Arima Madurai Black" panose="00000A00000000000000" pitchFamily="2" charset="0"/>
                </a:rPr>
                <a:t>Đồng</a:t>
              </a:r>
              <a:r>
                <a:rPr lang="en-US" sz="3600" dirty="0">
                  <a:solidFill>
                    <a:srgbClr val="FBF9F6"/>
                  </a:solidFill>
                  <a:latin typeface="#9Slide07 IcielBaliho Script" pitchFamily="2" charset="0"/>
                  <a:cs typeface="#9Slide03 Arima Madurai Black" panose="00000A00000000000000" pitchFamily="2" charset="0"/>
                </a:rPr>
                <a:t> </a:t>
              </a:r>
              <a:r>
                <a:rPr lang="en-US" sz="3600" dirty="0" err="1">
                  <a:solidFill>
                    <a:srgbClr val="FBF9F6"/>
                  </a:solidFill>
                  <a:latin typeface="#9Slide07 IcielBaliho Script" pitchFamily="2" charset="0"/>
                  <a:cs typeface="#9Slide03 Arima Madurai Black" panose="00000A00000000000000" pitchFamily="2" charset="0"/>
                </a:rPr>
                <a:t>Hồ</a:t>
              </a:r>
              <a:r>
                <a:rPr lang="en-US" sz="3600" dirty="0">
                  <a:solidFill>
                    <a:srgbClr val="FBF9F6"/>
                  </a:solidFill>
                  <a:latin typeface="#9Slide07 IcielBaliho Script" pitchFamily="2" charset="0"/>
                  <a:cs typeface="#9Slide03 Arima Madurai Black" panose="00000A00000000000000" pitchFamily="2" charset="0"/>
                </a:rPr>
                <a:t> </a:t>
              </a:r>
              <a:r>
                <a:rPr lang="en-US" sz="3600" dirty="0" err="1">
                  <a:solidFill>
                    <a:srgbClr val="FBF9F6"/>
                  </a:solidFill>
                  <a:latin typeface="#9Slide07 IcielBaliho Script" pitchFamily="2" charset="0"/>
                  <a:cs typeface="#9Slide03 Arima Madurai Black" panose="00000A00000000000000" pitchFamily="2" charset="0"/>
                </a:rPr>
                <a:t>Bấm</a:t>
              </a:r>
              <a:r>
                <a:rPr lang="en-US" sz="3600" dirty="0">
                  <a:solidFill>
                    <a:srgbClr val="FBF9F6"/>
                  </a:solidFill>
                  <a:latin typeface="#9Slide07 IcielBaliho Script" pitchFamily="2" charset="0"/>
                  <a:cs typeface="#9Slide03 Arima Madurai Black" panose="00000A00000000000000" pitchFamily="2" charset="0"/>
                </a:rPr>
                <a:t> </a:t>
              </a:r>
              <a:r>
                <a:rPr lang="en-US" sz="3600" dirty="0" err="1">
                  <a:solidFill>
                    <a:srgbClr val="FBF9F6"/>
                  </a:solidFill>
                  <a:latin typeface="#9Slide07 IcielBaliho Script" pitchFamily="2" charset="0"/>
                  <a:cs typeface="#9Slide03 Arima Madurai Black" panose="00000A00000000000000" pitchFamily="2" charset="0"/>
                </a:rPr>
                <a:t>Giây</a:t>
              </a:r>
              <a:endParaRPr lang="en-US" sz="3600" dirty="0">
                <a:solidFill>
                  <a:srgbClr val="FBF9F6"/>
                </a:solidFill>
                <a:latin typeface="#9Slide07 IcielBaliho Script" pitchFamily="2" charset="0"/>
                <a:cs typeface="#9Slide03 Arima Madurai Black" panose="00000A00000000000000" pitchFamily="2" charset="0"/>
              </a:endParaRPr>
            </a:p>
          </p:txBody>
        </p:sp>
      </p:grpSp>
      <p:sp>
        <p:nvSpPr>
          <p:cNvPr id="387" name="Google Shape;2357;p40">
            <a:extLst>
              <a:ext uri="{FF2B5EF4-FFF2-40B4-BE49-F238E27FC236}">
                <a16:creationId xmlns:a16="http://schemas.microsoft.com/office/drawing/2014/main" id="{F48E7C36-F05F-47B9-82C5-621E67F5D26D}"/>
              </a:ext>
            </a:extLst>
          </p:cNvPr>
          <p:cNvSpPr/>
          <p:nvPr/>
        </p:nvSpPr>
        <p:spPr>
          <a:xfrm rot="10800000">
            <a:off x="462443" y="541822"/>
            <a:ext cx="1173945" cy="1162135"/>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000"/>
          </a:p>
        </p:txBody>
      </p:sp>
      <p:grpSp>
        <p:nvGrpSpPr>
          <p:cNvPr id="388" name="Graphic 8">
            <a:extLst>
              <a:ext uri="{FF2B5EF4-FFF2-40B4-BE49-F238E27FC236}">
                <a16:creationId xmlns:a16="http://schemas.microsoft.com/office/drawing/2014/main" id="{B3768B6C-6D00-4363-988A-85ECB71708AB}"/>
              </a:ext>
            </a:extLst>
          </p:cNvPr>
          <p:cNvGrpSpPr/>
          <p:nvPr/>
        </p:nvGrpSpPr>
        <p:grpSpPr>
          <a:xfrm>
            <a:off x="720718" y="802810"/>
            <a:ext cx="623413" cy="591287"/>
            <a:chOff x="4790189" y="653113"/>
            <a:chExt cx="1354514" cy="1284713"/>
          </a:xfrm>
          <a:solidFill>
            <a:srgbClr val="FFFFFF"/>
          </a:solidFill>
        </p:grpSpPr>
        <p:sp>
          <p:nvSpPr>
            <p:cNvPr id="389" name="Freeform: Shape 388">
              <a:extLst>
                <a:ext uri="{FF2B5EF4-FFF2-40B4-BE49-F238E27FC236}">
                  <a16:creationId xmlns:a16="http://schemas.microsoft.com/office/drawing/2014/main" id="{CCB4726D-CA87-4740-9272-290EF2776DC0}"/>
                </a:ext>
              </a:extLst>
            </p:cNvPr>
            <p:cNvSpPr/>
            <p:nvPr/>
          </p:nvSpPr>
          <p:spPr>
            <a:xfrm flipV="1">
              <a:off x="4790189" y="653113"/>
              <a:ext cx="1354514" cy="1284713"/>
            </a:xfrm>
            <a:custGeom>
              <a:avLst/>
              <a:gdLst>
                <a:gd name="connsiteX0" fmla="*/ 654342 w 1354514"/>
                <a:gd name="connsiteY0" fmla="*/ 1279972 h 1284713"/>
                <a:gd name="connsiteX1" fmla="*/ 617827 w 1354514"/>
                <a:gd name="connsiteY1" fmla="*/ 1250866 h 1284713"/>
                <a:gd name="connsiteX2" fmla="*/ 612271 w 1354514"/>
                <a:gd name="connsiteY2" fmla="*/ 1197682 h 1284713"/>
                <a:gd name="connsiteX3" fmla="*/ 620209 w 1354514"/>
                <a:gd name="connsiteY3" fmla="*/ 1145557 h 1284713"/>
                <a:gd name="connsiteX4" fmla="*/ 640054 w 1354514"/>
                <a:gd name="connsiteY4" fmla="*/ 1127299 h 1284713"/>
                <a:gd name="connsiteX5" fmla="*/ 695884 w 1354514"/>
                <a:gd name="connsiteY5" fmla="*/ 1119097 h 1284713"/>
                <a:gd name="connsiteX6" fmla="*/ 739013 w 1354514"/>
                <a:gd name="connsiteY6" fmla="*/ 1118038 h 1284713"/>
                <a:gd name="connsiteX7" fmla="*/ 738219 w 1354514"/>
                <a:gd name="connsiteY7" fmla="*/ 1088668 h 1284713"/>
                <a:gd name="connsiteX8" fmla="*/ 737425 w 1354514"/>
                <a:gd name="connsiteY8" fmla="*/ 1059298 h 1284713"/>
                <a:gd name="connsiteX9" fmla="*/ 705409 w 1354514"/>
                <a:gd name="connsiteY9" fmla="*/ 1052154 h 1284713"/>
                <a:gd name="connsiteX10" fmla="*/ 648521 w 1354514"/>
                <a:gd name="connsiteY10" fmla="*/ 1036542 h 1284713"/>
                <a:gd name="connsiteX11" fmla="*/ 541888 w 1354514"/>
                <a:gd name="connsiteY11" fmla="*/ 987063 h 1284713"/>
                <a:gd name="connsiteX12" fmla="*/ 528923 w 1354514"/>
                <a:gd name="connsiteY12" fmla="*/ 978860 h 1284713"/>
                <a:gd name="connsiteX13" fmla="*/ 513047 w 1354514"/>
                <a:gd name="connsiteY13" fmla="*/ 997382 h 1284713"/>
                <a:gd name="connsiteX14" fmla="*/ 497436 w 1354514"/>
                <a:gd name="connsiteY14" fmla="*/ 1015639 h 1284713"/>
                <a:gd name="connsiteX15" fmla="*/ 513576 w 1354514"/>
                <a:gd name="connsiteY15" fmla="*/ 1030192 h 1284713"/>
                <a:gd name="connsiteX16" fmla="*/ 513311 w 1354514"/>
                <a:gd name="connsiteY16" fmla="*/ 1082053 h 1284713"/>
                <a:gd name="connsiteX17" fmla="*/ 452719 w 1354514"/>
                <a:gd name="connsiteY17" fmla="*/ 1116716 h 1284713"/>
                <a:gd name="connsiteX18" fmla="*/ 303221 w 1354514"/>
                <a:gd name="connsiteY18" fmla="*/ 984152 h 1284713"/>
                <a:gd name="connsiteX19" fmla="*/ 302427 w 1354514"/>
                <a:gd name="connsiteY19" fmla="*/ 970922 h 1284713"/>
                <a:gd name="connsiteX20" fmla="*/ 359051 w 1354514"/>
                <a:gd name="connsiteY20" fmla="*/ 907948 h 1284713"/>
                <a:gd name="connsiteX21" fmla="*/ 390538 w 1354514"/>
                <a:gd name="connsiteY21" fmla="*/ 923824 h 1284713"/>
                <a:gd name="connsiteX22" fmla="*/ 403239 w 1354514"/>
                <a:gd name="connsiteY22" fmla="*/ 934672 h 1284713"/>
                <a:gd name="connsiteX23" fmla="*/ 418585 w 1354514"/>
                <a:gd name="connsiteY23" fmla="*/ 917738 h 1284713"/>
                <a:gd name="connsiteX24" fmla="*/ 433932 w 1354514"/>
                <a:gd name="connsiteY24" fmla="*/ 900804 h 1284713"/>
                <a:gd name="connsiteX25" fmla="*/ 416204 w 1354514"/>
                <a:gd name="connsiteY25" fmla="*/ 880430 h 1284713"/>
                <a:gd name="connsiteX26" fmla="*/ 380483 w 1354514"/>
                <a:gd name="connsiteY26" fmla="*/ 834655 h 1284713"/>
                <a:gd name="connsiteX27" fmla="*/ 362491 w 1354514"/>
                <a:gd name="connsiteY27" fmla="*/ 808989 h 1284713"/>
                <a:gd name="connsiteX28" fmla="*/ 294489 w 1354514"/>
                <a:gd name="connsiteY28" fmla="*/ 808989 h 1284713"/>
                <a:gd name="connsiteX29" fmla="*/ 221990 w 1354514"/>
                <a:gd name="connsiteY29" fmla="*/ 804226 h 1284713"/>
                <a:gd name="connsiteX30" fmla="*/ 223048 w 1354514"/>
                <a:gd name="connsiteY30" fmla="*/ 775649 h 1284713"/>
                <a:gd name="connsiteX31" fmla="*/ 285228 w 1354514"/>
                <a:gd name="connsiteY31" fmla="*/ 769828 h 1284713"/>
                <a:gd name="connsiteX32" fmla="*/ 341852 w 1354514"/>
                <a:gd name="connsiteY32" fmla="*/ 769034 h 1284713"/>
                <a:gd name="connsiteX33" fmla="*/ 335502 w 1354514"/>
                <a:gd name="connsiteY33" fmla="*/ 756598 h 1284713"/>
                <a:gd name="connsiteX34" fmla="*/ 322007 w 1354514"/>
                <a:gd name="connsiteY34" fmla="*/ 725111 h 1284713"/>
                <a:gd name="connsiteX35" fmla="*/ 314599 w 1354514"/>
                <a:gd name="connsiteY35" fmla="*/ 705796 h 1284713"/>
                <a:gd name="connsiteX36" fmla="*/ 210347 w 1354514"/>
                <a:gd name="connsiteY36" fmla="*/ 705796 h 1284713"/>
                <a:gd name="connsiteX37" fmla="*/ 106096 w 1354514"/>
                <a:gd name="connsiteY37" fmla="*/ 705796 h 1284713"/>
                <a:gd name="connsiteX38" fmla="*/ 99746 w 1354514"/>
                <a:gd name="connsiteY38" fmla="*/ 699181 h 1284713"/>
                <a:gd name="connsiteX39" fmla="*/ 99216 w 1354514"/>
                <a:gd name="connsiteY39" fmla="*/ 671927 h 1284713"/>
                <a:gd name="connsiteX40" fmla="*/ 203732 w 1354514"/>
                <a:gd name="connsiteY40" fmla="*/ 666106 h 1284713"/>
                <a:gd name="connsiteX41" fmla="*/ 302163 w 1354514"/>
                <a:gd name="connsiteY41" fmla="*/ 665048 h 1284713"/>
                <a:gd name="connsiteX42" fmla="*/ 297929 w 1354514"/>
                <a:gd name="connsiteY42" fmla="*/ 645732 h 1284713"/>
                <a:gd name="connsiteX43" fmla="*/ 290520 w 1354514"/>
                <a:gd name="connsiteY43" fmla="*/ 603926 h 1284713"/>
                <a:gd name="connsiteX44" fmla="*/ 287345 w 1354514"/>
                <a:gd name="connsiteY44" fmla="*/ 580112 h 1284713"/>
                <a:gd name="connsiteX45" fmla="*/ 148696 w 1354514"/>
                <a:gd name="connsiteY45" fmla="*/ 579318 h 1284713"/>
                <a:gd name="connsiteX46" fmla="*/ 3961 w 1354514"/>
                <a:gd name="connsiteY46" fmla="*/ 572968 h 1284713"/>
                <a:gd name="connsiteX47" fmla="*/ 8724 w 1354514"/>
                <a:gd name="connsiteY47" fmla="*/ 543068 h 1284713"/>
                <a:gd name="connsiteX48" fmla="*/ 150813 w 1354514"/>
                <a:gd name="connsiteY48" fmla="*/ 539099 h 1284713"/>
                <a:gd name="connsiteX49" fmla="*/ 285493 w 1354514"/>
                <a:gd name="connsiteY49" fmla="*/ 539099 h 1284713"/>
                <a:gd name="connsiteX50" fmla="*/ 287081 w 1354514"/>
                <a:gd name="connsiteY50" fmla="*/ 501262 h 1284713"/>
                <a:gd name="connsiteX51" fmla="*/ 290256 w 1354514"/>
                <a:gd name="connsiteY51" fmla="*/ 458926 h 1284713"/>
                <a:gd name="connsiteX52" fmla="*/ 190238 w 1354514"/>
                <a:gd name="connsiteY52" fmla="*/ 454428 h 1284713"/>
                <a:gd name="connsiteX53" fmla="*/ 81488 w 1354514"/>
                <a:gd name="connsiteY53" fmla="*/ 448871 h 1284713"/>
                <a:gd name="connsiteX54" fmla="*/ 81488 w 1354514"/>
                <a:gd name="connsiteY54" fmla="*/ 420295 h 1284713"/>
                <a:gd name="connsiteX55" fmla="*/ 193678 w 1354514"/>
                <a:gd name="connsiteY55" fmla="*/ 414738 h 1284713"/>
                <a:gd name="connsiteX56" fmla="*/ 298723 w 1354514"/>
                <a:gd name="connsiteY56" fmla="*/ 414738 h 1284713"/>
                <a:gd name="connsiteX57" fmla="*/ 301898 w 1354514"/>
                <a:gd name="connsiteY57" fmla="*/ 399921 h 1284713"/>
                <a:gd name="connsiteX58" fmla="*/ 310365 w 1354514"/>
                <a:gd name="connsiteY58" fmla="*/ 370286 h 1284713"/>
                <a:gd name="connsiteX59" fmla="*/ 315392 w 1354514"/>
                <a:gd name="connsiteY59" fmla="*/ 352029 h 1284713"/>
                <a:gd name="connsiteX60" fmla="*/ 261679 w 1354514"/>
                <a:gd name="connsiteY60" fmla="*/ 348589 h 1284713"/>
                <a:gd name="connsiteX61" fmla="*/ 203203 w 1354514"/>
                <a:gd name="connsiteY61" fmla="*/ 343562 h 1284713"/>
                <a:gd name="connsiteX62" fmla="*/ 203997 w 1354514"/>
                <a:gd name="connsiteY62" fmla="*/ 316044 h 1284713"/>
                <a:gd name="connsiteX63" fmla="*/ 271734 w 1354514"/>
                <a:gd name="connsiteY63" fmla="*/ 309429 h 1284713"/>
                <a:gd name="connsiteX64" fmla="*/ 333914 w 1354514"/>
                <a:gd name="connsiteY64" fmla="*/ 308635 h 1284713"/>
                <a:gd name="connsiteX65" fmla="*/ 343440 w 1354514"/>
                <a:gd name="connsiteY65" fmla="*/ 289584 h 1284713"/>
                <a:gd name="connsiteX66" fmla="*/ 435520 w 1354514"/>
                <a:gd name="connsiteY66" fmla="*/ 161254 h 1284713"/>
                <a:gd name="connsiteX67" fmla="*/ 986412 w 1354514"/>
                <a:gd name="connsiteY67" fmla="*/ 24457 h 1284713"/>
                <a:gd name="connsiteX68" fmla="*/ 1132999 w 1354514"/>
                <a:gd name="connsiteY68" fmla="*/ 101720 h 1284713"/>
                <a:gd name="connsiteX69" fmla="*/ 1133263 w 1354514"/>
                <a:gd name="connsiteY69" fmla="*/ 126592 h 1284713"/>
                <a:gd name="connsiteX70" fmla="*/ 1086165 w 1354514"/>
                <a:gd name="connsiteY70" fmla="*/ 116537 h 1284713"/>
                <a:gd name="connsiteX71" fmla="*/ 670218 w 1354514"/>
                <a:gd name="connsiteY71" fmla="*/ 60707 h 1284713"/>
                <a:gd name="connsiteX72" fmla="*/ 377573 w 1354514"/>
                <a:gd name="connsiteY72" fmla="*/ 311810 h 1284713"/>
                <a:gd name="connsiteX73" fmla="*/ 377573 w 1354514"/>
                <a:gd name="connsiteY73" fmla="*/ 750513 h 1284713"/>
                <a:gd name="connsiteX74" fmla="*/ 757006 w 1354514"/>
                <a:gd name="connsiteY74" fmla="*/ 1020667 h 1284713"/>
                <a:gd name="connsiteX75" fmla="*/ 890098 w 1354514"/>
                <a:gd name="connsiteY75" fmla="*/ 1019608 h 1284713"/>
                <a:gd name="connsiteX76" fmla="*/ 1103893 w 1354514"/>
                <a:gd name="connsiteY76" fmla="*/ 934143 h 1284713"/>
                <a:gd name="connsiteX77" fmla="*/ 1227460 w 1354514"/>
                <a:gd name="connsiteY77" fmla="*/ 807136 h 1284713"/>
                <a:gd name="connsiteX78" fmla="*/ 1308956 w 1354514"/>
                <a:gd name="connsiteY78" fmla="*/ 586727 h 1284713"/>
                <a:gd name="connsiteX79" fmla="*/ 1287259 w 1354514"/>
                <a:gd name="connsiteY79" fmla="*/ 375049 h 1284713"/>
                <a:gd name="connsiteX80" fmla="*/ 1178774 w 1354514"/>
                <a:gd name="connsiteY80" fmla="*/ 192741 h 1284713"/>
                <a:gd name="connsiteX81" fmla="*/ 1168719 w 1354514"/>
                <a:gd name="connsiteY81" fmla="*/ 154110 h 1284713"/>
                <a:gd name="connsiteX82" fmla="*/ 1227460 w 1354514"/>
                <a:gd name="connsiteY82" fmla="*/ 188243 h 1284713"/>
                <a:gd name="connsiteX83" fmla="*/ 1325890 w 1354514"/>
                <a:gd name="connsiteY83" fmla="*/ 696270 h 1284713"/>
                <a:gd name="connsiteX84" fmla="*/ 1214230 w 1354514"/>
                <a:gd name="connsiteY84" fmla="*/ 889426 h 1284713"/>
                <a:gd name="connsiteX85" fmla="*/ 1201265 w 1354514"/>
                <a:gd name="connsiteY85" fmla="*/ 903979 h 1284713"/>
                <a:gd name="connsiteX86" fmla="*/ 1214230 w 1354514"/>
                <a:gd name="connsiteY86" fmla="*/ 918797 h 1284713"/>
                <a:gd name="connsiteX87" fmla="*/ 1229048 w 1354514"/>
                <a:gd name="connsiteY87" fmla="*/ 933349 h 1284713"/>
                <a:gd name="connsiteX88" fmla="*/ 1244923 w 1354514"/>
                <a:gd name="connsiteY88" fmla="*/ 921443 h 1284713"/>
                <a:gd name="connsiteX89" fmla="*/ 1275087 w 1354514"/>
                <a:gd name="connsiteY89" fmla="*/ 908742 h 1284713"/>
                <a:gd name="connsiteX90" fmla="*/ 1329330 w 1354514"/>
                <a:gd name="connsiteY90" fmla="*/ 969599 h 1284713"/>
                <a:gd name="connsiteX91" fmla="*/ 1250215 w 1354514"/>
                <a:gd name="connsiteY91" fmla="*/ 1056387 h 1284713"/>
                <a:gd name="connsiteX92" fmla="*/ 1152050 w 1354514"/>
                <a:gd name="connsiteY92" fmla="*/ 1119361 h 1284713"/>
                <a:gd name="connsiteX93" fmla="*/ 1103364 w 1354514"/>
                <a:gd name="connsiteY93" fmla="*/ 1061415 h 1284713"/>
                <a:gd name="connsiteX94" fmla="*/ 1118446 w 1354514"/>
                <a:gd name="connsiteY94" fmla="*/ 1030192 h 1284713"/>
                <a:gd name="connsiteX95" fmla="*/ 1132999 w 1354514"/>
                <a:gd name="connsiteY95" fmla="*/ 1015375 h 1284713"/>
                <a:gd name="connsiteX96" fmla="*/ 1119504 w 1354514"/>
                <a:gd name="connsiteY96" fmla="*/ 997117 h 1284713"/>
                <a:gd name="connsiteX97" fmla="*/ 1105745 w 1354514"/>
                <a:gd name="connsiteY97" fmla="*/ 980977 h 1284713"/>
                <a:gd name="connsiteX98" fmla="*/ 1094897 w 1354514"/>
                <a:gd name="connsiteY98" fmla="*/ 987857 h 1284713"/>
                <a:gd name="connsiteX99" fmla="*/ 924496 w 1354514"/>
                <a:gd name="connsiteY99" fmla="*/ 1054006 h 1284713"/>
                <a:gd name="connsiteX100" fmla="*/ 900153 w 1354514"/>
                <a:gd name="connsiteY100" fmla="*/ 1058769 h 1284713"/>
                <a:gd name="connsiteX101" fmla="*/ 900153 w 1354514"/>
                <a:gd name="connsiteY101" fmla="*/ 1088668 h 1284713"/>
                <a:gd name="connsiteX102" fmla="*/ 900153 w 1354514"/>
                <a:gd name="connsiteY102" fmla="*/ 1118568 h 1284713"/>
                <a:gd name="connsiteX103" fmla="*/ 937990 w 1354514"/>
                <a:gd name="connsiteY103" fmla="*/ 1118568 h 1284713"/>
                <a:gd name="connsiteX104" fmla="*/ 1006521 w 1354514"/>
                <a:gd name="connsiteY104" fmla="*/ 1133914 h 1284713"/>
                <a:gd name="connsiteX105" fmla="*/ 1027160 w 1354514"/>
                <a:gd name="connsiteY105" fmla="*/ 1200064 h 1284713"/>
                <a:gd name="connsiteX106" fmla="*/ 1009167 w 1354514"/>
                <a:gd name="connsiteY106" fmla="*/ 1264890 h 1284713"/>
                <a:gd name="connsiteX107" fmla="*/ 818392 w 1354514"/>
                <a:gd name="connsiteY107" fmla="*/ 1282354 h 1284713"/>
                <a:gd name="connsiteX108" fmla="*/ 654342 w 1354514"/>
                <a:gd name="connsiteY108" fmla="*/ 1279972 h 1284713"/>
                <a:gd name="connsiteX109" fmla="*/ 691121 w 1354514"/>
                <a:gd name="connsiteY109" fmla="*/ 1200593 h 1284713"/>
                <a:gd name="connsiteX110" fmla="*/ 691121 w 1354514"/>
                <a:gd name="connsiteY110" fmla="*/ 1158257 h 1284713"/>
                <a:gd name="connsiteX111" fmla="*/ 678156 w 1354514"/>
                <a:gd name="connsiteY111" fmla="*/ 1158257 h 1284713"/>
                <a:gd name="connsiteX112" fmla="*/ 658311 w 1354514"/>
                <a:gd name="connsiteY112" fmla="*/ 1163814 h 1284713"/>
                <a:gd name="connsiteX113" fmla="*/ 651431 w 1354514"/>
                <a:gd name="connsiteY113" fmla="*/ 1200328 h 1284713"/>
                <a:gd name="connsiteX114" fmla="*/ 656194 w 1354514"/>
                <a:gd name="connsiteY114" fmla="*/ 1235520 h 1284713"/>
                <a:gd name="connsiteX115" fmla="*/ 680008 w 1354514"/>
                <a:gd name="connsiteY115" fmla="*/ 1242664 h 1284713"/>
                <a:gd name="connsiteX116" fmla="*/ 691121 w 1354514"/>
                <a:gd name="connsiteY116" fmla="*/ 1242928 h 1284713"/>
                <a:gd name="connsiteX117" fmla="*/ 691121 w 1354514"/>
                <a:gd name="connsiteY117" fmla="*/ 1200593 h 1284713"/>
                <a:gd name="connsiteX118" fmla="*/ 762562 w 1354514"/>
                <a:gd name="connsiteY118" fmla="*/ 1200593 h 1284713"/>
                <a:gd name="connsiteX119" fmla="*/ 762562 w 1354514"/>
                <a:gd name="connsiteY119" fmla="*/ 1158257 h 1284713"/>
                <a:gd name="connsiteX120" fmla="*/ 746686 w 1354514"/>
                <a:gd name="connsiteY120" fmla="*/ 1158257 h 1284713"/>
                <a:gd name="connsiteX121" fmla="*/ 730810 w 1354514"/>
                <a:gd name="connsiteY121" fmla="*/ 1158257 h 1284713"/>
                <a:gd name="connsiteX122" fmla="*/ 730810 w 1354514"/>
                <a:gd name="connsiteY122" fmla="*/ 1200593 h 1284713"/>
                <a:gd name="connsiteX123" fmla="*/ 730810 w 1354514"/>
                <a:gd name="connsiteY123" fmla="*/ 1242928 h 1284713"/>
                <a:gd name="connsiteX124" fmla="*/ 746686 w 1354514"/>
                <a:gd name="connsiteY124" fmla="*/ 1242928 h 1284713"/>
                <a:gd name="connsiteX125" fmla="*/ 762562 w 1354514"/>
                <a:gd name="connsiteY125" fmla="*/ 1242928 h 1284713"/>
                <a:gd name="connsiteX126" fmla="*/ 762562 w 1354514"/>
                <a:gd name="connsiteY126" fmla="*/ 1200593 h 1284713"/>
                <a:gd name="connsiteX127" fmla="*/ 834003 w 1354514"/>
                <a:gd name="connsiteY127" fmla="*/ 1200593 h 1284713"/>
                <a:gd name="connsiteX128" fmla="*/ 834003 w 1354514"/>
                <a:gd name="connsiteY128" fmla="*/ 1158257 h 1284713"/>
                <a:gd name="connsiteX129" fmla="*/ 818128 w 1354514"/>
                <a:gd name="connsiteY129" fmla="*/ 1158257 h 1284713"/>
                <a:gd name="connsiteX130" fmla="*/ 802252 w 1354514"/>
                <a:gd name="connsiteY130" fmla="*/ 1158257 h 1284713"/>
                <a:gd name="connsiteX131" fmla="*/ 802252 w 1354514"/>
                <a:gd name="connsiteY131" fmla="*/ 1198741 h 1284713"/>
                <a:gd name="connsiteX132" fmla="*/ 804104 w 1354514"/>
                <a:gd name="connsiteY132" fmla="*/ 1241076 h 1284713"/>
                <a:gd name="connsiteX133" fmla="*/ 819980 w 1354514"/>
                <a:gd name="connsiteY133" fmla="*/ 1242928 h 1284713"/>
                <a:gd name="connsiteX134" fmla="*/ 834003 w 1354514"/>
                <a:gd name="connsiteY134" fmla="*/ 1242928 h 1284713"/>
                <a:gd name="connsiteX135" fmla="*/ 834003 w 1354514"/>
                <a:gd name="connsiteY135" fmla="*/ 1200593 h 1284713"/>
                <a:gd name="connsiteX136" fmla="*/ 907562 w 1354514"/>
                <a:gd name="connsiteY136" fmla="*/ 1200064 h 1284713"/>
                <a:gd name="connsiteX137" fmla="*/ 908355 w 1354514"/>
                <a:gd name="connsiteY137" fmla="*/ 1158257 h 1284713"/>
                <a:gd name="connsiteX138" fmla="*/ 892215 w 1354514"/>
                <a:gd name="connsiteY138" fmla="*/ 1158257 h 1284713"/>
                <a:gd name="connsiteX139" fmla="*/ 876339 w 1354514"/>
                <a:gd name="connsiteY139" fmla="*/ 1158257 h 1284713"/>
                <a:gd name="connsiteX140" fmla="*/ 876339 w 1354514"/>
                <a:gd name="connsiteY140" fmla="*/ 1200593 h 1284713"/>
                <a:gd name="connsiteX141" fmla="*/ 876339 w 1354514"/>
                <a:gd name="connsiteY141" fmla="*/ 1243193 h 1284713"/>
                <a:gd name="connsiteX142" fmla="*/ 891686 w 1354514"/>
                <a:gd name="connsiteY142" fmla="*/ 1242399 h 1284713"/>
                <a:gd name="connsiteX143" fmla="*/ 906768 w 1354514"/>
                <a:gd name="connsiteY143" fmla="*/ 1241606 h 1284713"/>
                <a:gd name="connsiteX144" fmla="*/ 907562 w 1354514"/>
                <a:gd name="connsiteY144" fmla="*/ 1200064 h 1284713"/>
                <a:gd name="connsiteX145" fmla="*/ 982707 w 1354514"/>
                <a:gd name="connsiteY145" fmla="*/ 1234991 h 1284713"/>
                <a:gd name="connsiteX146" fmla="*/ 987470 w 1354514"/>
                <a:gd name="connsiteY146" fmla="*/ 1200064 h 1284713"/>
                <a:gd name="connsiteX147" fmla="*/ 980855 w 1354514"/>
                <a:gd name="connsiteY147" fmla="*/ 1164872 h 1284713"/>
                <a:gd name="connsiteX148" fmla="*/ 961010 w 1354514"/>
                <a:gd name="connsiteY148" fmla="*/ 1158257 h 1284713"/>
                <a:gd name="connsiteX149" fmla="*/ 947780 w 1354514"/>
                <a:gd name="connsiteY149" fmla="*/ 1158257 h 1284713"/>
                <a:gd name="connsiteX150" fmla="*/ 947780 w 1354514"/>
                <a:gd name="connsiteY150" fmla="*/ 1200857 h 1284713"/>
                <a:gd name="connsiteX151" fmla="*/ 947780 w 1354514"/>
                <a:gd name="connsiteY151" fmla="*/ 1243458 h 1284713"/>
                <a:gd name="connsiteX152" fmla="*/ 962862 w 1354514"/>
                <a:gd name="connsiteY152" fmla="*/ 1242399 h 1284713"/>
                <a:gd name="connsiteX153" fmla="*/ 982707 w 1354514"/>
                <a:gd name="connsiteY153" fmla="*/ 1234991 h 1284713"/>
                <a:gd name="connsiteX154" fmla="*/ 860463 w 1354514"/>
                <a:gd name="connsiteY154" fmla="*/ 1091314 h 1284713"/>
                <a:gd name="connsiteX155" fmla="*/ 860463 w 1354514"/>
                <a:gd name="connsiteY155" fmla="*/ 1064325 h 1284713"/>
                <a:gd name="connsiteX156" fmla="*/ 819451 w 1354514"/>
                <a:gd name="connsiteY156" fmla="*/ 1064325 h 1284713"/>
                <a:gd name="connsiteX157" fmla="*/ 778438 w 1354514"/>
                <a:gd name="connsiteY157" fmla="*/ 1064325 h 1284713"/>
                <a:gd name="connsiteX158" fmla="*/ 778438 w 1354514"/>
                <a:gd name="connsiteY158" fmla="*/ 1091314 h 1284713"/>
                <a:gd name="connsiteX159" fmla="*/ 778438 w 1354514"/>
                <a:gd name="connsiteY159" fmla="*/ 1118568 h 1284713"/>
                <a:gd name="connsiteX160" fmla="*/ 819451 w 1354514"/>
                <a:gd name="connsiteY160" fmla="*/ 1118568 h 1284713"/>
                <a:gd name="connsiteX161" fmla="*/ 860463 w 1354514"/>
                <a:gd name="connsiteY161" fmla="*/ 1118568 h 1284713"/>
                <a:gd name="connsiteX162" fmla="*/ 860463 w 1354514"/>
                <a:gd name="connsiteY162" fmla="*/ 1091314 h 1284713"/>
                <a:gd name="connsiteX163" fmla="*/ 1230371 w 1354514"/>
                <a:gd name="connsiteY163" fmla="*/ 1020931 h 1284713"/>
                <a:gd name="connsiteX164" fmla="*/ 1284084 w 1354514"/>
                <a:gd name="connsiteY164" fmla="*/ 974627 h 1284713"/>
                <a:gd name="connsiteX165" fmla="*/ 1274823 w 1354514"/>
                <a:gd name="connsiteY165" fmla="*/ 965630 h 1284713"/>
                <a:gd name="connsiteX166" fmla="*/ 1265827 w 1354514"/>
                <a:gd name="connsiteY166" fmla="*/ 956369 h 1284713"/>
                <a:gd name="connsiteX167" fmla="*/ 1207615 w 1354514"/>
                <a:gd name="connsiteY167" fmla="*/ 1006378 h 1284713"/>
                <a:gd name="connsiteX168" fmla="*/ 1149668 w 1354514"/>
                <a:gd name="connsiteY168" fmla="*/ 1056387 h 1284713"/>
                <a:gd name="connsiteX169" fmla="*/ 1157871 w 1354514"/>
                <a:gd name="connsiteY169" fmla="*/ 1065913 h 1284713"/>
                <a:gd name="connsiteX170" fmla="*/ 1171365 w 1354514"/>
                <a:gd name="connsiteY170" fmla="*/ 1071469 h 1284713"/>
                <a:gd name="connsiteX171" fmla="*/ 1230371 w 1354514"/>
                <a:gd name="connsiteY171" fmla="*/ 1020931 h 1284713"/>
                <a:gd name="connsiteX172" fmla="*/ 475474 w 1354514"/>
                <a:gd name="connsiteY172" fmla="*/ 1065119 h 1284713"/>
                <a:gd name="connsiteX173" fmla="*/ 482353 w 1354514"/>
                <a:gd name="connsiteY173" fmla="*/ 1056916 h 1284713"/>
                <a:gd name="connsiteX174" fmla="*/ 476268 w 1354514"/>
                <a:gd name="connsiteY174" fmla="*/ 1050831 h 1284713"/>
                <a:gd name="connsiteX175" fmla="*/ 365401 w 1354514"/>
                <a:gd name="connsiteY175" fmla="*/ 957163 h 1284713"/>
                <a:gd name="connsiteX176" fmla="*/ 356140 w 1354514"/>
                <a:gd name="connsiteY176" fmla="*/ 966424 h 1284713"/>
                <a:gd name="connsiteX177" fmla="*/ 349261 w 1354514"/>
                <a:gd name="connsiteY177" fmla="*/ 975685 h 1284713"/>
                <a:gd name="connsiteX178" fmla="*/ 356670 w 1354514"/>
                <a:gd name="connsiteY178" fmla="*/ 982035 h 1284713"/>
                <a:gd name="connsiteX179" fmla="*/ 413294 w 1354514"/>
                <a:gd name="connsiteY179" fmla="*/ 1030721 h 1284713"/>
                <a:gd name="connsiteX180" fmla="*/ 465419 w 1354514"/>
                <a:gd name="connsiteY180" fmla="*/ 1073322 h 1284713"/>
                <a:gd name="connsiteX181" fmla="*/ 475474 w 1354514"/>
                <a:gd name="connsiteY181" fmla="*/ 1065119 h 1284713"/>
                <a:gd name="connsiteX182" fmla="*/ 481824 w 1354514"/>
                <a:gd name="connsiteY182" fmla="*/ 972510 h 1284713"/>
                <a:gd name="connsiteX183" fmla="*/ 495848 w 1354514"/>
                <a:gd name="connsiteY183" fmla="*/ 956105 h 1284713"/>
                <a:gd name="connsiteX184" fmla="*/ 485793 w 1354514"/>
                <a:gd name="connsiteY184" fmla="*/ 947109 h 1284713"/>
                <a:gd name="connsiteX185" fmla="*/ 468594 w 1354514"/>
                <a:gd name="connsiteY185" fmla="*/ 933349 h 1284713"/>
                <a:gd name="connsiteX186" fmla="*/ 461715 w 1354514"/>
                <a:gd name="connsiteY186" fmla="*/ 928322 h 1284713"/>
                <a:gd name="connsiteX187" fmla="*/ 447956 w 1354514"/>
                <a:gd name="connsiteY187" fmla="*/ 944727 h 1284713"/>
                <a:gd name="connsiteX188" fmla="*/ 434197 w 1354514"/>
                <a:gd name="connsiteY188" fmla="*/ 961132 h 1284713"/>
                <a:gd name="connsiteX189" fmla="*/ 449543 w 1354514"/>
                <a:gd name="connsiteY189" fmla="*/ 974891 h 1284713"/>
                <a:gd name="connsiteX190" fmla="*/ 466478 w 1354514"/>
                <a:gd name="connsiteY190" fmla="*/ 988915 h 1284713"/>
                <a:gd name="connsiteX191" fmla="*/ 481824 w 1354514"/>
                <a:gd name="connsiteY191" fmla="*/ 972510 h 1284713"/>
                <a:gd name="connsiteX192" fmla="*/ 1185389 w 1354514"/>
                <a:gd name="connsiteY192" fmla="*/ 972774 h 1284713"/>
                <a:gd name="connsiteX193" fmla="*/ 1196502 w 1354514"/>
                <a:gd name="connsiteY193" fmla="*/ 961397 h 1284713"/>
                <a:gd name="connsiteX194" fmla="*/ 1184331 w 1354514"/>
                <a:gd name="connsiteY194" fmla="*/ 944992 h 1284713"/>
                <a:gd name="connsiteX195" fmla="*/ 1172159 w 1354514"/>
                <a:gd name="connsiteY195" fmla="*/ 930968 h 1284713"/>
                <a:gd name="connsiteX196" fmla="*/ 1157342 w 1354514"/>
                <a:gd name="connsiteY196" fmla="*/ 943404 h 1284713"/>
                <a:gd name="connsiteX197" fmla="*/ 1141201 w 1354514"/>
                <a:gd name="connsiteY197" fmla="*/ 957957 h 1284713"/>
                <a:gd name="connsiteX198" fmla="*/ 1152843 w 1354514"/>
                <a:gd name="connsiteY198" fmla="*/ 974627 h 1284713"/>
                <a:gd name="connsiteX199" fmla="*/ 1185389 w 1354514"/>
                <a:gd name="connsiteY199" fmla="*/ 972774 h 12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354514" h="1284713">
                  <a:moveTo>
                    <a:pt x="654342" y="1279972"/>
                  </a:moveTo>
                  <a:cubicBezTo>
                    <a:pt x="640583" y="1276797"/>
                    <a:pt x="624707" y="1264096"/>
                    <a:pt x="617827" y="1250866"/>
                  </a:cubicBezTo>
                  <a:cubicBezTo>
                    <a:pt x="611742" y="1239489"/>
                    <a:pt x="611477" y="1236843"/>
                    <a:pt x="612271" y="1197682"/>
                  </a:cubicBezTo>
                  <a:cubicBezTo>
                    <a:pt x="613065" y="1157993"/>
                    <a:pt x="613329" y="1156141"/>
                    <a:pt x="620209" y="1145557"/>
                  </a:cubicBezTo>
                  <a:cubicBezTo>
                    <a:pt x="624178" y="1139735"/>
                    <a:pt x="633174" y="1131268"/>
                    <a:pt x="640054" y="1127299"/>
                  </a:cubicBezTo>
                  <a:cubicBezTo>
                    <a:pt x="652225" y="1120155"/>
                    <a:pt x="654077" y="1119891"/>
                    <a:pt x="695884" y="1119097"/>
                  </a:cubicBezTo>
                  <a:lnTo>
                    <a:pt x="739013" y="1118038"/>
                  </a:lnTo>
                  <a:lnTo>
                    <a:pt x="738219" y="1088668"/>
                  </a:lnTo>
                  <a:lnTo>
                    <a:pt x="737425" y="1059298"/>
                  </a:lnTo>
                  <a:lnTo>
                    <a:pt x="705409" y="1052154"/>
                  </a:lnTo>
                  <a:cubicBezTo>
                    <a:pt x="687681" y="1048185"/>
                    <a:pt x="662280" y="1041305"/>
                    <a:pt x="648521" y="1036542"/>
                  </a:cubicBezTo>
                  <a:cubicBezTo>
                    <a:pt x="622061" y="1027546"/>
                    <a:pt x="563320" y="1000293"/>
                    <a:pt x="541888" y="987063"/>
                  </a:cubicBezTo>
                  <a:lnTo>
                    <a:pt x="528923" y="978860"/>
                  </a:lnTo>
                  <a:lnTo>
                    <a:pt x="513047" y="997382"/>
                  </a:lnTo>
                  <a:lnTo>
                    <a:pt x="497436" y="1015639"/>
                  </a:lnTo>
                  <a:lnTo>
                    <a:pt x="513576" y="1030192"/>
                  </a:lnTo>
                  <a:cubicBezTo>
                    <a:pt x="535538" y="1050302"/>
                    <a:pt x="535538" y="1055858"/>
                    <a:pt x="513311" y="1082053"/>
                  </a:cubicBezTo>
                  <a:cubicBezTo>
                    <a:pt x="474945" y="1127564"/>
                    <a:pt x="469388" y="1130739"/>
                    <a:pt x="452719" y="1116716"/>
                  </a:cubicBezTo>
                  <a:cubicBezTo>
                    <a:pt x="386834" y="1061944"/>
                    <a:pt x="305602" y="989709"/>
                    <a:pt x="303221" y="984152"/>
                  </a:cubicBezTo>
                  <a:cubicBezTo>
                    <a:pt x="301104" y="979654"/>
                    <a:pt x="300840" y="974891"/>
                    <a:pt x="302427" y="970922"/>
                  </a:cubicBezTo>
                  <a:cubicBezTo>
                    <a:pt x="306396" y="960868"/>
                    <a:pt x="352172" y="909800"/>
                    <a:pt x="359051" y="907948"/>
                  </a:cubicBezTo>
                  <a:cubicBezTo>
                    <a:pt x="366460" y="906096"/>
                    <a:pt x="373604" y="909800"/>
                    <a:pt x="390538" y="923824"/>
                  </a:cubicBezTo>
                  <a:lnTo>
                    <a:pt x="403239" y="934672"/>
                  </a:lnTo>
                  <a:lnTo>
                    <a:pt x="418585" y="917738"/>
                  </a:lnTo>
                  <a:lnTo>
                    <a:pt x="433932" y="900804"/>
                  </a:lnTo>
                  <a:lnTo>
                    <a:pt x="416204" y="880430"/>
                  </a:lnTo>
                  <a:cubicBezTo>
                    <a:pt x="406679" y="869317"/>
                    <a:pt x="390538" y="848678"/>
                    <a:pt x="380483" y="834655"/>
                  </a:cubicBezTo>
                  <a:lnTo>
                    <a:pt x="362491" y="808989"/>
                  </a:lnTo>
                  <a:lnTo>
                    <a:pt x="294489" y="808989"/>
                  </a:lnTo>
                  <a:cubicBezTo>
                    <a:pt x="231780" y="808989"/>
                    <a:pt x="225959" y="808724"/>
                    <a:pt x="221990" y="804226"/>
                  </a:cubicBezTo>
                  <a:cubicBezTo>
                    <a:pt x="215639" y="797082"/>
                    <a:pt x="216168" y="781735"/>
                    <a:pt x="223048" y="775649"/>
                  </a:cubicBezTo>
                  <a:cubicBezTo>
                    <a:pt x="228075" y="771151"/>
                    <a:pt x="233896" y="770622"/>
                    <a:pt x="285228" y="769828"/>
                  </a:cubicBezTo>
                  <a:lnTo>
                    <a:pt x="341852" y="769034"/>
                  </a:lnTo>
                  <a:lnTo>
                    <a:pt x="335502" y="756598"/>
                  </a:lnTo>
                  <a:cubicBezTo>
                    <a:pt x="332327" y="749719"/>
                    <a:pt x="325976" y="735431"/>
                    <a:pt x="322007" y="725111"/>
                  </a:cubicBezTo>
                  <a:lnTo>
                    <a:pt x="314599" y="705796"/>
                  </a:lnTo>
                  <a:lnTo>
                    <a:pt x="210347" y="705796"/>
                  </a:lnTo>
                  <a:lnTo>
                    <a:pt x="106096" y="705796"/>
                  </a:lnTo>
                  <a:lnTo>
                    <a:pt x="99746" y="699181"/>
                  </a:lnTo>
                  <a:cubicBezTo>
                    <a:pt x="91278" y="690978"/>
                    <a:pt x="91014" y="679600"/>
                    <a:pt x="99216" y="671927"/>
                  </a:cubicBezTo>
                  <a:cubicBezTo>
                    <a:pt x="105302" y="666106"/>
                    <a:pt x="106360" y="666106"/>
                    <a:pt x="203732" y="666106"/>
                  </a:cubicBezTo>
                  <a:cubicBezTo>
                    <a:pt x="257975" y="666106"/>
                    <a:pt x="302163" y="665577"/>
                    <a:pt x="302163" y="665048"/>
                  </a:cubicBezTo>
                  <a:cubicBezTo>
                    <a:pt x="302163" y="664254"/>
                    <a:pt x="300310" y="655787"/>
                    <a:pt x="297929" y="645732"/>
                  </a:cubicBezTo>
                  <a:cubicBezTo>
                    <a:pt x="295812" y="635942"/>
                    <a:pt x="292372" y="617155"/>
                    <a:pt x="290520" y="603926"/>
                  </a:cubicBezTo>
                  <a:lnTo>
                    <a:pt x="287345" y="580112"/>
                  </a:lnTo>
                  <a:lnTo>
                    <a:pt x="148696" y="579318"/>
                  </a:lnTo>
                  <a:cubicBezTo>
                    <a:pt x="10576" y="578789"/>
                    <a:pt x="10047" y="578789"/>
                    <a:pt x="3961" y="572968"/>
                  </a:cubicBezTo>
                  <a:cubicBezTo>
                    <a:pt x="-6093" y="563707"/>
                    <a:pt x="-3712" y="549419"/>
                    <a:pt x="8724" y="543068"/>
                  </a:cubicBezTo>
                  <a:cubicBezTo>
                    <a:pt x="14810" y="539628"/>
                    <a:pt x="37830" y="539099"/>
                    <a:pt x="150813" y="539099"/>
                  </a:cubicBezTo>
                  <a:lnTo>
                    <a:pt x="285493" y="539099"/>
                  </a:lnTo>
                  <a:lnTo>
                    <a:pt x="287081" y="501262"/>
                  </a:lnTo>
                  <a:cubicBezTo>
                    <a:pt x="287874" y="480623"/>
                    <a:pt x="289462" y="461572"/>
                    <a:pt x="290256" y="458926"/>
                  </a:cubicBezTo>
                  <a:cubicBezTo>
                    <a:pt x="292108" y="454693"/>
                    <a:pt x="286287" y="454428"/>
                    <a:pt x="190238" y="454428"/>
                  </a:cubicBezTo>
                  <a:cubicBezTo>
                    <a:pt x="91278" y="454428"/>
                    <a:pt x="88368" y="454163"/>
                    <a:pt x="81488" y="448871"/>
                  </a:cubicBezTo>
                  <a:cubicBezTo>
                    <a:pt x="71963" y="441463"/>
                    <a:pt x="71963" y="427704"/>
                    <a:pt x="81488" y="420295"/>
                  </a:cubicBezTo>
                  <a:cubicBezTo>
                    <a:pt x="88368" y="415003"/>
                    <a:pt x="91278" y="414738"/>
                    <a:pt x="193678" y="414738"/>
                  </a:cubicBezTo>
                  <a:lnTo>
                    <a:pt x="298723" y="414738"/>
                  </a:lnTo>
                  <a:lnTo>
                    <a:pt x="301898" y="399921"/>
                  </a:lnTo>
                  <a:cubicBezTo>
                    <a:pt x="303750" y="391454"/>
                    <a:pt x="307719" y="378224"/>
                    <a:pt x="310365" y="370286"/>
                  </a:cubicBezTo>
                  <a:cubicBezTo>
                    <a:pt x="313011" y="362348"/>
                    <a:pt x="315392" y="354146"/>
                    <a:pt x="315392" y="352029"/>
                  </a:cubicBezTo>
                  <a:cubicBezTo>
                    <a:pt x="315392" y="349383"/>
                    <a:pt x="304809" y="348589"/>
                    <a:pt x="261679" y="348589"/>
                  </a:cubicBezTo>
                  <a:cubicBezTo>
                    <a:pt x="211935" y="348589"/>
                    <a:pt x="207437" y="348060"/>
                    <a:pt x="203203" y="343562"/>
                  </a:cubicBezTo>
                  <a:cubicBezTo>
                    <a:pt x="196588" y="336418"/>
                    <a:pt x="196853" y="322923"/>
                    <a:pt x="203997" y="316044"/>
                  </a:cubicBezTo>
                  <a:cubicBezTo>
                    <a:pt x="209553" y="310487"/>
                    <a:pt x="211935" y="310222"/>
                    <a:pt x="271734" y="309429"/>
                  </a:cubicBezTo>
                  <a:lnTo>
                    <a:pt x="333914" y="308635"/>
                  </a:lnTo>
                  <a:lnTo>
                    <a:pt x="343440" y="289584"/>
                  </a:lnTo>
                  <a:cubicBezTo>
                    <a:pt x="366724" y="243279"/>
                    <a:pt x="396624" y="201737"/>
                    <a:pt x="435520" y="161254"/>
                  </a:cubicBezTo>
                  <a:cubicBezTo>
                    <a:pt x="577873" y="13344"/>
                    <a:pt x="790610" y="-39575"/>
                    <a:pt x="986412" y="24457"/>
                  </a:cubicBezTo>
                  <a:cubicBezTo>
                    <a:pt x="1036950" y="40862"/>
                    <a:pt x="1119240" y="84521"/>
                    <a:pt x="1132999" y="101720"/>
                  </a:cubicBezTo>
                  <a:cubicBezTo>
                    <a:pt x="1139614" y="110187"/>
                    <a:pt x="1139614" y="118654"/>
                    <a:pt x="1133263" y="126592"/>
                  </a:cubicBezTo>
                  <a:cubicBezTo>
                    <a:pt x="1124796" y="137176"/>
                    <a:pt x="1113683" y="134794"/>
                    <a:pt x="1086165" y="116537"/>
                  </a:cubicBezTo>
                  <a:cubicBezTo>
                    <a:pt x="966831" y="37687"/>
                    <a:pt x="808073" y="16519"/>
                    <a:pt x="670218" y="60707"/>
                  </a:cubicBezTo>
                  <a:cubicBezTo>
                    <a:pt x="541888" y="101720"/>
                    <a:pt x="438430" y="190624"/>
                    <a:pt x="377573" y="311810"/>
                  </a:cubicBezTo>
                  <a:cubicBezTo>
                    <a:pt x="308513" y="448871"/>
                    <a:pt x="308513" y="613451"/>
                    <a:pt x="377573" y="750513"/>
                  </a:cubicBezTo>
                  <a:cubicBezTo>
                    <a:pt x="452454" y="899481"/>
                    <a:pt x="591103" y="998176"/>
                    <a:pt x="757006" y="1020667"/>
                  </a:cubicBezTo>
                  <a:cubicBezTo>
                    <a:pt x="787699" y="1024900"/>
                    <a:pt x="859405" y="1024106"/>
                    <a:pt x="890098" y="1019608"/>
                  </a:cubicBezTo>
                  <a:cubicBezTo>
                    <a:pt x="966831" y="1007701"/>
                    <a:pt x="1041448" y="977802"/>
                    <a:pt x="1103893" y="934143"/>
                  </a:cubicBezTo>
                  <a:cubicBezTo>
                    <a:pt x="1143053" y="906625"/>
                    <a:pt x="1201000" y="846826"/>
                    <a:pt x="1227460" y="807136"/>
                  </a:cubicBezTo>
                  <a:cubicBezTo>
                    <a:pt x="1273500" y="737547"/>
                    <a:pt x="1299430" y="667694"/>
                    <a:pt x="1308956" y="586727"/>
                  </a:cubicBezTo>
                  <a:cubicBezTo>
                    <a:pt x="1317423" y="515021"/>
                    <a:pt x="1310279" y="443844"/>
                    <a:pt x="1287259" y="375049"/>
                  </a:cubicBezTo>
                  <a:cubicBezTo>
                    <a:pt x="1265033" y="308106"/>
                    <a:pt x="1233810" y="255980"/>
                    <a:pt x="1178774" y="192741"/>
                  </a:cubicBezTo>
                  <a:cubicBezTo>
                    <a:pt x="1160252" y="171573"/>
                    <a:pt x="1158400" y="164429"/>
                    <a:pt x="1168719" y="154110"/>
                  </a:cubicBezTo>
                  <a:cubicBezTo>
                    <a:pt x="1182214" y="140615"/>
                    <a:pt x="1192533" y="146701"/>
                    <a:pt x="1227460" y="188243"/>
                  </a:cubicBezTo>
                  <a:cubicBezTo>
                    <a:pt x="1345735" y="329273"/>
                    <a:pt x="1383043" y="521900"/>
                    <a:pt x="1325890" y="696270"/>
                  </a:cubicBezTo>
                  <a:cubicBezTo>
                    <a:pt x="1303135" y="765859"/>
                    <a:pt x="1265827" y="830156"/>
                    <a:pt x="1214230" y="889426"/>
                  </a:cubicBezTo>
                  <a:lnTo>
                    <a:pt x="1201265" y="903979"/>
                  </a:lnTo>
                  <a:lnTo>
                    <a:pt x="1214230" y="918797"/>
                  </a:lnTo>
                  <a:cubicBezTo>
                    <a:pt x="1221110" y="926734"/>
                    <a:pt x="1227989" y="933349"/>
                    <a:pt x="1229048" y="933349"/>
                  </a:cubicBezTo>
                  <a:cubicBezTo>
                    <a:pt x="1230371" y="933349"/>
                    <a:pt x="1237515" y="928057"/>
                    <a:pt x="1244923" y="921443"/>
                  </a:cubicBezTo>
                  <a:cubicBezTo>
                    <a:pt x="1260005" y="908213"/>
                    <a:pt x="1266356" y="905567"/>
                    <a:pt x="1275087" y="908742"/>
                  </a:cubicBezTo>
                  <a:cubicBezTo>
                    <a:pt x="1281173" y="911123"/>
                    <a:pt x="1324832" y="959809"/>
                    <a:pt x="1329330" y="969599"/>
                  </a:cubicBezTo>
                  <a:cubicBezTo>
                    <a:pt x="1335151" y="982035"/>
                    <a:pt x="1330388" y="987327"/>
                    <a:pt x="1250215" y="1056387"/>
                  </a:cubicBezTo>
                  <a:cubicBezTo>
                    <a:pt x="1167661" y="1127564"/>
                    <a:pt x="1164221" y="1129681"/>
                    <a:pt x="1152050" y="1119361"/>
                  </a:cubicBezTo>
                  <a:cubicBezTo>
                    <a:pt x="1143053" y="1111424"/>
                    <a:pt x="1106010" y="1067765"/>
                    <a:pt x="1103364" y="1061415"/>
                  </a:cubicBezTo>
                  <a:cubicBezTo>
                    <a:pt x="1098866" y="1051625"/>
                    <a:pt x="1102835" y="1043157"/>
                    <a:pt x="1118446" y="1030192"/>
                  </a:cubicBezTo>
                  <a:cubicBezTo>
                    <a:pt x="1126384" y="1023313"/>
                    <a:pt x="1132999" y="1016698"/>
                    <a:pt x="1132999" y="1015375"/>
                  </a:cubicBezTo>
                  <a:cubicBezTo>
                    <a:pt x="1132999" y="1014316"/>
                    <a:pt x="1126913" y="1006114"/>
                    <a:pt x="1119504" y="997117"/>
                  </a:cubicBezTo>
                  <a:lnTo>
                    <a:pt x="1105745" y="980977"/>
                  </a:lnTo>
                  <a:lnTo>
                    <a:pt x="1094897" y="987857"/>
                  </a:lnTo>
                  <a:cubicBezTo>
                    <a:pt x="1053355" y="1013787"/>
                    <a:pt x="973976" y="1044480"/>
                    <a:pt x="924496" y="1054006"/>
                  </a:cubicBezTo>
                  <a:lnTo>
                    <a:pt x="900153" y="1058769"/>
                  </a:lnTo>
                  <a:lnTo>
                    <a:pt x="900153" y="1088668"/>
                  </a:lnTo>
                  <a:lnTo>
                    <a:pt x="900153" y="1118568"/>
                  </a:lnTo>
                  <a:lnTo>
                    <a:pt x="937990" y="1118568"/>
                  </a:lnTo>
                  <a:cubicBezTo>
                    <a:pt x="982178" y="1118568"/>
                    <a:pt x="991968" y="1120949"/>
                    <a:pt x="1006521" y="1133914"/>
                  </a:cubicBezTo>
                  <a:cubicBezTo>
                    <a:pt x="1023984" y="1149790"/>
                    <a:pt x="1027160" y="1159316"/>
                    <a:pt x="1027160" y="1200064"/>
                  </a:cubicBezTo>
                  <a:cubicBezTo>
                    <a:pt x="1027160" y="1240018"/>
                    <a:pt x="1024778" y="1249014"/>
                    <a:pt x="1009167" y="1264890"/>
                  </a:cubicBezTo>
                  <a:cubicBezTo>
                    <a:pt x="991704" y="1282618"/>
                    <a:pt x="992233" y="1282618"/>
                    <a:pt x="818392" y="1282354"/>
                  </a:cubicBezTo>
                  <a:cubicBezTo>
                    <a:pt x="733192" y="1282089"/>
                    <a:pt x="659369" y="1281031"/>
                    <a:pt x="654342" y="1279972"/>
                  </a:cubicBezTo>
                  <a:close/>
                  <a:moveTo>
                    <a:pt x="691121" y="1200593"/>
                  </a:moveTo>
                  <a:lnTo>
                    <a:pt x="691121" y="1158257"/>
                  </a:lnTo>
                  <a:lnTo>
                    <a:pt x="678156" y="1158257"/>
                  </a:lnTo>
                  <a:cubicBezTo>
                    <a:pt x="669159" y="1158257"/>
                    <a:pt x="663338" y="1159845"/>
                    <a:pt x="658311" y="1163814"/>
                  </a:cubicBezTo>
                  <a:cubicBezTo>
                    <a:pt x="651696" y="1169106"/>
                    <a:pt x="651431" y="1169900"/>
                    <a:pt x="651431" y="1200328"/>
                  </a:cubicBezTo>
                  <a:cubicBezTo>
                    <a:pt x="651431" y="1226788"/>
                    <a:pt x="652225" y="1232080"/>
                    <a:pt x="656194" y="1235520"/>
                  </a:cubicBezTo>
                  <a:cubicBezTo>
                    <a:pt x="662544" y="1241076"/>
                    <a:pt x="666778" y="1242399"/>
                    <a:pt x="680008" y="1242664"/>
                  </a:cubicBezTo>
                  <a:lnTo>
                    <a:pt x="691121" y="1242928"/>
                  </a:lnTo>
                  <a:lnTo>
                    <a:pt x="691121" y="1200593"/>
                  </a:lnTo>
                  <a:close/>
                  <a:moveTo>
                    <a:pt x="762562" y="1200593"/>
                  </a:moveTo>
                  <a:lnTo>
                    <a:pt x="762562" y="1158257"/>
                  </a:lnTo>
                  <a:lnTo>
                    <a:pt x="746686" y="1158257"/>
                  </a:lnTo>
                  <a:lnTo>
                    <a:pt x="730810" y="1158257"/>
                  </a:lnTo>
                  <a:lnTo>
                    <a:pt x="730810" y="1200593"/>
                  </a:lnTo>
                  <a:lnTo>
                    <a:pt x="730810" y="1242928"/>
                  </a:lnTo>
                  <a:lnTo>
                    <a:pt x="746686" y="1242928"/>
                  </a:lnTo>
                  <a:lnTo>
                    <a:pt x="762562" y="1242928"/>
                  </a:lnTo>
                  <a:lnTo>
                    <a:pt x="762562" y="1200593"/>
                  </a:lnTo>
                  <a:close/>
                  <a:moveTo>
                    <a:pt x="834003" y="1200593"/>
                  </a:moveTo>
                  <a:lnTo>
                    <a:pt x="834003" y="1158257"/>
                  </a:lnTo>
                  <a:lnTo>
                    <a:pt x="818128" y="1158257"/>
                  </a:lnTo>
                  <a:lnTo>
                    <a:pt x="802252" y="1158257"/>
                  </a:lnTo>
                  <a:lnTo>
                    <a:pt x="802252" y="1198741"/>
                  </a:lnTo>
                  <a:cubicBezTo>
                    <a:pt x="802252" y="1221232"/>
                    <a:pt x="803046" y="1240283"/>
                    <a:pt x="804104" y="1241076"/>
                  </a:cubicBezTo>
                  <a:cubicBezTo>
                    <a:pt x="804898" y="1242135"/>
                    <a:pt x="812042" y="1242928"/>
                    <a:pt x="819980" y="1242928"/>
                  </a:cubicBezTo>
                  <a:lnTo>
                    <a:pt x="834003" y="1242928"/>
                  </a:lnTo>
                  <a:lnTo>
                    <a:pt x="834003" y="1200593"/>
                  </a:lnTo>
                  <a:close/>
                  <a:moveTo>
                    <a:pt x="907562" y="1200064"/>
                  </a:moveTo>
                  <a:lnTo>
                    <a:pt x="908355" y="1158257"/>
                  </a:lnTo>
                  <a:lnTo>
                    <a:pt x="892215" y="1158257"/>
                  </a:lnTo>
                  <a:lnTo>
                    <a:pt x="876339" y="1158257"/>
                  </a:lnTo>
                  <a:lnTo>
                    <a:pt x="876339" y="1200593"/>
                  </a:lnTo>
                  <a:lnTo>
                    <a:pt x="876339" y="1243193"/>
                  </a:lnTo>
                  <a:lnTo>
                    <a:pt x="891686" y="1242399"/>
                  </a:lnTo>
                  <a:lnTo>
                    <a:pt x="906768" y="1241606"/>
                  </a:lnTo>
                  <a:lnTo>
                    <a:pt x="907562" y="1200064"/>
                  </a:lnTo>
                  <a:close/>
                  <a:moveTo>
                    <a:pt x="982707" y="1234991"/>
                  </a:moveTo>
                  <a:cubicBezTo>
                    <a:pt x="986676" y="1230228"/>
                    <a:pt x="987470" y="1224407"/>
                    <a:pt x="987470" y="1200064"/>
                  </a:cubicBezTo>
                  <a:cubicBezTo>
                    <a:pt x="987470" y="1173075"/>
                    <a:pt x="987205" y="1170958"/>
                    <a:pt x="980855" y="1164872"/>
                  </a:cubicBezTo>
                  <a:cubicBezTo>
                    <a:pt x="975828" y="1159580"/>
                    <a:pt x="971859" y="1158257"/>
                    <a:pt x="961010" y="1158257"/>
                  </a:cubicBezTo>
                  <a:lnTo>
                    <a:pt x="947780" y="1158257"/>
                  </a:lnTo>
                  <a:lnTo>
                    <a:pt x="947780" y="1200857"/>
                  </a:lnTo>
                  <a:lnTo>
                    <a:pt x="947780" y="1243458"/>
                  </a:lnTo>
                  <a:lnTo>
                    <a:pt x="962862" y="1242399"/>
                  </a:lnTo>
                  <a:cubicBezTo>
                    <a:pt x="974240" y="1241341"/>
                    <a:pt x="979003" y="1239753"/>
                    <a:pt x="982707" y="1234991"/>
                  </a:cubicBezTo>
                  <a:close/>
                  <a:moveTo>
                    <a:pt x="860463" y="1091314"/>
                  </a:moveTo>
                  <a:lnTo>
                    <a:pt x="860463" y="1064325"/>
                  </a:lnTo>
                  <a:lnTo>
                    <a:pt x="819451" y="1064325"/>
                  </a:lnTo>
                  <a:lnTo>
                    <a:pt x="778438" y="1064325"/>
                  </a:lnTo>
                  <a:lnTo>
                    <a:pt x="778438" y="1091314"/>
                  </a:lnTo>
                  <a:lnTo>
                    <a:pt x="778438" y="1118568"/>
                  </a:lnTo>
                  <a:lnTo>
                    <a:pt x="819451" y="1118568"/>
                  </a:lnTo>
                  <a:lnTo>
                    <a:pt x="860463" y="1118568"/>
                  </a:lnTo>
                  <a:lnTo>
                    <a:pt x="860463" y="1091314"/>
                  </a:lnTo>
                  <a:close/>
                  <a:moveTo>
                    <a:pt x="1230371" y="1020931"/>
                  </a:moveTo>
                  <a:lnTo>
                    <a:pt x="1284084" y="974627"/>
                  </a:lnTo>
                  <a:lnTo>
                    <a:pt x="1274823" y="965630"/>
                  </a:lnTo>
                  <a:lnTo>
                    <a:pt x="1265827" y="956369"/>
                  </a:lnTo>
                  <a:lnTo>
                    <a:pt x="1207615" y="1006378"/>
                  </a:lnTo>
                  <a:lnTo>
                    <a:pt x="1149668" y="1056387"/>
                  </a:lnTo>
                  <a:lnTo>
                    <a:pt x="1157871" y="1065913"/>
                  </a:lnTo>
                  <a:cubicBezTo>
                    <a:pt x="1165544" y="1075174"/>
                    <a:pt x="1166073" y="1075438"/>
                    <a:pt x="1171365" y="1071469"/>
                  </a:cubicBezTo>
                  <a:cubicBezTo>
                    <a:pt x="1174276" y="1068823"/>
                    <a:pt x="1201000" y="1046333"/>
                    <a:pt x="1230371" y="1020931"/>
                  </a:cubicBezTo>
                  <a:close/>
                  <a:moveTo>
                    <a:pt x="475474" y="1065119"/>
                  </a:moveTo>
                  <a:lnTo>
                    <a:pt x="482353" y="1056916"/>
                  </a:lnTo>
                  <a:lnTo>
                    <a:pt x="476268" y="1050831"/>
                  </a:lnTo>
                  <a:cubicBezTo>
                    <a:pt x="463302" y="1038130"/>
                    <a:pt x="367254" y="957163"/>
                    <a:pt x="365401" y="957163"/>
                  </a:cubicBezTo>
                  <a:cubicBezTo>
                    <a:pt x="364343" y="957163"/>
                    <a:pt x="360109" y="961397"/>
                    <a:pt x="356140" y="966424"/>
                  </a:cubicBezTo>
                  <a:lnTo>
                    <a:pt x="349261" y="975685"/>
                  </a:lnTo>
                  <a:lnTo>
                    <a:pt x="356670" y="982035"/>
                  </a:lnTo>
                  <a:cubicBezTo>
                    <a:pt x="360903" y="985475"/>
                    <a:pt x="386305" y="1007437"/>
                    <a:pt x="413294" y="1030721"/>
                  </a:cubicBezTo>
                  <a:cubicBezTo>
                    <a:pt x="440282" y="1054006"/>
                    <a:pt x="463567" y="1073322"/>
                    <a:pt x="465419" y="1073322"/>
                  </a:cubicBezTo>
                  <a:cubicBezTo>
                    <a:pt x="467007" y="1073586"/>
                    <a:pt x="471505" y="1069882"/>
                    <a:pt x="475474" y="1065119"/>
                  </a:cubicBezTo>
                  <a:close/>
                  <a:moveTo>
                    <a:pt x="481824" y="972510"/>
                  </a:moveTo>
                  <a:lnTo>
                    <a:pt x="495848" y="956105"/>
                  </a:lnTo>
                  <a:lnTo>
                    <a:pt x="485793" y="947109"/>
                  </a:lnTo>
                  <a:cubicBezTo>
                    <a:pt x="479972" y="942346"/>
                    <a:pt x="472299" y="936260"/>
                    <a:pt x="468594" y="933349"/>
                  </a:cubicBezTo>
                  <a:lnTo>
                    <a:pt x="461715" y="928322"/>
                  </a:lnTo>
                  <a:lnTo>
                    <a:pt x="447956" y="944727"/>
                  </a:lnTo>
                  <a:lnTo>
                    <a:pt x="434197" y="961132"/>
                  </a:lnTo>
                  <a:lnTo>
                    <a:pt x="449543" y="974891"/>
                  </a:lnTo>
                  <a:cubicBezTo>
                    <a:pt x="458010" y="982565"/>
                    <a:pt x="465684" y="988915"/>
                    <a:pt x="466478" y="988915"/>
                  </a:cubicBezTo>
                  <a:cubicBezTo>
                    <a:pt x="467271" y="988915"/>
                    <a:pt x="474416" y="981506"/>
                    <a:pt x="481824" y="972510"/>
                  </a:cubicBezTo>
                  <a:close/>
                  <a:moveTo>
                    <a:pt x="1185389" y="972774"/>
                  </a:moveTo>
                  <a:cubicBezTo>
                    <a:pt x="1191475" y="967483"/>
                    <a:pt x="1196502" y="962455"/>
                    <a:pt x="1196502" y="961397"/>
                  </a:cubicBezTo>
                  <a:cubicBezTo>
                    <a:pt x="1196502" y="960338"/>
                    <a:pt x="1190945" y="952930"/>
                    <a:pt x="1184331" y="944992"/>
                  </a:cubicBezTo>
                  <a:lnTo>
                    <a:pt x="1172159" y="930968"/>
                  </a:lnTo>
                  <a:lnTo>
                    <a:pt x="1157342" y="943404"/>
                  </a:lnTo>
                  <a:cubicBezTo>
                    <a:pt x="1148875" y="950284"/>
                    <a:pt x="1141730" y="956899"/>
                    <a:pt x="1141201" y="957957"/>
                  </a:cubicBezTo>
                  <a:cubicBezTo>
                    <a:pt x="1140672" y="959280"/>
                    <a:pt x="1145964" y="966689"/>
                    <a:pt x="1152843" y="974627"/>
                  </a:cubicBezTo>
                  <a:cubicBezTo>
                    <a:pt x="1166603" y="990502"/>
                    <a:pt x="1164750" y="990767"/>
                    <a:pt x="1185389" y="972774"/>
                  </a:cubicBezTo>
                  <a:close/>
                </a:path>
              </a:pathLst>
            </a:custGeom>
            <a:grpFill/>
            <a:ln w="264" cap="flat">
              <a:solidFill>
                <a:srgbClr val="FFFFFF"/>
              </a:solidFill>
              <a:prstDash val="solid"/>
              <a:miter/>
            </a:ln>
          </p:spPr>
          <p:txBody>
            <a:bodyPr rtlCol="0" anchor="ctr"/>
            <a:lstStyle/>
            <a:p>
              <a:endParaRPr lang="en-US" sz="2000"/>
            </a:p>
          </p:txBody>
        </p:sp>
        <p:sp>
          <p:nvSpPr>
            <p:cNvPr id="390" name="Freeform: Shape 389">
              <a:extLst>
                <a:ext uri="{FF2B5EF4-FFF2-40B4-BE49-F238E27FC236}">
                  <a16:creationId xmlns:a16="http://schemas.microsoft.com/office/drawing/2014/main" id="{B611A7AE-4CDD-4F30-A69E-5B303A4C695B}"/>
                </a:ext>
              </a:extLst>
            </p:cNvPr>
            <p:cNvSpPr/>
            <p:nvPr/>
          </p:nvSpPr>
          <p:spPr>
            <a:xfrm flipV="1">
              <a:off x="5192777" y="984896"/>
              <a:ext cx="838149" cy="838586"/>
            </a:xfrm>
            <a:custGeom>
              <a:avLst/>
              <a:gdLst>
                <a:gd name="connsiteX0" fmla="*/ 374036 w 838149"/>
                <a:gd name="connsiteY0" fmla="*/ 835333 h 838586"/>
                <a:gd name="connsiteX1" fmla="*/ 304447 w 838149"/>
                <a:gd name="connsiteY1" fmla="*/ 820515 h 838586"/>
                <a:gd name="connsiteX2" fmla="*/ 305241 w 838149"/>
                <a:gd name="connsiteY2" fmla="*/ 787176 h 838586"/>
                <a:gd name="connsiteX3" fmla="*/ 336463 w 838149"/>
                <a:gd name="connsiteY3" fmla="*/ 788764 h 838586"/>
                <a:gd name="connsiteX4" fmla="*/ 378534 w 838149"/>
                <a:gd name="connsiteY4" fmla="*/ 794849 h 838586"/>
                <a:gd name="connsiteX5" fmla="*/ 396527 w 838149"/>
                <a:gd name="connsiteY5" fmla="*/ 796437 h 838586"/>
                <a:gd name="connsiteX6" fmla="*/ 396527 w 838149"/>
                <a:gd name="connsiteY6" fmla="*/ 765744 h 838586"/>
                <a:gd name="connsiteX7" fmla="*/ 403407 w 838149"/>
                <a:gd name="connsiteY7" fmla="*/ 729758 h 838586"/>
                <a:gd name="connsiteX8" fmla="*/ 429602 w 838149"/>
                <a:gd name="connsiteY8" fmla="*/ 730817 h 838586"/>
                <a:gd name="connsiteX9" fmla="*/ 436217 w 838149"/>
                <a:gd name="connsiteY9" fmla="*/ 766802 h 838586"/>
                <a:gd name="connsiteX10" fmla="*/ 436217 w 838149"/>
                <a:gd name="connsiteY10" fmla="*/ 796437 h 838586"/>
                <a:gd name="connsiteX11" fmla="*/ 457384 w 838149"/>
                <a:gd name="connsiteY11" fmla="*/ 794585 h 838586"/>
                <a:gd name="connsiteX12" fmla="*/ 610586 w 838149"/>
                <a:gd name="connsiteY12" fmla="*/ 743517 h 838586"/>
                <a:gd name="connsiteX13" fmla="*/ 669062 w 838149"/>
                <a:gd name="connsiteY13" fmla="*/ 699065 h 838586"/>
                <a:gd name="connsiteX14" fmla="*/ 649218 w 838149"/>
                <a:gd name="connsiteY14" fmla="*/ 676574 h 838586"/>
                <a:gd name="connsiteX15" fmla="*/ 629373 w 838149"/>
                <a:gd name="connsiteY15" fmla="*/ 648262 h 838586"/>
                <a:gd name="connsiteX16" fmla="*/ 636252 w 838149"/>
                <a:gd name="connsiteY16" fmla="*/ 634503 h 838586"/>
                <a:gd name="connsiteX17" fmla="*/ 677530 w 838149"/>
                <a:gd name="connsiteY17" fmla="*/ 649585 h 838586"/>
                <a:gd name="connsiteX18" fmla="*/ 698697 w 838149"/>
                <a:gd name="connsiteY18" fmla="*/ 669959 h 838586"/>
                <a:gd name="connsiteX19" fmla="*/ 709281 w 838149"/>
                <a:gd name="connsiteY19" fmla="*/ 658052 h 838586"/>
                <a:gd name="connsiteX20" fmla="*/ 776224 w 838149"/>
                <a:gd name="connsiteY20" fmla="*/ 538190 h 838586"/>
                <a:gd name="connsiteX21" fmla="*/ 794746 w 838149"/>
                <a:gd name="connsiteY21" fmla="*/ 452460 h 838586"/>
                <a:gd name="connsiteX22" fmla="*/ 796334 w 838149"/>
                <a:gd name="connsiteY22" fmla="*/ 435791 h 838586"/>
                <a:gd name="connsiteX23" fmla="*/ 766963 w 838149"/>
                <a:gd name="connsiteY23" fmla="*/ 435791 h 838586"/>
                <a:gd name="connsiteX24" fmla="*/ 732566 w 838149"/>
                <a:gd name="connsiteY24" fmla="*/ 430499 h 838586"/>
                <a:gd name="connsiteX25" fmla="*/ 734153 w 838149"/>
                <a:gd name="connsiteY25" fmla="*/ 401657 h 838586"/>
                <a:gd name="connsiteX26" fmla="*/ 768551 w 838149"/>
                <a:gd name="connsiteY26" fmla="*/ 396101 h 838586"/>
                <a:gd name="connsiteX27" fmla="*/ 795805 w 838149"/>
                <a:gd name="connsiteY27" fmla="*/ 396101 h 838586"/>
                <a:gd name="connsiteX28" fmla="*/ 794482 w 838149"/>
                <a:gd name="connsiteY28" fmla="*/ 382342 h 838586"/>
                <a:gd name="connsiteX29" fmla="*/ 775960 w 838149"/>
                <a:gd name="connsiteY29" fmla="*/ 295554 h 838586"/>
                <a:gd name="connsiteX30" fmla="*/ 709281 w 838149"/>
                <a:gd name="connsiteY30" fmla="*/ 176485 h 838586"/>
                <a:gd name="connsiteX31" fmla="*/ 698697 w 838149"/>
                <a:gd name="connsiteY31" fmla="*/ 164578 h 838586"/>
                <a:gd name="connsiteX32" fmla="*/ 678853 w 838149"/>
                <a:gd name="connsiteY32" fmla="*/ 183894 h 838586"/>
                <a:gd name="connsiteX33" fmla="*/ 651070 w 838149"/>
                <a:gd name="connsiteY33" fmla="*/ 202945 h 838586"/>
                <a:gd name="connsiteX34" fmla="*/ 631490 w 838149"/>
                <a:gd name="connsiteY34" fmla="*/ 184952 h 838586"/>
                <a:gd name="connsiteX35" fmla="*/ 650805 w 838149"/>
                <a:gd name="connsiteY35" fmla="*/ 156376 h 838586"/>
                <a:gd name="connsiteX36" fmla="*/ 670121 w 838149"/>
                <a:gd name="connsiteY36" fmla="*/ 136795 h 838586"/>
                <a:gd name="connsiteX37" fmla="*/ 662447 w 838149"/>
                <a:gd name="connsiteY37" fmla="*/ 128857 h 838586"/>
                <a:gd name="connsiteX38" fmla="*/ 524857 w 838149"/>
                <a:gd name="connsiteY38" fmla="*/ 53447 h 838586"/>
                <a:gd name="connsiteX39" fmla="*/ 447859 w 838149"/>
                <a:gd name="connsiteY39" fmla="*/ 38894 h 838586"/>
                <a:gd name="connsiteX40" fmla="*/ 438863 w 838149"/>
                <a:gd name="connsiteY40" fmla="*/ 38894 h 838586"/>
                <a:gd name="connsiteX41" fmla="*/ 438863 w 838149"/>
                <a:gd name="connsiteY41" fmla="*/ 65089 h 838586"/>
                <a:gd name="connsiteX42" fmla="*/ 432777 w 838149"/>
                <a:gd name="connsiteY42" fmla="*/ 98693 h 838586"/>
                <a:gd name="connsiteX43" fmla="*/ 403936 w 838149"/>
                <a:gd name="connsiteY43" fmla="*/ 100016 h 838586"/>
                <a:gd name="connsiteX44" fmla="*/ 399173 w 838149"/>
                <a:gd name="connsiteY44" fmla="*/ 66412 h 838586"/>
                <a:gd name="connsiteX45" fmla="*/ 399173 w 838149"/>
                <a:gd name="connsiteY45" fmla="*/ 38894 h 838586"/>
                <a:gd name="connsiteX46" fmla="*/ 386737 w 838149"/>
                <a:gd name="connsiteY46" fmla="*/ 38894 h 838586"/>
                <a:gd name="connsiteX47" fmla="*/ 301272 w 838149"/>
                <a:gd name="connsiteY47" fmla="*/ 55299 h 838586"/>
                <a:gd name="connsiteX48" fmla="*/ 178763 w 838149"/>
                <a:gd name="connsiteY48" fmla="*/ 120390 h 838586"/>
                <a:gd name="connsiteX49" fmla="*/ 163681 w 838149"/>
                <a:gd name="connsiteY49" fmla="*/ 132297 h 838586"/>
                <a:gd name="connsiteX50" fmla="*/ 184849 w 838149"/>
                <a:gd name="connsiteY50" fmla="*/ 153994 h 838586"/>
                <a:gd name="connsiteX51" fmla="*/ 206017 w 838149"/>
                <a:gd name="connsiteY51" fmla="*/ 179925 h 838586"/>
                <a:gd name="connsiteX52" fmla="*/ 181145 w 838149"/>
                <a:gd name="connsiteY52" fmla="*/ 201357 h 838586"/>
                <a:gd name="connsiteX53" fmla="*/ 155479 w 838149"/>
                <a:gd name="connsiteY53" fmla="*/ 179925 h 838586"/>
                <a:gd name="connsiteX54" fmla="*/ 135105 w 838149"/>
                <a:gd name="connsiteY54" fmla="*/ 160080 h 838586"/>
                <a:gd name="connsiteX55" fmla="*/ 114995 w 838149"/>
                <a:gd name="connsiteY55" fmla="*/ 186010 h 838586"/>
                <a:gd name="connsiteX56" fmla="*/ 37733 w 838149"/>
                <a:gd name="connsiteY56" fmla="*/ 378108 h 838586"/>
                <a:gd name="connsiteX57" fmla="*/ 36145 w 838149"/>
                <a:gd name="connsiteY57" fmla="*/ 392926 h 838586"/>
                <a:gd name="connsiteX58" fmla="*/ 67103 w 838149"/>
                <a:gd name="connsiteY58" fmla="*/ 393984 h 838586"/>
                <a:gd name="connsiteX59" fmla="*/ 103088 w 838149"/>
                <a:gd name="connsiteY59" fmla="*/ 401128 h 838586"/>
                <a:gd name="connsiteX60" fmla="*/ 102030 w 838149"/>
                <a:gd name="connsiteY60" fmla="*/ 427323 h 838586"/>
                <a:gd name="connsiteX61" fmla="*/ 65780 w 838149"/>
                <a:gd name="connsiteY61" fmla="*/ 433145 h 838586"/>
                <a:gd name="connsiteX62" fmla="*/ 35881 w 838149"/>
                <a:gd name="connsiteY62" fmla="*/ 433145 h 838586"/>
                <a:gd name="connsiteX63" fmla="*/ 37733 w 838149"/>
                <a:gd name="connsiteY63" fmla="*/ 453783 h 838586"/>
                <a:gd name="connsiteX64" fmla="*/ 75570 w 838149"/>
                <a:gd name="connsiteY64" fmla="*/ 585288 h 838586"/>
                <a:gd name="connsiteX65" fmla="*/ 123992 w 838149"/>
                <a:gd name="connsiteY65" fmla="*/ 660698 h 838586"/>
                <a:gd name="connsiteX66" fmla="*/ 131930 w 838149"/>
                <a:gd name="connsiteY66" fmla="*/ 669695 h 838586"/>
                <a:gd name="connsiteX67" fmla="*/ 151245 w 838149"/>
                <a:gd name="connsiteY67" fmla="*/ 650908 h 838586"/>
                <a:gd name="connsiteX68" fmla="*/ 176117 w 838149"/>
                <a:gd name="connsiteY68" fmla="*/ 629211 h 838586"/>
                <a:gd name="connsiteX69" fmla="*/ 203371 w 838149"/>
                <a:gd name="connsiteY69" fmla="*/ 647998 h 838586"/>
                <a:gd name="connsiteX70" fmla="*/ 182203 w 838149"/>
                <a:gd name="connsiteY70" fmla="*/ 677633 h 838586"/>
                <a:gd name="connsiteX71" fmla="*/ 161035 w 838149"/>
                <a:gd name="connsiteY71" fmla="*/ 699594 h 838586"/>
                <a:gd name="connsiteX72" fmla="*/ 181145 w 838149"/>
                <a:gd name="connsiteY72" fmla="*/ 715735 h 838586"/>
                <a:gd name="connsiteX73" fmla="*/ 223216 w 838149"/>
                <a:gd name="connsiteY73" fmla="*/ 744311 h 838586"/>
                <a:gd name="connsiteX74" fmla="*/ 250998 w 838149"/>
                <a:gd name="connsiteY74" fmla="*/ 773946 h 838586"/>
                <a:gd name="connsiteX75" fmla="*/ 237239 w 838149"/>
                <a:gd name="connsiteY75" fmla="*/ 790087 h 838586"/>
                <a:gd name="connsiteX76" fmla="*/ 180086 w 838149"/>
                <a:gd name="connsiteY76" fmla="*/ 764156 h 838586"/>
                <a:gd name="connsiteX77" fmla="*/ 4658 w 838149"/>
                <a:gd name="connsiteY77" fmla="*/ 501411 h 838586"/>
                <a:gd name="connsiteX78" fmla="*/ -2221 w 838149"/>
                <a:gd name="connsiteY78" fmla="*/ 429176 h 838586"/>
                <a:gd name="connsiteX79" fmla="*/ 2012 w 838149"/>
                <a:gd name="connsiteY79" fmla="*/ 348738 h 838586"/>
                <a:gd name="connsiteX80" fmla="*/ 290159 w 838149"/>
                <a:gd name="connsiteY80" fmla="*/ 16668 h 838586"/>
                <a:gd name="connsiteX81" fmla="*/ 415049 w 838149"/>
                <a:gd name="connsiteY81" fmla="*/ -1854 h 838586"/>
                <a:gd name="connsiteX82" fmla="*/ 579628 w 838149"/>
                <a:gd name="connsiteY82" fmla="*/ 30956 h 838586"/>
                <a:gd name="connsiteX83" fmla="*/ 834965 w 838149"/>
                <a:gd name="connsiteY83" fmla="*/ 400070 h 838586"/>
                <a:gd name="connsiteX84" fmla="*/ 492047 w 838149"/>
                <a:gd name="connsiteY84" fmla="*/ 829776 h 838586"/>
                <a:gd name="connsiteX85" fmla="*/ 374036 w 838149"/>
                <a:gd name="connsiteY85" fmla="*/ 835333 h 83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38149" h="838586">
                  <a:moveTo>
                    <a:pt x="374036" y="835333"/>
                  </a:moveTo>
                  <a:cubicBezTo>
                    <a:pt x="343343" y="831893"/>
                    <a:pt x="311591" y="825013"/>
                    <a:pt x="304447" y="820515"/>
                  </a:cubicBezTo>
                  <a:cubicBezTo>
                    <a:pt x="291482" y="812048"/>
                    <a:pt x="291746" y="793262"/>
                    <a:pt x="305241" y="787176"/>
                  </a:cubicBezTo>
                  <a:cubicBezTo>
                    <a:pt x="310797" y="784795"/>
                    <a:pt x="317148" y="785059"/>
                    <a:pt x="336463" y="788764"/>
                  </a:cubicBezTo>
                  <a:cubicBezTo>
                    <a:pt x="349958" y="791410"/>
                    <a:pt x="368744" y="794055"/>
                    <a:pt x="378534" y="794849"/>
                  </a:cubicBezTo>
                  <a:lnTo>
                    <a:pt x="396527" y="796437"/>
                  </a:lnTo>
                  <a:lnTo>
                    <a:pt x="396527" y="765744"/>
                  </a:lnTo>
                  <a:cubicBezTo>
                    <a:pt x="396527" y="735844"/>
                    <a:pt x="396792" y="735050"/>
                    <a:pt x="403407" y="729758"/>
                  </a:cubicBezTo>
                  <a:cubicBezTo>
                    <a:pt x="412667" y="722350"/>
                    <a:pt x="421664" y="722879"/>
                    <a:pt x="429602" y="730817"/>
                  </a:cubicBezTo>
                  <a:cubicBezTo>
                    <a:pt x="435952" y="736902"/>
                    <a:pt x="436217" y="739019"/>
                    <a:pt x="436217" y="766802"/>
                  </a:cubicBezTo>
                  <a:lnTo>
                    <a:pt x="436217" y="796437"/>
                  </a:lnTo>
                  <a:lnTo>
                    <a:pt x="457384" y="794585"/>
                  </a:lnTo>
                  <a:cubicBezTo>
                    <a:pt x="503689" y="790880"/>
                    <a:pt x="566134" y="769977"/>
                    <a:pt x="610586" y="743517"/>
                  </a:cubicBezTo>
                  <a:cubicBezTo>
                    <a:pt x="634665" y="728965"/>
                    <a:pt x="668798" y="703034"/>
                    <a:pt x="669062" y="699065"/>
                  </a:cubicBezTo>
                  <a:cubicBezTo>
                    <a:pt x="669062" y="697477"/>
                    <a:pt x="660066" y="687423"/>
                    <a:pt x="649218" y="676574"/>
                  </a:cubicBezTo>
                  <a:cubicBezTo>
                    <a:pt x="632813" y="660169"/>
                    <a:pt x="629373" y="655406"/>
                    <a:pt x="629373" y="648262"/>
                  </a:cubicBezTo>
                  <a:cubicBezTo>
                    <a:pt x="629373" y="642441"/>
                    <a:pt x="631490" y="638208"/>
                    <a:pt x="636252" y="634503"/>
                  </a:cubicBezTo>
                  <a:cubicBezTo>
                    <a:pt x="648424" y="624978"/>
                    <a:pt x="654510" y="627094"/>
                    <a:pt x="677530" y="649585"/>
                  </a:cubicBezTo>
                  <a:lnTo>
                    <a:pt x="698697" y="669959"/>
                  </a:lnTo>
                  <a:lnTo>
                    <a:pt x="709281" y="658052"/>
                  </a:lnTo>
                  <a:cubicBezTo>
                    <a:pt x="733889" y="630534"/>
                    <a:pt x="762730" y="578938"/>
                    <a:pt x="776224" y="538190"/>
                  </a:cubicBezTo>
                  <a:cubicBezTo>
                    <a:pt x="783898" y="514905"/>
                    <a:pt x="792100" y="477068"/>
                    <a:pt x="794746" y="452460"/>
                  </a:cubicBezTo>
                  <a:lnTo>
                    <a:pt x="796334" y="435791"/>
                  </a:lnTo>
                  <a:lnTo>
                    <a:pt x="766963" y="435791"/>
                  </a:lnTo>
                  <a:cubicBezTo>
                    <a:pt x="741298" y="435791"/>
                    <a:pt x="737329" y="435261"/>
                    <a:pt x="732566" y="430499"/>
                  </a:cubicBezTo>
                  <a:cubicBezTo>
                    <a:pt x="724628" y="422561"/>
                    <a:pt x="725422" y="408537"/>
                    <a:pt x="734153" y="401657"/>
                  </a:cubicBezTo>
                  <a:cubicBezTo>
                    <a:pt x="740239" y="396895"/>
                    <a:pt x="745002" y="396101"/>
                    <a:pt x="768551" y="396101"/>
                  </a:cubicBezTo>
                  <a:lnTo>
                    <a:pt x="795805" y="396101"/>
                  </a:lnTo>
                  <a:lnTo>
                    <a:pt x="794482" y="382342"/>
                  </a:lnTo>
                  <a:cubicBezTo>
                    <a:pt x="791836" y="358793"/>
                    <a:pt x="782839" y="316457"/>
                    <a:pt x="775960" y="295554"/>
                  </a:cubicBezTo>
                  <a:cubicBezTo>
                    <a:pt x="762201" y="254806"/>
                    <a:pt x="733624" y="204003"/>
                    <a:pt x="709281" y="176485"/>
                  </a:cubicBezTo>
                  <a:lnTo>
                    <a:pt x="698697" y="164578"/>
                  </a:lnTo>
                  <a:lnTo>
                    <a:pt x="678853" y="183894"/>
                  </a:lnTo>
                  <a:cubicBezTo>
                    <a:pt x="663241" y="198976"/>
                    <a:pt x="657420" y="202945"/>
                    <a:pt x="651070" y="202945"/>
                  </a:cubicBezTo>
                  <a:cubicBezTo>
                    <a:pt x="639957" y="202945"/>
                    <a:pt x="631754" y="195536"/>
                    <a:pt x="631490" y="184952"/>
                  </a:cubicBezTo>
                  <a:cubicBezTo>
                    <a:pt x="631225" y="177279"/>
                    <a:pt x="634136" y="173310"/>
                    <a:pt x="650805" y="156376"/>
                  </a:cubicBezTo>
                  <a:lnTo>
                    <a:pt x="670121" y="136795"/>
                  </a:lnTo>
                  <a:lnTo>
                    <a:pt x="662447" y="128857"/>
                  </a:lnTo>
                  <a:cubicBezTo>
                    <a:pt x="639163" y="104514"/>
                    <a:pt x="569045" y="66148"/>
                    <a:pt x="524857" y="53447"/>
                  </a:cubicBezTo>
                  <a:cubicBezTo>
                    <a:pt x="498662" y="45774"/>
                    <a:pt x="461618" y="38894"/>
                    <a:pt x="447859" y="38894"/>
                  </a:cubicBezTo>
                  <a:lnTo>
                    <a:pt x="438863" y="38894"/>
                  </a:lnTo>
                  <a:lnTo>
                    <a:pt x="438863" y="65089"/>
                  </a:lnTo>
                  <a:cubicBezTo>
                    <a:pt x="438863" y="88903"/>
                    <a:pt x="438333" y="92343"/>
                    <a:pt x="432777" y="98693"/>
                  </a:cubicBezTo>
                  <a:cubicBezTo>
                    <a:pt x="424574" y="107954"/>
                    <a:pt x="411080" y="108748"/>
                    <a:pt x="403936" y="100016"/>
                  </a:cubicBezTo>
                  <a:cubicBezTo>
                    <a:pt x="399967" y="94989"/>
                    <a:pt x="399173" y="89168"/>
                    <a:pt x="399173" y="66412"/>
                  </a:cubicBezTo>
                  <a:lnTo>
                    <a:pt x="399173" y="38894"/>
                  </a:lnTo>
                  <a:lnTo>
                    <a:pt x="386737" y="38894"/>
                  </a:lnTo>
                  <a:cubicBezTo>
                    <a:pt x="367686" y="38894"/>
                    <a:pt x="329848" y="46303"/>
                    <a:pt x="301272" y="55299"/>
                  </a:cubicBezTo>
                  <a:cubicBezTo>
                    <a:pt x="255761" y="69852"/>
                    <a:pt x="216865" y="90491"/>
                    <a:pt x="178763" y="120390"/>
                  </a:cubicBezTo>
                  <a:lnTo>
                    <a:pt x="163681" y="132297"/>
                  </a:lnTo>
                  <a:lnTo>
                    <a:pt x="184849" y="153994"/>
                  </a:lnTo>
                  <a:cubicBezTo>
                    <a:pt x="196491" y="166166"/>
                    <a:pt x="206017" y="177808"/>
                    <a:pt x="206017" y="179925"/>
                  </a:cubicBezTo>
                  <a:cubicBezTo>
                    <a:pt x="206017" y="193155"/>
                    <a:pt x="192522" y="204797"/>
                    <a:pt x="181145" y="201357"/>
                  </a:cubicBezTo>
                  <a:cubicBezTo>
                    <a:pt x="178234" y="200563"/>
                    <a:pt x="166592" y="190773"/>
                    <a:pt x="155479" y="179925"/>
                  </a:cubicBezTo>
                  <a:lnTo>
                    <a:pt x="135105" y="160080"/>
                  </a:lnTo>
                  <a:lnTo>
                    <a:pt x="114995" y="186010"/>
                  </a:lnTo>
                  <a:cubicBezTo>
                    <a:pt x="73453" y="240253"/>
                    <a:pt x="45671" y="308784"/>
                    <a:pt x="37733" y="378108"/>
                  </a:cubicBezTo>
                  <a:lnTo>
                    <a:pt x="36145" y="392926"/>
                  </a:lnTo>
                  <a:lnTo>
                    <a:pt x="67103" y="393984"/>
                  </a:lnTo>
                  <a:cubicBezTo>
                    <a:pt x="95944" y="394778"/>
                    <a:pt x="98326" y="395307"/>
                    <a:pt x="103088" y="401128"/>
                  </a:cubicBezTo>
                  <a:cubicBezTo>
                    <a:pt x="109968" y="409595"/>
                    <a:pt x="109439" y="420444"/>
                    <a:pt x="102030" y="427323"/>
                  </a:cubicBezTo>
                  <a:cubicBezTo>
                    <a:pt x="96473" y="432615"/>
                    <a:pt x="93034" y="433145"/>
                    <a:pt x="65780" y="433145"/>
                  </a:cubicBezTo>
                  <a:lnTo>
                    <a:pt x="35881" y="433145"/>
                  </a:lnTo>
                  <a:lnTo>
                    <a:pt x="37733" y="453783"/>
                  </a:lnTo>
                  <a:cubicBezTo>
                    <a:pt x="41702" y="497442"/>
                    <a:pt x="55196" y="544011"/>
                    <a:pt x="75570" y="585288"/>
                  </a:cubicBezTo>
                  <a:cubicBezTo>
                    <a:pt x="87742" y="609631"/>
                    <a:pt x="109968" y="644293"/>
                    <a:pt x="123992" y="660698"/>
                  </a:cubicBezTo>
                  <a:lnTo>
                    <a:pt x="131930" y="669695"/>
                  </a:lnTo>
                  <a:lnTo>
                    <a:pt x="151245" y="650908"/>
                  </a:lnTo>
                  <a:cubicBezTo>
                    <a:pt x="161564" y="640589"/>
                    <a:pt x="172942" y="630799"/>
                    <a:pt x="176117" y="629211"/>
                  </a:cubicBezTo>
                  <a:cubicBezTo>
                    <a:pt x="188818" y="622861"/>
                    <a:pt x="203371" y="632916"/>
                    <a:pt x="203371" y="647998"/>
                  </a:cubicBezTo>
                  <a:cubicBezTo>
                    <a:pt x="203371" y="653819"/>
                    <a:pt x="198343" y="660698"/>
                    <a:pt x="182203" y="677633"/>
                  </a:cubicBezTo>
                  <a:lnTo>
                    <a:pt x="161035" y="699594"/>
                  </a:lnTo>
                  <a:lnTo>
                    <a:pt x="181145" y="715735"/>
                  </a:lnTo>
                  <a:cubicBezTo>
                    <a:pt x="192258" y="724466"/>
                    <a:pt x="211309" y="737432"/>
                    <a:pt x="223216" y="744311"/>
                  </a:cubicBezTo>
                  <a:cubicBezTo>
                    <a:pt x="244383" y="756747"/>
                    <a:pt x="250998" y="763891"/>
                    <a:pt x="250998" y="773946"/>
                  </a:cubicBezTo>
                  <a:cubicBezTo>
                    <a:pt x="250734" y="780296"/>
                    <a:pt x="245177" y="787176"/>
                    <a:pt x="237239" y="790087"/>
                  </a:cubicBezTo>
                  <a:cubicBezTo>
                    <a:pt x="228508" y="793262"/>
                    <a:pt x="211573" y="785588"/>
                    <a:pt x="180086" y="764156"/>
                  </a:cubicBezTo>
                  <a:cubicBezTo>
                    <a:pt x="89594" y="701976"/>
                    <a:pt x="27943" y="609631"/>
                    <a:pt x="4658" y="501411"/>
                  </a:cubicBezTo>
                  <a:cubicBezTo>
                    <a:pt x="954" y="484212"/>
                    <a:pt x="-1163" y="462250"/>
                    <a:pt x="-2221" y="429176"/>
                  </a:cubicBezTo>
                  <a:cubicBezTo>
                    <a:pt x="-3544" y="388428"/>
                    <a:pt x="-2751" y="376785"/>
                    <a:pt x="2012" y="348738"/>
                  </a:cubicBezTo>
                  <a:cubicBezTo>
                    <a:pt x="28737" y="191832"/>
                    <a:pt x="139603" y="64296"/>
                    <a:pt x="290159" y="16668"/>
                  </a:cubicBezTo>
                  <a:cubicBezTo>
                    <a:pt x="331701" y="3703"/>
                    <a:pt x="367686" y="-1589"/>
                    <a:pt x="415049" y="-1854"/>
                  </a:cubicBezTo>
                  <a:cubicBezTo>
                    <a:pt x="477494" y="-1854"/>
                    <a:pt x="526444" y="7936"/>
                    <a:pt x="579628" y="30956"/>
                  </a:cubicBezTo>
                  <a:cubicBezTo>
                    <a:pt x="729920" y="95783"/>
                    <a:pt x="827821" y="237342"/>
                    <a:pt x="834965" y="400070"/>
                  </a:cubicBezTo>
                  <a:cubicBezTo>
                    <a:pt x="843961" y="607779"/>
                    <a:pt x="696316" y="792997"/>
                    <a:pt x="492047" y="829776"/>
                  </a:cubicBezTo>
                  <a:cubicBezTo>
                    <a:pt x="457384" y="836126"/>
                    <a:pt x="403407" y="838508"/>
                    <a:pt x="374036" y="835333"/>
                  </a:cubicBezTo>
                  <a:close/>
                </a:path>
              </a:pathLst>
            </a:custGeom>
            <a:grpFill/>
            <a:ln w="264" cap="flat">
              <a:solidFill>
                <a:srgbClr val="FFFFFF"/>
              </a:solidFill>
              <a:prstDash val="solid"/>
              <a:miter/>
            </a:ln>
          </p:spPr>
          <p:txBody>
            <a:bodyPr rtlCol="0" anchor="ctr"/>
            <a:lstStyle/>
            <a:p>
              <a:endParaRPr lang="en-US" sz="2000"/>
            </a:p>
          </p:txBody>
        </p:sp>
        <p:sp>
          <p:nvSpPr>
            <p:cNvPr id="391" name="Freeform: Shape 390">
              <a:extLst>
                <a:ext uri="{FF2B5EF4-FFF2-40B4-BE49-F238E27FC236}">
                  <a16:creationId xmlns:a16="http://schemas.microsoft.com/office/drawing/2014/main" id="{F6D6AED6-C38F-4449-BB6E-385C0AC760CD}"/>
                </a:ext>
              </a:extLst>
            </p:cNvPr>
            <p:cNvSpPr/>
            <p:nvPr/>
          </p:nvSpPr>
          <p:spPr>
            <a:xfrm flipV="1">
              <a:off x="5562789" y="1221883"/>
              <a:ext cx="235694" cy="365048"/>
            </a:xfrm>
            <a:custGeom>
              <a:avLst/>
              <a:gdLst>
                <a:gd name="connsiteX0" fmla="*/ 32101 w 235694"/>
                <a:gd name="connsiteY0" fmla="*/ 357206 h 365048"/>
                <a:gd name="connsiteX1" fmla="*/ 26280 w 235694"/>
                <a:gd name="connsiteY1" fmla="*/ 289204 h 365048"/>
                <a:gd name="connsiteX2" fmla="*/ 26280 w 235694"/>
                <a:gd name="connsiteY2" fmla="*/ 227553 h 365048"/>
                <a:gd name="connsiteX3" fmla="*/ 15961 w 235694"/>
                <a:gd name="connsiteY3" fmla="*/ 218821 h 365048"/>
                <a:gd name="connsiteX4" fmla="*/ 9875 w 235694"/>
                <a:gd name="connsiteY4" fmla="*/ 148174 h 365048"/>
                <a:gd name="connsiteX5" fmla="*/ 59355 w 235694"/>
                <a:gd name="connsiteY5" fmla="*/ 134150 h 365048"/>
                <a:gd name="connsiteX6" fmla="*/ 136088 w 235694"/>
                <a:gd name="connsiteY6" fmla="*/ 66943 h 365048"/>
                <a:gd name="connsiteX7" fmla="*/ 213351 w 235694"/>
                <a:gd name="connsiteY7" fmla="*/ -1853 h 365048"/>
                <a:gd name="connsiteX8" fmla="*/ 232666 w 235694"/>
                <a:gd name="connsiteY8" fmla="*/ 17198 h 365048"/>
                <a:gd name="connsiteX9" fmla="*/ 163342 w 235694"/>
                <a:gd name="connsiteY9" fmla="*/ 95254 h 365048"/>
                <a:gd name="connsiteX10" fmla="*/ 94017 w 235694"/>
                <a:gd name="connsiteY10" fmla="*/ 164579 h 365048"/>
                <a:gd name="connsiteX11" fmla="*/ 93753 w 235694"/>
                <a:gd name="connsiteY11" fmla="*/ 180455 h 365048"/>
                <a:gd name="connsiteX12" fmla="*/ 86344 w 235694"/>
                <a:gd name="connsiteY12" fmla="*/ 206915 h 365048"/>
                <a:gd name="connsiteX13" fmla="*/ 72585 w 235694"/>
                <a:gd name="connsiteY13" fmla="*/ 220938 h 365048"/>
                <a:gd name="connsiteX14" fmla="*/ 65970 w 235694"/>
                <a:gd name="connsiteY14" fmla="*/ 223849 h 365048"/>
                <a:gd name="connsiteX15" fmla="*/ 65970 w 235694"/>
                <a:gd name="connsiteY15" fmla="*/ 287088 h 365048"/>
                <a:gd name="connsiteX16" fmla="*/ 65970 w 235694"/>
                <a:gd name="connsiteY16" fmla="*/ 350326 h 365048"/>
                <a:gd name="connsiteX17" fmla="*/ 59355 w 235694"/>
                <a:gd name="connsiteY17" fmla="*/ 356677 h 365048"/>
                <a:gd name="connsiteX18" fmla="*/ 32101 w 235694"/>
                <a:gd name="connsiteY18" fmla="*/ 357206 h 365048"/>
                <a:gd name="connsiteX19" fmla="*/ 52475 w 235694"/>
                <a:gd name="connsiteY19" fmla="*/ 184953 h 365048"/>
                <a:gd name="connsiteX20" fmla="*/ 45860 w 235694"/>
                <a:gd name="connsiteY20" fmla="*/ 172782 h 365048"/>
                <a:gd name="connsiteX21" fmla="*/ 37923 w 235694"/>
                <a:gd name="connsiteY21" fmla="*/ 184688 h 365048"/>
                <a:gd name="connsiteX22" fmla="*/ 52475 w 235694"/>
                <a:gd name="connsiteY22" fmla="*/ 184953 h 36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694" h="365048">
                  <a:moveTo>
                    <a:pt x="32101" y="357206"/>
                  </a:moveTo>
                  <a:cubicBezTo>
                    <a:pt x="26545" y="351120"/>
                    <a:pt x="26280" y="349003"/>
                    <a:pt x="26280" y="289204"/>
                  </a:cubicBezTo>
                  <a:lnTo>
                    <a:pt x="26280" y="227553"/>
                  </a:lnTo>
                  <a:lnTo>
                    <a:pt x="15961" y="218821"/>
                  </a:lnTo>
                  <a:cubicBezTo>
                    <a:pt x="-6794" y="199241"/>
                    <a:pt x="-9440" y="168548"/>
                    <a:pt x="9875" y="148174"/>
                  </a:cubicBezTo>
                  <a:cubicBezTo>
                    <a:pt x="23105" y="134150"/>
                    <a:pt x="39246" y="129652"/>
                    <a:pt x="59355" y="134150"/>
                  </a:cubicBezTo>
                  <a:cubicBezTo>
                    <a:pt x="67028" y="135738"/>
                    <a:pt x="70468" y="132563"/>
                    <a:pt x="136088" y="66943"/>
                  </a:cubicBezTo>
                  <a:cubicBezTo>
                    <a:pt x="197739" y="5027"/>
                    <a:pt x="205677" y="-1853"/>
                    <a:pt x="213351" y="-1853"/>
                  </a:cubicBezTo>
                  <a:cubicBezTo>
                    <a:pt x="224728" y="-1853"/>
                    <a:pt x="232666" y="6085"/>
                    <a:pt x="232666" y="17198"/>
                  </a:cubicBezTo>
                  <a:cubicBezTo>
                    <a:pt x="232666" y="25136"/>
                    <a:pt x="225522" y="33074"/>
                    <a:pt x="163342" y="95254"/>
                  </a:cubicBezTo>
                  <a:lnTo>
                    <a:pt x="94017" y="164579"/>
                  </a:lnTo>
                  <a:lnTo>
                    <a:pt x="93753" y="180455"/>
                  </a:lnTo>
                  <a:cubicBezTo>
                    <a:pt x="93488" y="192626"/>
                    <a:pt x="92165" y="198183"/>
                    <a:pt x="86344" y="206915"/>
                  </a:cubicBezTo>
                  <a:cubicBezTo>
                    <a:pt x="82375" y="213000"/>
                    <a:pt x="76025" y="219351"/>
                    <a:pt x="72585" y="220938"/>
                  </a:cubicBezTo>
                  <a:lnTo>
                    <a:pt x="65970" y="223849"/>
                  </a:lnTo>
                  <a:lnTo>
                    <a:pt x="65970" y="287088"/>
                  </a:lnTo>
                  <a:lnTo>
                    <a:pt x="65970" y="350326"/>
                  </a:lnTo>
                  <a:lnTo>
                    <a:pt x="59355" y="356677"/>
                  </a:lnTo>
                  <a:cubicBezTo>
                    <a:pt x="51152" y="365144"/>
                    <a:pt x="39775" y="365408"/>
                    <a:pt x="32101" y="357206"/>
                  </a:cubicBezTo>
                  <a:close/>
                  <a:moveTo>
                    <a:pt x="52475" y="184953"/>
                  </a:moveTo>
                  <a:cubicBezTo>
                    <a:pt x="56974" y="179661"/>
                    <a:pt x="53005" y="172782"/>
                    <a:pt x="45860" y="172782"/>
                  </a:cubicBezTo>
                  <a:cubicBezTo>
                    <a:pt x="38981" y="172782"/>
                    <a:pt x="35277" y="178073"/>
                    <a:pt x="37923" y="184688"/>
                  </a:cubicBezTo>
                  <a:cubicBezTo>
                    <a:pt x="39775" y="189716"/>
                    <a:pt x="48506" y="189980"/>
                    <a:pt x="52475" y="184953"/>
                  </a:cubicBezTo>
                  <a:close/>
                </a:path>
              </a:pathLst>
            </a:custGeom>
            <a:grpFill/>
            <a:ln w="264" cap="flat">
              <a:solidFill>
                <a:srgbClr val="FFFFFF"/>
              </a:solidFill>
              <a:prstDash val="solid"/>
              <a:miter/>
            </a:ln>
          </p:spPr>
          <p:txBody>
            <a:bodyPr rtlCol="0" anchor="ctr"/>
            <a:lstStyle/>
            <a:p>
              <a:endParaRPr lang="en-US" sz="2000"/>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47"/>
        <p:cNvGrpSpPr/>
        <p:nvPr/>
      </p:nvGrpSpPr>
      <p:grpSpPr>
        <a:xfrm>
          <a:off x="0" y="0"/>
          <a:ext cx="0" cy="0"/>
          <a:chOff x="0" y="0"/>
          <a:chExt cx="0" cy="0"/>
        </a:xfrm>
      </p:grpSpPr>
      <p:grpSp>
        <p:nvGrpSpPr>
          <p:cNvPr id="537" name="Group 536">
            <a:extLst>
              <a:ext uri="{FF2B5EF4-FFF2-40B4-BE49-F238E27FC236}">
                <a16:creationId xmlns:a16="http://schemas.microsoft.com/office/drawing/2014/main" id="{C6D03FB2-9777-4DF5-9250-854B27FE1D76}"/>
              </a:ext>
            </a:extLst>
          </p:cNvPr>
          <p:cNvGrpSpPr/>
          <p:nvPr/>
        </p:nvGrpSpPr>
        <p:grpSpPr>
          <a:xfrm>
            <a:off x="755650" y="255808"/>
            <a:ext cx="4495099" cy="479169"/>
            <a:chOff x="814234" y="3068672"/>
            <a:chExt cx="4495099" cy="602255"/>
          </a:xfrm>
        </p:grpSpPr>
        <p:sp>
          <p:nvSpPr>
            <p:cNvPr id="538" name="Google Shape;2346;p40">
              <a:extLst>
                <a:ext uri="{FF2B5EF4-FFF2-40B4-BE49-F238E27FC236}">
                  <a16:creationId xmlns:a16="http://schemas.microsoft.com/office/drawing/2014/main" id="{3D888B8E-2303-4BB4-8D0C-E9F691BFD3CA}"/>
                </a:ext>
              </a:extLst>
            </p:cNvPr>
            <p:cNvSpPr/>
            <p:nvPr/>
          </p:nvSpPr>
          <p:spPr>
            <a:xfrm>
              <a:off x="814234" y="3125026"/>
              <a:ext cx="4495099" cy="545901"/>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TextBox 538">
              <a:extLst>
                <a:ext uri="{FF2B5EF4-FFF2-40B4-BE49-F238E27FC236}">
                  <a16:creationId xmlns:a16="http://schemas.microsoft.com/office/drawing/2014/main" id="{A5B74BF4-E018-4B94-BCE0-7BF09F6B5B14}"/>
                </a:ext>
              </a:extLst>
            </p:cNvPr>
            <p:cNvSpPr txBox="1"/>
            <p:nvPr/>
          </p:nvSpPr>
          <p:spPr>
            <a:xfrm>
              <a:off x="1079842" y="3068672"/>
              <a:ext cx="4229491" cy="580254"/>
            </a:xfrm>
            <a:prstGeom prst="rect">
              <a:avLst/>
            </a:prstGeom>
            <a:noFill/>
          </p:spPr>
          <p:txBody>
            <a:bodyPr wrap="square" rtlCol="0">
              <a:spAutoFit/>
            </a:bodyPr>
            <a:lstStyle/>
            <a:p>
              <a:r>
                <a:rPr lang="en-US" sz="2400" dirty="0" err="1">
                  <a:solidFill>
                    <a:srgbClr val="FBF9F6"/>
                  </a:solidFill>
                  <a:latin typeface="#9Slide07 IcielBaliho Script" pitchFamily="2" charset="0"/>
                  <a:cs typeface="#9Slide03 Arima Madurai Black" panose="00000A00000000000000" pitchFamily="2" charset="0"/>
                </a:rPr>
                <a:t>Đo</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Tốc</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Độ</a:t>
              </a:r>
              <a:r>
                <a:rPr lang="en-US" sz="2400" dirty="0">
                  <a:solidFill>
                    <a:srgbClr val="FBF9F6"/>
                  </a:solidFill>
                  <a:latin typeface="#9Slide07 IcielBaliho Script" pitchFamily="2" charset="0"/>
                  <a:cs typeface="#9Slide03 Arima Madurai Black" panose="00000A00000000000000" pitchFamily="2" charset="0"/>
                </a:rPr>
                <a:t> </a:t>
              </a:r>
              <a:r>
                <a:rPr lang="vi-VN" sz="2400" dirty="0">
                  <a:solidFill>
                    <a:srgbClr val="FBF9F6"/>
                  </a:solidFill>
                  <a:latin typeface="#9Slide07 IcielBaliho Script" pitchFamily="2" charset="0"/>
                  <a:cs typeface="#9Slide03 Arima Madurai Black" panose="00000A00000000000000" pitchFamily="2" charset="0"/>
                </a:rPr>
                <a:t>Bằng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Đồng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Hồ</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Bấm</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Giây</a:t>
              </a:r>
              <a:endParaRPr lang="en-US" sz="2400" dirty="0">
                <a:solidFill>
                  <a:srgbClr val="FBF9F6"/>
                </a:solidFill>
                <a:latin typeface="#9Slide07 IcielBaliho Script" pitchFamily="2" charset="0"/>
                <a:cs typeface="#9Slide03 Arima Madurai Black" panose="00000A00000000000000" pitchFamily="2" charset="0"/>
              </a:endParaRPr>
            </a:p>
          </p:txBody>
        </p:sp>
      </p:grpSp>
      <p:sp>
        <p:nvSpPr>
          <p:cNvPr id="532" name="Google Shape;2357;p40">
            <a:extLst>
              <a:ext uri="{FF2B5EF4-FFF2-40B4-BE49-F238E27FC236}">
                <a16:creationId xmlns:a16="http://schemas.microsoft.com/office/drawing/2014/main" id="{1AB7169D-E9BC-4C3E-A7D3-71FDF2BD6AF1}"/>
              </a:ext>
            </a:extLst>
          </p:cNvPr>
          <p:cNvSpPr/>
          <p:nvPr/>
        </p:nvSpPr>
        <p:spPr>
          <a:xfrm rot="10800000">
            <a:off x="296241" y="131974"/>
            <a:ext cx="746628" cy="739117"/>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33" name="Graphic 8">
            <a:extLst>
              <a:ext uri="{FF2B5EF4-FFF2-40B4-BE49-F238E27FC236}">
                <a16:creationId xmlns:a16="http://schemas.microsoft.com/office/drawing/2014/main" id="{5CD1AE05-DF6A-4C60-9EB6-198889C9C013}"/>
              </a:ext>
            </a:extLst>
          </p:cNvPr>
          <p:cNvGrpSpPr/>
          <p:nvPr/>
        </p:nvGrpSpPr>
        <p:grpSpPr>
          <a:xfrm>
            <a:off x="460504" y="297962"/>
            <a:ext cx="396490" cy="376058"/>
            <a:chOff x="4790189" y="653113"/>
            <a:chExt cx="1354514" cy="1284713"/>
          </a:xfrm>
          <a:solidFill>
            <a:srgbClr val="FFFFFF"/>
          </a:solidFill>
        </p:grpSpPr>
        <p:sp>
          <p:nvSpPr>
            <p:cNvPr id="534" name="Freeform: Shape 533">
              <a:extLst>
                <a:ext uri="{FF2B5EF4-FFF2-40B4-BE49-F238E27FC236}">
                  <a16:creationId xmlns:a16="http://schemas.microsoft.com/office/drawing/2014/main" id="{36F9340A-84CC-4A24-8740-9A3538B7CAC3}"/>
                </a:ext>
              </a:extLst>
            </p:cNvPr>
            <p:cNvSpPr/>
            <p:nvPr/>
          </p:nvSpPr>
          <p:spPr>
            <a:xfrm flipV="1">
              <a:off x="4790189" y="653113"/>
              <a:ext cx="1354514" cy="1284713"/>
            </a:xfrm>
            <a:custGeom>
              <a:avLst/>
              <a:gdLst>
                <a:gd name="connsiteX0" fmla="*/ 654342 w 1354514"/>
                <a:gd name="connsiteY0" fmla="*/ 1279972 h 1284713"/>
                <a:gd name="connsiteX1" fmla="*/ 617827 w 1354514"/>
                <a:gd name="connsiteY1" fmla="*/ 1250866 h 1284713"/>
                <a:gd name="connsiteX2" fmla="*/ 612271 w 1354514"/>
                <a:gd name="connsiteY2" fmla="*/ 1197682 h 1284713"/>
                <a:gd name="connsiteX3" fmla="*/ 620209 w 1354514"/>
                <a:gd name="connsiteY3" fmla="*/ 1145557 h 1284713"/>
                <a:gd name="connsiteX4" fmla="*/ 640054 w 1354514"/>
                <a:gd name="connsiteY4" fmla="*/ 1127299 h 1284713"/>
                <a:gd name="connsiteX5" fmla="*/ 695884 w 1354514"/>
                <a:gd name="connsiteY5" fmla="*/ 1119097 h 1284713"/>
                <a:gd name="connsiteX6" fmla="*/ 739013 w 1354514"/>
                <a:gd name="connsiteY6" fmla="*/ 1118038 h 1284713"/>
                <a:gd name="connsiteX7" fmla="*/ 738219 w 1354514"/>
                <a:gd name="connsiteY7" fmla="*/ 1088668 h 1284713"/>
                <a:gd name="connsiteX8" fmla="*/ 737425 w 1354514"/>
                <a:gd name="connsiteY8" fmla="*/ 1059298 h 1284713"/>
                <a:gd name="connsiteX9" fmla="*/ 705409 w 1354514"/>
                <a:gd name="connsiteY9" fmla="*/ 1052154 h 1284713"/>
                <a:gd name="connsiteX10" fmla="*/ 648521 w 1354514"/>
                <a:gd name="connsiteY10" fmla="*/ 1036542 h 1284713"/>
                <a:gd name="connsiteX11" fmla="*/ 541888 w 1354514"/>
                <a:gd name="connsiteY11" fmla="*/ 987063 h 1284713"/>
                <a:gd name="connsiteX12" fmla="*/ 528923 w 1354514"/>
                <a:gd name="connsiteY12" fmla="*/ 978860 h 1284713"/>
                <a:gd name="connsiteX13" fmla="*/ 513047 w 1354514"/>
                <a:gd name="connsiteY13" fmla="*/ 997382 h 1284713"/>
                <a:gd name="connsiteX14" fmla="*/ 497436 w 1354514"/>
                <a:gd name="connsiteY14" fmla="*/ 1015639 h 1284713"/>
                <a:gd name="connsiteX15" fmla="*/ 513576 w 1354514"/>
                <a:gd name="connsiteY15" fmla="*/ 1030192 h 1284713"/>
                <a:gd name="connsiteX16" fmla="*/ 513311 w 1354514"/>
                <a:gd name="connsiteY16" fmla="*/ 1082053 h 1284713"/>
                <a:gd name="connsiteX17" fmla="*/ 452719 w 1354514"/>
                <a:gd name="connsiteY17" fmla="*/ 1116716 h 1284713"/>
                <a:gd name="connsiteX18" fmla="*/ 303221 w 1354514"/>
                <a:gd name="connsiteY18" fmla="*/ 984152 h 1284713"/>
                <a:gd name="connsiteX19" fmla="*/ 302427 w 1354514"/>
                <a:gd name="connsiteY19" fmla="*/ 970922 h 1284713"/>
                <a:gd name="connsiteX20" fmla="*/ 359051 w 1354514"/>
                <a:gd name="connsiteY20" fmla="*/ 907948 h 1284713"/>
                <a:gd name="connsiteX21" fmla="*/ 390538 w 1354514"/>
                <a:gd name="connsiteY21" fmla="*/ 923824 h 1284713"/>
                <a:gd name="connsiteX22" fmla="*/ 403239 w 1354514"/>
                <a:gd name="connsiteY22" fmla="*/ 934672 h 1284713"/>
                <a:gd name="connsiteX23" fmla="*/ 418585 w 1354514"/>
                <a:gd name="connsiteY23" fmla="*/ 917738 h 1284713"/>
                <a:gd name="connsiteX24" fmla="*/ 433932 w 1354514"/>
                <a:gd name="connsiteY24" fmla="*/ 900804 h 1284713"/>
                <a:gd name="connsiteX25" fmla="*/ 416204 w 1354514"/>
                <a:gd name="connsiteY25" fmla="*/ 880430 h 1284713"/>
                <a:gd name="connsiteX26" fmla="*/ 380483 w 1354514"/>
                <a:gd name="connsiteY26" fmla="*/ 834655 h 1284713"/>
                <a:gd name="connsiteX27" fmla="*/ 362491 w 1354514"/>
                <a:gd name="connsiteY27" fmla="*/ 808989 h 1284713"/>
                <a:gd name="connsiteX28" fmla="*/ 294489 w 1354514"/>
                <a:gd name="connsiteY28" fmla="*/ 808989 h 1284713"/>
                <a:gd name="connsiteX29" fmla="*/ 221990 w 1354514"/>
                <a:gd name="connsiteY29" fmla="*/ 804226 h 1284713"/>
                <a:gd name="connsiteX30" fmla="*/ 223048 w 1354514"/>
                <a:gd name="connsiteY30" fmla="*/ 775649 h 1284713"/>
                <a:gd name="connsiteX31" fmla="*/ 285228 w 1354514"/>
                <a:gd name="connsiteY31" fmla="*/ 769828 h 1284713"/>
                <a:gd name="connsiteX32" fmla="*/ 341852 w 1354514"/>
                <a:gd name="connsiteY32" fmla="*/ 769034 h 1284713"/>
                <a:gd name="connsiteX33" fmla="*/ 335502 w 1354514"/>
                <a:gd name="connsiteY33" fmla="*/ 756598 h 1284713"/>
                <a:gd name="connsiteX34" fmla="*/ 322007 w 1354514"/>
                <a:gd name="connsiteY34" fmla="*/ 725111 h 1284713"/>
                <a:gd name="connsiteX35" fmla="*/ 314599 w 1354514"/>
                <a:gd name="connsiteY35" fmla="*/ 705796 h 1284713"/>
                <a:gd name="connsiteX36" fmla="*/ 210347 w 1354514"/>
                <a:gd name="connsiteY36" fmla="*/ 705796 h 1284713"/>
                <a:gd name="connsiteX37" fmla="*/ 106096 w 1354514"/>
                <a:gd name="connsiteY37" fmla="*/ 705796 h 1284713"/>
                <a:gd name="connsiteX38" fmla="*/ 99746 w 1354514"/>
                <a:gd name="connsiteY38" fmla="*/ 699181 h 1284713"/>
                <a:gd name="connsiteX39" fmla="*/ 99216 w 1354514"/>
                <a:gd name="connsiteY39" fmla="*/ 671927 h 1284713"/>
                <a:gd name="connsiteX40" fmla="*/ 203732 w 1354514"/>
                <a:gd name="connsiteY40" fmla="*/ 666106 h 1284713"/>
                <a:gd name="connsiteX41" fmla="*/ 302163 w 1354514"/>
                <a:gd name="connsiteY41" fmla="*/ 665048 h 1284713"/>
                <a:gd name="connsiteX42" fmla="*/ 297929 w 1354514"/>
                <a:gd name="connsiteY42" fmla="*/ 645732 h 1284713"/>
                <a:gd name="connsiteX43" fmla="*/ 290520 w 1354514"/>
                <a:gd name="connsiteY43" fmla="*/ 603926 h 1284713"/>
                <a:gd name="connsiteX44" fmla="*/ 287345 w 1354514"/>
                <a:gd name="connsiteY44" fmla="*/ 580112 h 1284713"/>
                <a:gd name="connsiteX45" fmla="*/ 148696 w 1354514"/>
                <a:gd name="connsiteY45" fmla="*/ 579318 h 1284713"/>
                <a:gd name="connsiteX46" fmla="*/ 3961 w 1354514"/>
                <a:gd name="connsiteY46" fmla="*/ 572968 h 1284713"/>
                <a:gd name="connsiteX47" fmla="*/ 8724 w 1354514"/>
                <a:gd name="connsiteY47" fmla="*/ 543068 h 1284713"/>
                <a:gd name="connsiteX48" fmla="*/ 150813 w 1354514"/>
                <a:gd name="connsiteY48" fmla="*/ 539099 h 1284713"/>
                <a:gd name="connsiteX49" fmla="*/ 285493 w 1354514"/>
                <a:gd name="connsiteY49" fmla="*/ 539099 h 1284713"/>
                <a:gd name="connsiteX50" fmla="*/ 287081 w 1354514"/>
                <a:gd name="connsiteY50" fmla="*/ 501262 h 1284713"/>
                <a:gd name="connsiteX51" fmla="*/ 290256 w 1354514"/>
                <a:gd name="connsiteY51" fmla="*/ 458926 h 1284713"/>
                <a:gd name="connsiteX52" fmla="*/ 190238 w 1354514"/>
                <a:gd name="connsiteY52" fmla="*/ 454428 h 1284713"/>
                <a:gd name="connsiteX53" fmla="*/ 81488 w 1354514"/>
                <a:gd name="connsiteY53" fmla="*/ 448871 h 1284713"/>
                <a:gd name="connsiteX54" fmla="*/ 81488 w 1354514"/>
                <a:gd name="connsiteY54" fmla="*/ 420295 h 1284713"/>
                <a:gd name="connsiteX55" fmla="*/ 193678 w 1354514"/>
                <a:gd name="connsiteY55" fmla="*/ 414738 h 1284713"/>
                <a:gd name="connsiteX56" fmla="*/ 298723 w 1354514"/>
                <a:gd name="connsiteY56" fmla="*/ 414738 h 1284713"/>
                <a:gd name="connsiteX57" fmla="*/ 301898 w 1354514"/>
                <a:gd name="connsiteY57" fmla="*/ 399921 h 1284713"/>
                <a:gd name="connsiteX58" fmla="*/ 310365 w 1354514"/>
                <a:gd name="connsiteY58" fmla="*/ 370286 h 1284713"/>
                <a:gd name="connsiteX59" fmla="*/ 315392 w 1354514"/>
                <a:gd name="connsiteY59" fmla="*/ 352029 h 1284713"/>
                <a:gd name="connsiteX60" fmla="*/ 261679 w 1354514"/>
                <a:gd name="connsiteY60" fmla="*/ 348589 h 1284713"/>
                <a:gd name="connsiteX61" fmla="*/ 203203 w 1354514"/>
                <a:gd name="connsiteY61" fmla="*/ 343562 h 1284713"/>
                <a:gd name="connsiteX62" fmla="*/ 203997 w 1354514"/>
                <a:gd name="connsiteY62" fmla="*/ 316044 h 1284713"/>
                <a:gd name="connsiteX63" fmla="*/ 271734 w 1354514"/>
                <a:gd name="connsiteY63" fmla="*/ 309429 h 1284713"/>
                <a:gd name="connsiteX64" fmla="*/ 333914 w 1354514"/>
                <a:gd name="connsiteY64" fmla="*/ 308635 h 1284713"/>
                <a:gd name="connsiteX65" fmla="*/ 343440 w 1354514"/>
                <a:gd name="connsiteY65" fmla="*/ 289584 h 1284713"/>
                <a:gd name="connsiteX66" fmla="*/ 435520 w 1354514"/>
                <a:gd name="connsiteY66" fmla="*/ 161254 h 1284713"/>
                <a:gd name="connsiteX67" fmla="*/ 986412 w 1354514"/>
                <a:gd name="connsiteY67" fmla="*/ 24457 h 1284713"/>
                <a:gd name="connsiteX68" fmla="*/ 1132999 w 1354514"/>
                <a:gd name="connsiteY68" fmla="*/ 101720 h 1284713"/>
                <a:gd name="connsiteX69" fmla="*/ 1133263 w 1354514"/>
                <a:gd name="connsiteY69" fmla="*/ 126592 h 1284713"/>
                <a:gd name="connsiteX70" fmla="*/ 1086165 w 1354514"/>
                <a:gd name="connsiteY70" fmla="*/ 116537 h 1284713"/>
                <a:gd name="connsiteX71" fmla="*/ 670218 w 1354514"/>
                <a:gd name="connsiteY71" fmla="*/ 60707 h 1284713"/>
                <a:gd name="connsiteX72" fmla="*/ 377573 w 1354514"/>
                <a:gd name="connsiteY72" fmla="*/ 311810 h 1284713"/>
                <a:gd name="connsiteX73" fmla="*/ 377573 w 1354514"/>
                <a:gd name="connsiteY73" fmla="*/ 750513 h 1284713"/>
                <a:gd name="connsiteX74" fmla="*/ 757006 w 1354514"/>
                <a:gd name="connsiteY74" fmla="*/ 1020667 h 1284713"/>
                <a:gd name="connsiteX75" fmla="*/ 890098 w 1354514"/>
                <a:gd name="connsiteY75" fmla="*/ 1019608 h 1284713"/>
                <a:gd name="connsiteX76" fmla="*/ 1103893 w 1354514"/>
                <a:gd name="connsiteY76" fmla="*/ 934143 h 1284713"/>
                <a:gd name="connsiteX77" fmla="*/ 1227460 w 1354514"/>
                <a:gd name="connsiteY77" fmla="*/ 807136 h 1284713"/>
                <a:gd name="connsiteX78" fmla="*/ 1308956 w 1354514"/>
                <a:gd name="connsiteY78" fmla="*/ 586727 h 1284713"/>
                <a:gd name="connsiteX79" fmla="*/ 1287259 w 1354514"/>
                <a:gd name="connsiteY79" fmla="*/ 375049 h 1284713"/>
                <a:gd name="connsiteX80" fmla="*/ 1178774 w 1354514"/>
                <a:gd name="connsiteY80" fmla="*/ 192741 h 1284713"/>
                <a:gd name="connsiteX81" fmla="*/ 1168719 w 1354514"/>
                <a:gd name="connsiteY81" fmla="*/ 154110 h 1284713"/>
                <a:gd name="connsiteX82" fmla="*/ 1227460 w 1354514"/>
                <a:gd name="connsiteY82" fmla="*/ 188243 h 1284713"/>
                <a:gd name="connsiteX83" fmla="*/ 1325890 w 1354514"/>
                <a:gd name="connsiteY83" fmla="*/ 696270 h 1284713"/>
                <a:gd name="connsiteX84" fmla="*/ 1214230 w 1354514"/>
                <a:gd name="connsiteY84" fmla="*/ 889426 h 1284713"/>
                <a:gd name="connsiteX85" fmla="*/ 1201265 w 1354514"/>
                <a:gd name="connsiteY85" fmla="*/ 903979 h 1284713"/>
                <a:gd name="connsiteX86" fmla="*/ 1214230 w 1354514"/>
                <a:gd name="connsiteY86" fmla="*/ 918797 h 1284713"/>
                <a:gd name="connsiteX87" fmla="*/ 1229048 w 1354514"/>
                <a:gd name="connsiteY87" fmla="*/ 933349 h 1284713"/>
                <a:gd name="connsiteX88" fmla="*/ 1244923 w 1354514"/>
                <a:gd name="connsiteY88" fmla="*/ 921443 h 1284713"/>
                <a:gd name="connsiteX89" fmla="*/ 1275087 w 1354514"/>
                <a:gd name="connsiteY89" fmla="*/ 908742 h 1284713"/>
                <a:gd name="connsiteX90" fmla="*/ 1329330 w 1354514"/>
                <a:gd name="connsiteY90" fmla="*/ 969599 h 1284713"/>
                <a:gd name="connsiteX91" fmla="*/ 1250215 w 1354514"/>
                <a:gd name="connsiteY91" fmla="*/ 1056387 h 1284713"/>
                <a:gd name="connsiteX92" fmla="*/ 1152050 w 1354514"/>
                <a:gd name="connsiteY92" fmla="*/ 1119361 h 1284713"/>
                <a:gd name="connsiteX93" fmla="*/ 1103364 w 1354514"/>
                <a:gd name="connsiteY93" fmla="*/ 1061415 h 1284713"/>
                <a:gd name="connsiteX94" fmla="*/ 1118446 w 1354514"/>
                <a:gd name="connsiteY94" fmla="*/ 1030192 h 1284713"/>
                <a:gd name="connsiteX95" fmla="*/ 1132999 w 1354514"/>
                <a:gd name="connsiteY95" fmla="*/ 1015375 h 1284713"/>
                <a:gd name="connsiteX96" fmla="*/ 1119504 w 1354514"/>
                <a:gd name="connsiteY96" fmla="*/ 997117 h 1284713"/>
                <a:gd name="connsiteX97" fmla="*/ 1105745 w 1354514"/>
                <a:gd name="connsiteY97" fmla="*/ 980977 h 1284713"/>
                <a:gd name="connsiteX98" fmla="*/ 1094897 w 1354514"/>
                <a:gd name="connsiteY98" fmla="*/ 987857 h 1284713"/>
                <a:gd name="connsiteX99" fmla="*/ 924496 w 1354514"/>
                <a:gd name="connsiteY99" fmla="*/ 1054006 h 1284713"/>
                <a:gd name="connsiteX100" fmla="*/ 900153 w 1354514"/>
                <a:gd name="connsiteY100" fmla="*/ 1058769 h 1284713"/>
                <a:gd name="connsiteX101" fmla="*/ 900153 w 1354514"/>
                <a:gd name="connsiteY101" fmla="*/ 1088668 h 1284713"/>
                <a:gd name="connsiteX102" fmla="*/ 900153 w 1354514"/>
                <a:gd name="connsiteY102" fmla="*/ 1118568 h 1284713"/>
                <a:gd name="connsiteX103" fmla="*/ 937990 w 1354514"/>
                <a:gd name="connsiteY103" fmla="*/ 1118568 h 1284713"/>
                <a:gd name="connsiteX104" fmla="*/ 1006521 w 1354514"/>
                <a:gd name="connsiteY104" fmla="*/ 1133914 h 1284713"/>
                <a:gd name="connsiteX105" fmla="*/ 1027160 w 1354514"/>
                <a:gd name="connsiteY105" fmla="*/ 1200064 h 1284713"/>
                <a:gd name="connsiteX106" fmla="*/ 1009167 w 1354514"/>
                <a:gd name="connsiteY106" fmla="*/ 1264890 h 1284713"/>
                <a:gd name="connsiteX107" fmla="*/ 818392 w 1354514"/>
                <a:gd name="connsiteY107" fmla="*/ 1282354 h 1284713"/>
                <a:gd name="connsiteX108" fmla="*/ 654342 w 1354514"/>
                <a:gd name="connsiteY108" fmla="*/ 1279972 h 1284713"/>
                <a:gd name="connsiteX109" fmla="*/ 691121 w 1354514"/>
                <a:gd name="connsiteY109" fmla="*/ 1200593 h 1284713"/>
                <a:gd name="connsiteX110" fmla="*/ 691121 w 1354514"/>
                <a:gd name="connsiteY110" fmla="*/ 1158257 h 1284713"/>
                <a:gd name="connsiteX111" fmla="*/ 678156 w 1354514"/>
                <a:gd name="connsiteY111" fmla="*/ 1158257 h 1284713"/>
                <a:gd name="connsiteX112" fmla="*/ 658311 w 1354514"/>
                <a:gd name="connsiteY112" fmla="*/ 1163814 h 1284713"/>
                <a:gd name="connsiteX113" fmla="*/ 651431 w 1354514"/>
                <a:gd name="connsiteY113" fmla="*/ 1200328 h 1284713"/>
                <a:gd name="connsiteX114" fmla="*/ 656194 w 1354514"/>
                <a:gd name="connsiteY114" fmla="*/ 1235520 h 1284713"/>
                <a:gd name="connsiteX115" fmla="*/ 680008 w 1354514"/>
                <a:gd name="connsiteY115" fmla="*/ 1242664 h 1284713"/>
                <a:gd name="connsiteX116" fmla="*/ 691121 w 1354514"/>
                <a:gd name="connsiteY116" fmla="*/ 1242928 h 1284713"/>
                <a:gd name="connsiteX117" fmla="*/ 691121 w 1354514"/>
                <a:gd name="connsiteY117" fmla="*/ 1200593 h 1284713"/>
                <a:gd name="connsiteX118" fmla="*/ 762562 w 1354514"/>
                <a:gd name="connsiteY118" fmla="*/ 1200593 h 1284713"/>
                <a:gd name="connsiteX119" fmla="*/ 762562 w 1354514"/>
                <a:gd name="connsiteY119" fmla="*/ 1158257 h 1284713"/>
                <a:gd name="connsiteX120" fmla="*/ 746686 w 1354514"/>
                <a:gd name="connsiteY120" fmla="*/ 1158257 h 1284713"/>
                <a:gd name="connsiteX121" fmla="*/ 730810 w 1354514"/>
                <a:gd name="connsiteY121" fmla="*/ 1158257 h 1284713"/>
                <a:gd name="connsiteX122" fmla="*/ 730810 w 1354514"/>
                <a:gd name="connsiteY122" fmla="*/ 1200593 h 1284713"/>
                <a:gd name="connsiteX123" fmla="*/ 730810 w 1354514"/>
                <a:gd name="connsiteY123" fmla="*/ 1242928 h 1284713"/>
                <a:gd name="connsiteX124" fmla="*/ 746686 w 1354514"/>
                <a:gd name="connsiteY124" fmla="*/ 1242928 h 1284713"/>
                <a:gd name="connsiteX125" fmla="*/ 762562 w 1354514"/>
                <a:gd name="connsiteY125" fmla="*/ 1242928 h 1284713"/>
                <a:gd name="connsiteX126" fmla="*/ 762562 w 1354514"/>
                <a:gd name="connsiteY126" fmla="*/ 1200593 h 1284713"/>
                <a:gd name="connsiteX127" fmla="*/ 834003 w 1354514"/>
                <a:gd name="connsiteY127" fmla="*/ 1200593 h 1284713"/>
                <a:gd name="connsiteX128" fmla="*/ 834003 w 1354514"/>
                <a:gd name="connsiteY128" fmla="*/ 1158257 h 1284713"/>
                <a:gd name="connsiteX129" fmla="*/ 818128 w 1354514"/>
                <a:gd name="connsiteY129" fmla="*/ 1158257 h 1284713"/>
                <a:gd name="connsiteX130" fmla="*/ 802252 w 1354514"/>
                <a:gd name="connsiteY130" fmla="*/ 1158257 h 1284713"/>
                <a:gd name="connsiteX131" fmla="*/ 802252 w 1354514"/>
                <a:gd name="connsiteY131" fmla="*/ 1198741 h 1284713"/>
                <a:gd name="connsiteX132" fmla="*/ 804104 w 1354514"/>
                <a:gd name="connsiteY132" fmla="*/ 1241076 h 1284713"/>
                <a:gd name="connsiteX133" fmla="*/ 819980 w 1354514"/>
                <a:gd name="connsiteY133" fmla="*/ 1242928 h 1284713"/>
                <a:gd name="connsiteX134" fmla="*/ 834003 w 1354514"/>
                <a:gd name="connsiteY134" fmla="*/ 1242928 h 1284713"/>
                <a:gd name="connsiteX135" fmla="*/ 834003 w 1354514"/>
                <a:gd name="connsiteY135" fmla="*/ 1200593 h 1284713"/>
                <a:gd name="connsiteX136" fmla="*/ 907562 w 1354514"/>
                <a:gd name="connsiteY136" fmla="*/ 1200064 h 1284713"/>
                <a:gd name="connsiteX137" fmla="*/ 908355 w 1354514"/>
                <a:gd name="connsiteY137" fmla="*/ 1158257 h 1284713"/>
                <a:gd name="connsiteX138" fmla="*/ 892215 w 1354514"/>
                <a:gd name="connsiteY138" fmla="*/ 1158257 h 1284713"/>
                <a:gd name="connsiteX139" fmla="*/ 876339 w 1354514"/>
                <a:gd name="connsiteY139" fmla="*/ 1158257 h 1284713"/>
                <a:gd name="connsiteX140" fmla="*/ 876339 w 1354514"/>
                <a:gd name="connsiteY140" fmla="*/ 1200593 h 1284713"/>
                <a:gd name="connsiteX141" fmla="*/ 876339 w 1354514"/>
                <a:gd name="connsiteY141" fmla="*/ 1243193 h 1284713"/>
                <a:gd name="connsiteX142" fmla="*/ 891686 w 1354514"/>
                <a:gd name="connsiteY142" fmla="*/ 1242399 h 1284713"/>
                <a:gd name="connsiteX143" fmla="*/ 906768 w 1354514"/>
                <a:gd name="connsiteY143" fmla="*/ 1241606 h 1284713"/>
                <a:gd name="connsiteX144" fmla="*/ 907562 w 1354514"/>
                <a:gd name="connsiteY144" fmla="*/ 1200064 h 1284713"/>
                <a:gd name="connsiteX145" fmla="*/ 982707 w 1354514"/>
                <a:gd name="connsiteY145" fmla="*/ 1234991 h 1284713"/>
                <a:gd name="connsiteX146" fmla="*/ 987470 w 1354514"/>
                <a:gd name="connsiteY146" fmla="*/ 1200064 h 1284713"/>
                <a:gd name="connsiteX147" fmla="*/ 980855 w 1354514"/>
                <a:gd name="connsiteY147" fmla="*/ 1164872 h 1284713"/>
                <a:gd name="connsiteX148" fmla="*/ 961010 w 1354514"/>
                <a:gd name="connsiteY148" fmla="*/ 1158257 h 1284713"/>
                <a:gd name="connsiteX149" fmla="*/ 947780 w 1354514"/>
                <a:gd name="connsiteY149" fmla="*/ 1158257 h 1284713"/>
                <a:gd name="connsiteX150" fmla="*/ 947780 w 1354514"/>
                <a:gd name="connsiteY150" fmla="*/ 1200857 h 1284713"/>
                <a:gd name="connsiteX151" fmla="*/ 947780 w 1354514"/>
                <a:gd name="connsiteY151" fmla="*/ 1243458 h 1284713"/>
                <a:gd name="connsiteX152" fmla="*/ 962862 w 1354514"/>
                <a:gd name="connsiteY152" fmla="*/ 1242399 h 1284713"/>
                <a:gd name="connsiteX153" fmla="*/ 982707 w 1354514"/>
                <a:gd name="connsiteY153" fmla="*/ 1234991 h 1284713"/>
                <a:gd name="connsiteX154" fmla="*/ 860463 w 1354514"/>
                <a:gd name="connsiteY154" fmla="*/ 1091314 h 1284713"/>
                <a:gd name="connsiteX155" fmla="*/ 860463 w 1354514"/>
                <a:gd name="connsiteY155" fmla="*/ 1064325 h 1284713"/>
                <a:gd name="connsiteX156" fmla="*/ 819451 w 1354514"/>
                <a:gd name="connsiteY156" fmla="*/ 1064325 h 1284713"/>
                <a:gd name="connsiteX157" fmla="*/ 778438 w 1354514"/>
                <a:gd name="connsiteY157" fmla="*/ 1064325 h 1284713"/>
                <a:gd name="connsiteX158" fmla="*/ 778438 w 1354514"/>
                <a:gd name="connsiteY158" fmla="*/ 1091314 h 1284713"/>
                <a:gd name="connsiteX159" fmla="*/ 778438 w 1354514"/>
                <a:gd name="connsiteY159" fmla="*/ 1118568 h 1284713"/>
                <a:gd name="connsiteX160" fmla="*/ 819451 w 1354514"/>
                <a:gd name="connsiteY160" fmla="*/ 1118568 h 1284713"/>
                <a:gd name="connsiteX161" fmla="*/ 860463 w 1354514"/>
                <a:gd name="connsiteY161" fmla="*/ 1118568 h 1284713"/>
                <a:gd name="connsiteX162" fmla="*/ 860463 w 1354514"/>
                <a:gd name="connsiteY162" fmla="*/ 1091314 h 1284713"/>
                <a:gd name="connsiteX163" fmla="*/ 1230371 w 1354514"/>
                <a:gd name="connsiteY163" fmla="*/ 1020931 h 1284713"/>
                <a:gd name="connsiteX164" fmla="*/ 1284084 w 1354514"/>
                <a:gd name="connsiteY164" fmla="*/ 974627 h 1284713"/>
                <a:gd name="connsiteX165" fmla="*/ 1274823 w 1354514"/>
                <a:gd name="connsiteY165" fmla="*/ 965630 h 1284713"/>
                <a:gd name="connsiteX166" fmla="*/ 1265827 w 1354514"/>
                <a:gd name="connsiteY166" fmla="*/ 956369 h 1284713"/>
                <a:gd name="connsiteX167" fmla="*/ 1207615 w 1354514"/>
                <a:gd name="connsiteY167" fmla="*/ 1006378 h 1284713"/>
                <a:gd name="connsiteX168" fmla="*/ 1149668 w 1354514"/>
                <a:gd name="connsiteY168" fmla="*/ 1056387 h 1284713"/>
                <a:gd name="connsiteX169" fmla="*/ 1157871 w 1354514"/>
                <a:gd name="connsiteY169" fmla="*/ 1065913 h 1284713"/>
                <a:gd name="connsiteX170" fmla="*/ 1171365 w 1354514"/>
                <a:gd name="connsiteY170" fmla="*/ 1071469 h 1284713"/>
                <a:gd name="connsiteX171" fmla="*/ 1230371 w 1354514"/>
                <a:gd name="connsiteY171" fmla="*/ 1020931 h 1284713"/>
                <a:gd name="connsiteX172" fmla="*/ 475474 w 1354514"/>
                <a:gd name="connsiteY172" fmla="*/ 1065119 h 1284713"/>
                <a:gd name="connsiteX173" fmla="*/ 482353 w 1354514"/>
                <a:gd name="connsiteY173" fmla="*/ 1056916 h 1284713"/>
                <a:gd name="connsiteX174" fmla="*/ 476268 w 1354514"/>
                <a:gd name="connsiteY174" fmla="*/ 1050831 h 1284713"/>
                <a:gd name="connsiteX175" fmla="*/ 365401 w 1354514"/>
                <a:gd name="connsiteY175" fmla="*/ 957163 h 1284713"/>
                <a:gd name="connsiteX176" fmla="*/ 356140 w 1354514"/>
                <a:gd name="connsiteY176" fmla="*/ 966424 h 1284713"/>
                <a:gd name="connsiteX177" fmla="*/ 349261 w 1354514"/>
                <a:gd name="connsiteY177" fmla="*/ 975685 h 1284713"/>
                <a:gd name="connsiteX178" fmla="*/ 356670 w 1354514"/>
                <a:gd name="connsiteY178" fmla="*/ 982035 h 1284713"/>
                <a:gd name="connsiteX179" fmla="*/ 413294 w 1354514"/>
                <a:gd name="connsiteY179" fmla="*/ 1030721 h 1284713"/>
                <a:gd name="connsiteX180" fmla="*/ 465419 w 1354514"/>
                <a:gd name="connsiteY180" fmla="*/ 1073322 h 1284713"/>
                <a:gd name="connsiteX181" fmla="*/ 475474 w 1354514"/>
                <a:gd name="connsiteY181" fmla="*/ 1065119 h 1284713"/>
                <a:gd name="connsiteX182" fmla="*/ 481824 w 1354514"/>
                <a:gd name="connsiteY182" fmla="*/ 972510 h 1284713"/>
                <a:gd name="connsiteX183" fmla="*/ 495848 w 1354514"/>
                <a:gd name="connsiteY183" fmla="*/ 956105 h 1284713"/>
                <a:gd name="connsiteX184" fmla="*/ 485793 w 1354514"/>
                <a:gd name="connsiteY184" fmla="*/ 947109 h 1284713"/>
                <a:gd name="connsiteX185" fmla="*/ 468594 w 1354514"/>
                <a:gd name="connsiteY185" fmla="*/ 933349 h 1284713"/>
                <a:gd name="connsiteX186" fmla="*/ 461715 w 1354514"/>
                <a:gd name="connsiteY186" fmla="*/ 928322 h 1284713"/>
                <a:gd name="connsiteX187" fmla="*/ 447956 w 1354514"/>
                <a:gd name="connsiteY187" fmla="*/ 944727 h 1284713"/>
                <a:gd name="connsiteX188" fmla="*/ 434197 w 1354514"/>
                <a:gd name="connsiteY188" fmla="*/ 961132 h 1284713"/>
                <a:gd name="connsiteX189" fmla="*/ 449543 w 1354514"/>
                <a:gd name="connsiteY189" fmla="*/ 974891 h 1284713"/>
                <a:gd name="connsiteX190" fmla="*/ 466478 w 1354514"/>
                <a:gd name="connsiteY190" fmla="*/ 988915 h 1284713"/>
                <a:gd name="connsiteX191" fmla="*/ 481824 w 1354514"/>
                <a:gd name="connsiteY191" fmla="*/ 972510 h 1284713"/>
                <a:gd name="connsiteX192" fmla="*/ 1185389 w 1354514"/>
                <a:gd name="connsiteY192" fmla="*/ 972774 h 1284713"/>
                <a:gd name="connsiteX193" fmla="*/ 1196502 w 1354514"/>
                <a:gd name="connsiteY193" fmla="*/ 961397 h 1284713"/>
                <a:gd name="connsiteX194" fmla="*/ 1184331 w 1354514"/>
                <a:gd name="connsiteY194" fmla="*/ 944992 h 1284713"/>
                <a:gd name="connsiteX195" fmla="*/ 1172159 w 1354514"/>
                <a:gd name="connsiteY195" fmla="*/ 930968 h 1284713"/>
                <a:gd name="connsiteX196" fmla="*/ 1157342 w 1354514"/>
                <a:gd name="connsiteY196" fmla="*/ 943404 h 1284713"/>
                <a:gd name="connsiteX197" fmla="*/ 1141201 w 1354514"/>
                <a:gd name="connsiteY197" fmla="*/ 957957 h 1284713"/>
                <a:gd name="connsiteX198" fmla="*/ 1152843 w 1354514"/>
                <a:gd name="connsiteY198" fmla="*/ 974627 h 1284713"/>
                <a:gd name="connsiteX199" fmla="*/ 1185389 w 1354514"/>
                <a:gd name="connsiteY199" fmla="*/ 972774 h 12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354514" h="1284713">
                  <a:moveTo>
                    <a:pt x="654342" y="1279972"/>
                  </a:moveTo>
                  <a:cubicBezTo>
                    <a:pt x="640583" y="1276797"/>
                    <a:pt x="624707" y="1264096"/>
                    <a:pt x="617827" y="1250866"/>
                  </a:cubicBezTo>
                  <a:cubicBezTo>
                    <a:pt x="611742" y="1239489"/>
                    <a:pt x="611477" y="1236843"/>
                    <a:pt x="612271" y="1197682"/>
                  </a:cubicBezTo>
                  <a:cubicBezTo>
                    <a:pt x="613065" y="1157993"/>
                    <a:pt x="613329" y="1156141"/>
                    <a:pt x="620209" y="1145557"/>
                  </a:cubicBezTo>
                  <a:cubicBezTo>
                    <a:pt x="624178" y="1139735"/>
                    <a:pt x="633174" y="1131268"/>
                    <a:pt x="640054" y="1127299"/>
                  </a:cubicBezTo>
                  <a:cubicBezTo>
                    <a:pt x="652225" y="1120155"/>
                    <a:pt x="654077" y="1119891"/>
                    <a:pt x="695884" y="1119097"/>
                  </a:cubicBezTo>
                  <a:lnTo>
                    <a:pt x="739013" y="1118038"/>
                  </a:lnTo>
                  <a:lnTo>
                    <a:pt x="738219" y="1088668"/>
                  </a:lnTo>
                  <a:lnTo>
                    <a:pt x="737425" y="1059298"/>
                  </a:lnTo>
                  <a:lnTo>
                    <a:pt x="705409" y="1052154"/>
                  </a:lnTo>
                  <a:cubicBezTo>
                    <a:pt x="687681" y="1048185"/>
                    <a:pt x="662280" y="1041305"/>
                    <a:pt x="648521" y="1036542"/>
                  </a:cubicBezTo>
                  <a:cubicBezTo>
                    <a:pt x="622061" y="1027546"/>
                    <a:pt x="563320" y="1000293"/>
                    <a:pt x="541888" y="987063"/>
                  </a:cubicBezTo>
                  <a:lnTo>
                    <a:pt x="528923" y="978860"/>
                  </a:lnTo>
                  <a:lnTo>
                    <a:pt x="513047" y="997382"/>
                  </a:lnTo>
                  <a:lnTo>
                    <a:pt x="497436" y="1015639"/>
                  </a:lnTo>
                  <a:lnTo>
                    <a:pt x="513576" y="1030192"/>
                  </a:lnTo>
                  <a:cubicBezTo>
                    <a:pt x="535538" y="1050302"/>
                    <a:pt x="535538" y="1055858"/>
                    <a:pt x="513311" y="1082053"/>
                  </a:cubicBezTo>
                  <a:cubicBezTo>
                    <a:pt x="474945" y="1127564"/>
                    <a:pt x="469388" y="1130739"/>
                    <a:pt x="452719" y="1116716"/>
                  </a:cubicBezTo>
                  <a:cubicBezTo>
                    <a:pt x="386834" y="1061944"/>
                    <a:pt x="305602" y="989709"/>
                    <a:pt x="303221" y="984152"/>
                  </a:cubicBezTo>
                  <a:cubicBezTo>
                    <a:pt x="301104" y="979654"/>
                    <a:pt x="300840" y="974891"/>
                    <a:pt x="302427" y="970922"/>
                  </a:cubicBezTo>
                  <a:cubicBezTo>
                    <a:pt x="306396" y="960868"/>
                    <a:pt x="352172" y="909800"/>
                    <a:pt x="359051" y="907948"/>
                  </a:cubicBezTo>
                  <a:cubicBezTo>
                    <a:pt x="366460" y="906096"/>
                    <a:pt x="373604" y="909800"/>
                    <a:pt x="390538" y="923824"/>
                  </a:cubicBezTo>
                  <a:lnTo>
                    <a:pt x="403239" y="934672"/>
                  </a:lnTo>
                  <a:lnTo>
                    <a:pt x="418585" y="917738"/>
                  </a:lnTo>
                  <a:lnTo>
                    <a:pt x="433932" y="900804"/>
                  </a:lnTo>
                  <a:lnTo>
                    <a:pt x="416204" y="880430"/>
                  </a:lnTo>
                  <a:cubicBezTo>
                    <a:pt x="406679" y="869317"/>
                    <a:pt x="390538" y="848678"/>
                    <a:pt x="380483" y="834655"/>
                  </a:cubicBezTo>
                  <a:lnTo>
                    <a:pt x="362491" y="808989"/>
                  </a:lnTo>
                  <a:lnTo>
                    <a:pt x="294489" y="808989"/>
                  </a:lnTo>
                  <a:cubicBezTo>
                    <a:pt x="231780" y="808989"/>
                    <a:pt x="225959" y="808724"/>
                    <a:pt x="221990" y="804226"/>
                  </a:cubicBezTo>
                  <a:cubicBezTo>
                    <a:pt x="215639" y="797082"/>
                    <a:pt x="216168" y="781735"/>
                    <a:pt x="223048" y="775649"/>
                  </a:cubicBezTo>
                  <a:cubicBezTo>
                    <a:pt x="228075" y="771151"/>
                    <a:pt x="233896" y="770622"/>
                    <a:pt x="285228" y="769828"/>
                  </a:cubicBezTo>
                  <a:lnTo>
                    <a:pt x="341852" y="769034"/>
                  </a:lnTo>
                  <a:lnTo>
                    <a:pt x="335502" y="756598"/>
                  </a:lnTo>
                  <a:cubicBezTo>
                    <a:pt x="332327" y="749719"/>
                    <a:pt x="325976" y="735431"/>
                    <a:pt x="322007" y="725111"/>
                  </a:cubicBezTo>
                  <a:lnTo>
                    <a:pt x="314599" y="705796"/>
                  </a:lnTo>
                  <a:lnTo>
                    <a:pt x="210347" y="705796"/>
                  </a:lnTo>
                  <a:lnTo>
                    <a:pt x="106096" y="705796"/>
                  </a:lnTo>
                  <a:lnTo>
                    <a:pt x="99746" y="699181"/>
                  </a:lnTo>
                  <a:cubicBezTo>
                    <a:pt x="91278" y="690978"/>
                    <a:pt x="91014" y="679600"/>
                    <a:pt x="99216" y="671927"/>
                  </a:cubicBezTo>
                  <a:cubicBezTo>
                    <a:pt x="105302" y="666106"/>
                    <a:pt x="106360" y="666106"/>
                    <a:pt x="203732" y="666106"/>
                  </a:cubicBezTo>
                  <a:cubicBezTo>
                    <a:pt x="257975" y="666106"/>
                    <a:pt x="302163" y="665577"/>
                    <a:pt x="302163" y="665048"/>
                  </a:cubicBezTo>
                  <a:cubicBezTo>
                    <a:pt x="302163" y="664254"/>
                    <a:pt x="300310" y="655787"/>
                    <a:pt x="297929" y="645732"/>
                  </a:cubicBezTo>
                  <a:cubicBezTo>
                    <a:pt x="295812" y="635942"/>
                    <a:pt x="292372" y="617155"/>
                    <a:pt x="290520" y="603926"/>
                  </a:cubicBezTo>
                  <a:lnTo>
                    <a:pt x="287345" y="580112"/>
                  </a:lnTo>
                  <a:lnTo>
                    <a:pt x="148696" y="579318"/>
                  </a:lnTo>
                  <a:cubicBezTo>
                    <a:pt x="10576" y="578789"/>
                    <a:pt x="10047" y="578789"/>
                    <a:pt x="3961" y="572968"/>
                  </a:cubicBezTo>
                  <a:cubicBezTo>
                    <a:pt x="-6093" y="563707"/>
                    <a:pt x="-3712" y="549419"/>
                    <a:pt x="8724" y="543068"/>
                  </a:cubicBezTo>
                  <a:cubicBezTo>
                    <a:pt x="14810" y="539628"/>
                    <a:pt x="37830" y="539099"/>
                    <a:pt x="150813" y="539099"/>
                  </a:cubicBezTo>
                  <a:lnTo>
                    <a:pt x="285493" y="539099"/>
                  </a:lnTo>
                  <a:lnTo>
                    <a:pt x="287081" y="501262"/>
                  </a:lnTo>
                  <a:cubicBezTo>
                    <a:pt x="287874" y="480623"/>
                    <a:pt x="289462" y="461572"/>
                    <a:pt x="290256" y="458926"/>
                  </a:cubicBezTo>
                  <a:cubicBezTo>
                    <a:pt x="292108" y="454693"/>
                    <a:pt x="286287" y="454428"/>
                    <a:pt x="190238" y="454428"/>
                  </a:cubicBezTo>
                  <a:cubicBezTo>
                    <a:pt x="91278" y="454428"/>
                    <a:pt x="88368" y="454163"/>
                    <a:pt x="81488" y="448871"/>
                  </a:cubicBezTo>
                  <a:cubicBezTo>
                    <a:pt x="71963" y="441463"/>
                    <a:pt x="71963" y="427704"/>
                    <a:pt x="81488" y="420295"/>
                  </a:cubicBezTo>
                  <a:cubicBezTo>
                    <a:pt x="88368" y="415003"/>
                    <a:pt x="91278" y="414738"/>
                    <a:pt x="193678" y="414738"/>
                  </a:cubicBezTo>
                  <a:lnTo>
                    <a:pt x="298723" y="414738"/>
                  </a:lnTo>
                  <a:lnTo>
                    <a:pt x="301898" y="399921"/>
                  </a:lnTo>
                  <a:cubicBezTo>
                    <a:pt x="303750" y="391454"/>
                    <a:pt x="307719" y="378224"/>
                    <a:pt x="310365" y="370286"/>
                  </a:cubicBezTo>
                  <a:cubicBezTo>
                    <a:pt x="313011" y="362348"/>
                    <a:pt x="315392" y="354146"/>
                    <a:pt x="315392" y="352029"/>
                  </a:cubicBezTo>
                  <a:cubicBezTo>
                    <a:pt x="315392" y="349383"/>
                    <a:pt x="304809" y="348589"/>
                    <a:pt x="261679" y="348589"/>
                  </a:cubicBezTo>
                  <a:cubicBezTo>
                    <a:pt x="211935" y="348589"/>
                    <a:pt x="207437" y="348060"/>
                    <a:pt x="203203" y="343562"/>
                  </a:cubicBezTo>
                  <a:cubicBezTo>
                    <a:pt x="196588" y="336418"/>
                    <a:pt x="196853" y="322923"/>
                    <a:pt x="203997" y="316044"/>
                  </a:cubicBezTo>
                  <a:cubicBezTo>
                    <a:pt x="209553" y="310487"/>
                    <a:pt x="211935" y="310222"/>
                    <a:pt x="271734" y="309429"/>
                  </a:cubicBezTo>
                  <a:lnTo>
                    <a:pt x="333914" y="308635"/>
                  </a:lnTo>
                  <a:lnTo>
                    <a:pt x="343440" y="289584"/>
                  </a:lnTo>
                  <a:cubicBezTo>
                    <a:pt x="366724" y="243279"/>
                    <a:pt x="396624" y="201737"/>
                    <a:pt x="435520" y="161254"/>
                  </a:cubicBezTo>
                  <a:cubicBezTo>
                    <a:pt x="577873" y="13344"/>
                    <a:pt x="790610" y="-39575"/>
                    <a:pt x="986412" y="24457"/>
                  </a:cubicBezTo>
                  <a:cubicBezTo>
                    <a:pt x="1036950" y="40862"/>
                    <a:pt x="1119240" y="84521"/>
                    <a:pt x="1132999" y="101720"/>
                  </a:cubicBezTo>
                  <a:cubicBezTo>
                    <a:pt x="1139614" y="110187"/>
                    <a:pt x="1139614" y="118654"/>
                    <a:pt x="1133263" y="126592"/>
                  </a:cubicBezTo>
                  <a:cubicBezTo>
                    <a:pt x="1124796" y="137176"/>
                    <a:pt x="1113683" y="134794"/>
                    <a:pt x="1086165" y="116537"/>
                  </a:cubicBezTo>
                  <a:cubicBezTo>
                    <a:pt x="966831" y="37687"/>
                    <a:pt x="808073" y="16519"/>
                    <a:pt x="670218" y="60707"/>
                  </a:cubicBezTo>
                  <a:cubicBezTo>
                    <a:pt x="541888" y="101720"/>
                    <a:pt x="438430" y="190624"/>
                    <a:pt x="377573" y="311810"/>
                  </a:cubicBezTo>
                  <a:cubicBezTo>
                    <a:pt x="308513" y="448871"/>
                    <a:pt x="308513" y="613451"/>
                    <a:pt x="377573" y="750513"/>
                  </a:cubicBezTo>
                  <a:cubicBezTo>
                    <a:pt x="452454" y="899481"/>
                    <a:pt x="591103" y="998176"/>
                    <a:pt x="757006" y="1020667"/>
                  </a:cubicBezTo>
                  <a:cubicBezTo>
                    <a:pt x="787699" y="1024900"/>
                    <a:pt x="859405" y="1024106"/>
                    <a:pt x="890098" y="1019608"/>
                  </a:cubicBezTo>
                  <a:cubicBezTo>
                    <a:pt x="966831" y="1007701"/>
                    <a:pt x="1041448" y="977802"/>
                    <a:pt x="1103893" y="934143"/>
                  </a:cubicBezTo>
                  <a:cubicBezTo>
                    <a:pt x="1143053" y="906625"/>
                    <a:pt x="1201000" y="846826"/>
                    <a:pt x="1227460" y="807136"/>
                  </a:cubicBezTo>
                  <a:cubicBezTo>
                    <a:pt x="1273500" y="737547"/>
                    <a:pt x="1299430" y="667694"/>
                    <a:pt x="1308956" y="586727"/>
                  </a:cubicBezTo>
                  <a:cubicBezTo>
                    <a:pt x="1317423" y="515021"/>
                    <a:pt x="1310279" y="443844"/>
                    <a:pt x="1287259" y="375049"/>
                  </a:cubicBezTo>
                  <a:cubicBezTo>
                    <a:pt x="1265033" y="308106"/>
                    <a:pt x="1233810" y="255980"/>
                    <a:pt x="1178774" y="192741"/>
                  </a:cubicBezTo>
                  <a:cubicBezTo>
                    <a:pt x="1160252" y="171573"/>
                    <a:pt x="1158400" y="164429"/>
                    <a:pt x="1168719" y="154110"/>
                  </a:cubicBezTo>
                  <a:cubicBezTo>
                    <a:pt x="1182214" y="140615"/>
                    <a:pt x="1192533" y="146701"/>
                    <a:pt x="1227460" y="188243"/>
                  </a:cubicBezTo>
                  <a:cubicBezTo>
                    <a:pt x="1345735" y="329273"/>
                    <a:pt x="1383043" y="521900"/>
                    <a:pt x="1325890" y="696270"/>
                  </a:cubicBezTo>
                  <a:cubicBezTo>
                    <a:pt x="1303135" y="765859"/>
                    <a:pt x="1265827" y="830156"/>
                    <a:pt x="1214230" y="889426"/>
                  </a:cubicBezTo>
                  <a:lnTo>
                    <a:pt x="1201265" y="903979"/>
                  </a:lnTo>
                  <a:lnTo>
                    <a:pt x="1214230" y="918797"/>
                  </a:lnTo>
                  <a:cubicBezTo>
                    <a:pt x="1221110" y="926734"/>
                    <a:pt x="1227989" y="933349"/>
                    <a:pt x="1229048" y="933349"/>
                  </a:cubicBezTo>
                  <a:cubicBezTo>
                    <a:pt x="1230371" y="933349"/>
                    <a:pt x="1237515" y="928057"/>
                    <a:pt x="1244923" y="921443"/>
                  </a:cubicBezTo>
                  <a:cubicBezTo>
                    <a:pt x="1260005" y="908213"/>
                    <a:pt x="1266356" y="905567"/>
                    <a:pt x="1275087" y="908742"/>
                  </a:cubicBezTo>
                  <a:cubicBezTo>
                    <a:pt x="1281173" y="911123"/>
                    <a:pt x="1324832" y="959809"/>
                    <a:pt x="1329330" y="969599"/>
                  </a:cubicBezTo>
                  <a:cubicBezTo>
                    <a:pt x="1335151" y="982035"/>
                    <a:pt x="1330388" y="987327"/>
                    <a:pt x="1250215" y="1056387"/>
                  </a:cubicBezTo>
                  <a:cubicBezTo>
                    <a:pt x="1167661" y="1127564"/>
                    <a:pt x="1164221" y="1129681"/>
                    <a:pt x="1152050" y="1119361"/>
                  </a:cubicBezTo>
                  <a:cubicBezTo>
                    <a:pt x="1143053" y="1111424"/>
                    <a:pt x="1106010" y="1067765"/>
                    <a:pt x="1103364" y="1061415"/>
                  </a:cubicBezTo>
                  <a:cubicBezTo>
                    <a:pt x="1098866" y="1051625"/>
                    <a:pt x="1102835" y="1043157"/>
                    <a:pt x="1118446" y="1030192"/>
                  </a:cubicBezTo>
                  <a:cubicBezTo>
                    <a:pt x="1126384" y="1023313"/>
                    <a:pt x="1132999" y="1016698"/>
                    <a:pt x="1132999" y="1015375"/>
                  </a:cubicBezTo>
                  <a:cubicBezTo>
                    <a:pt x="1132999" y="1014316"/>
                    <a:pt x="1126913" y="1006114"/>
                    <a:pt x="1119504" y="997117"/>
                  </a:cubicBezTo>
                  <a:lnTo>
                    <a:pt x="1105745" y="980977"/>
                  </a:lnTo>
                  <a:lnTo>
                    <a:pt x="1094897" y="987857"/>
                  </a:lnTo>
                  <a:cubicBezTo>
                    <a:pt x="1053355" y="1013787"/>
                    <a:pt x="973976" y="1044480"/>
                    <a:pt x="924496" y="1054006"/>
                  </a:cubicBezTo>
                  <a:lnTo>
                    <a:pt x="900153" y="1058769"/>
                  </a:lnTo>
                  <a:lnTo>
                    <a:pt x="900153" y="1088668"/>
                  </a:lnTo>
                  <a:lnTo>
                    <a:pt x="900153" y="1118568"/>
                  </a:lnTo>
                  <a:lnTo>
                    <a:pt x="937990" y="1118568"/>
                  </a:lnTo>
                  <a:cubicBezTo>
                    <a:pt x="982178" y="1118568"/>
                    <a:pt x="991968" y="1120949"/>
                    <a:pt x="1006521" y="1133914"/>
                  </a:cubicBezTo>
                  <a:cubicBezTo>
                    <a:pt x="1023984" y="1149790"/>
                    <a:pt x="1027160" y="1159316"/>
                    <a:pt x="1027160" y="1200064"/>
                  </a:cubicBezTo>
                  <a:cubicBezTo>
                    <a:pt x="1027160" y="1240018"/>
                    <a:pt x="1024778" y="1249014"/>
                    <a:pt x="1009167" y="1264890"/>
                  </a:cubicBezTo>
                  <a:cubicBezTo>
                    <a:pt x="991704" y="1282618"/>
                    <a:pt x="992233" y="1282618"/>
                    <a:pt x="818392" y="1282354"/>
                  </a:cubicBezTo>
                  <a:cubicBezTo>
                    <a:pt x="733192" y="1282089"/>
                    <a:pt x="659369" y="1281031"/>
                    <a:pt x="654342" y="1279972"/>
                  </a:cubicBezTo>
                  <a:close/>
                  <a:moveTo>
                    <a:pt x="691121" y="1200593"/>
                  </a:moveTo>
                  <a:lnTo>
                    <a:pt x="691121" y="1158257"/>
                  </a:lnTo>
                  <a:lnTo>
                    <a:pt x="678156" y="1158257"/>
                  </a:lnTo>
                  <a:cubicBezTo>
                    <a:pt x="669159" y="1158257"/>
                    <a:pt x="663338" y="1159845"/>
                    <a:pt x="658311" y="1163814"/>
                  </a:cubicBezTo>
                  <a:cubicBezTo>
                    <a:pt x="651696" y="1169106"/>
                    <a:pt x="651431" y="1169900"/>
                    <a:pt x="651431" y="1200328"/>
                  </a:cubicBezTo>
                  <a:cubicBezTo>
                    <a:pt x="651431" y="1226788"/>
                    <a:pt x="652225" y="1232080"/>
                    <a:pt x="656194" y="1235520"/>
                  </a:cubicBezTo>
                  <a:cubicBezTo>
                    <a:pt x="662544" y="1241076"/>
                    <a:pt x="666778" y="1242399"/>
                    <a:pt x="680008" y="1242664"/>
                  </a:cubicBezTo>
                  <a:lnTo>
                    <a:pt x="691121" y="1242928"/>
                  </a:lnTo>
                  <a:lnTo>
                    <a:pt x="691121" y="1200593"/>
                  </a:lnTo>
                  <a:close/>
                  <a:moveTo>
                    <a:pt x="762562" y="1200593"/>
                  </a:moveTo>
                  <a:lnTo>
                    <a:pt x="762562" y="1158257"/>
                  </a:lnTo>
                  <a:lnTo>
                    <a:pt x="746686" y="1158257"/>
                  </a:lnTo>
                  <a:lnTo>
                    <a:pt x="730810" y="1158257"/>
                  </a:lnTo>
                  <a:lnTo>
                    <a:pt x="730810" y="1200593"/>
                  </a:lnTo>
                  <a:lnTo>
                    <a:pt x="730810" y="1242928"/>
                  </a:lnTo>
                  <a:lnTo>
                    <a:pt x="746686" y="1242928"/>
                  </a:lnTo>
                  <a:lnTo>
                    <a:pt x="762562" y="1242928"/>
                  </a:lnTo>
                  <a:lnTo>
                    <a:pt x="762562" y="1200593"/>
                  </a:lnTo>
                  <a:close/>
                  <a:moveTo>
                    <a:pt x="834003" y="1200593"/>
                  </a:moveTo>
                  <a:lnTo>
                    <a:pt x="834003" y="1158257"/>
                  </a:lnTo>
                  <a:lnTo>
                    <a:pt x="818128" y="1158257"/>
                  </a:lnTo>
                  <a:lnTo>
                    <a:pt x="802252" y="1158257"/>
                  </a:lnTo>
                  <a:lnTo>
                    <a:pt x="802252" y="1198741"/>
                  </a:lnTo>
                  <a:cubicBezTo>
                    <a:pt x="802252" y="1221232"/>
                    <a:pt x="803046" y="1240283"/>
                    <a:pt x="804104" y="1241076"/>
                  </a:cubicBezTo>
                  <a:cubicBezTo>
                    <a:pt x="804898" y="1242135"/>
                    <a:pt x="812042" y="1242928"/>
                    <a:pt x="819980" y="1242928"/>
                  </a:cubicBezTo>
                  <a:lnTo>
                    <a:pt x="834003" y="1242928"/>
                  </a:lnTo>
                  <a:lnTo>
                    <a:pt x="834003" y="1200593"/>
                  </a:lnTo>
                  <a:close/>
                  <a:moveTo>
                    <a:pt x="907562" y="1200064"/>
                  </a:moveTo>
                  <a:lnTo>
                    <a:pt x="908355" y="1158257"/>
                  </a:lnTo>
                  <a:lnTo>
                    <a:pt x="892215" y="1158257"/>
                  </a:lnTo>
                  <a:lnTo>
                    <a:pt x="876339" y="1158257"/>
                  </a:lnTo>
                  <a:lnTo>
                    <a:pt x="876339" y="1200593"/>
                  </a:lnTo>
                  <a:lnTo>
                    <a:pt x="876339" y="1243193"/>
                  </a:lnTo>
                  <a:lnTo>
                    <a:pt x="891686" y="1242399"/>
                  </a:lnTo>
                  <a:lnTo>
                    <a:pt x="906768" y="1241606"/>
                  </a:lnTo>
                  <a:lnTo>
                    <a:pt x="907562" y="1200064"/>
                  </a:lnTo>
                  <a:close/>
                  <a:moveTo>
                    <a:pt x="982707" y="1234991"/>
                  </a:moveTo>
                  <a:cubicBezTo>
                    <a:pt x="986676" y="1230228"/>
                    <a:pt x="987470" y="1224407"/>
                    <a:pt x="987470" y="1200064"/>
                  </a:cubicBezTo>
                  <a:cubicBezTo>
                    <a:pt x="987470" y="1173075"/>
                    <a:pt x="987205" y="1170958"/>
                    <a:pt x="980855" y="1164872"/>
                  </a:cubicBezTo>
                  <a:cubicBezTo>
                    <a:pt x="975828" y="1159580"/>
                    <a:pt x="971859" y="1158257"/>
                    <a:pt x="961010" y="1158257"/>
                  </a:cubicBezTo>
                  <a:lnTo>
                    <a:pt x="947780" y="1158257"/>
                  </a:lnTo>
                  <a:lnTo>
                    <a:pt x="947780" y="1200857"/>
                  </a:lnTo>
                  <a:lnTo>
                    <a:pt x="947780" y="1243458"/>
                  </a:lnTo>
                  <a:lnTo>
                    <a:pt x="962862" y="1242399"/>
                  </a:lnTo>
                  <a:cubicBezTo>
                    <a:pt x="974240" y="1241341"/>
                    <a:pt x="979003" y="1239753"/>
                    <a:pt x="982707" y="1234991"/>
                  </a:cubicBezTo>
                  <a:close/>
                  <a:moveTo>
                    <a:pt x="860463" y="1091314"/>
                  </a:moveTo>
                  <a:lnTo>
                    <a:pt x="860463" y="1064325"/>
                  </a:lnTo>
                  <a:lnTo>
                    <a:pt x="819451" y="1064325"/>
                  </a:lnTo>
                  <a:lnTo>
                    <a:pt x="778438" y="1064325"/>
                  </a:lnTo>
                  <a:lnTo>
                    <a:pt x="778438" y="1091314"/>
                  </a:lnTo>
                  <a:lnTo>
                    <a:pt x="778438" y="1118568"/>
                  </a:lnTo>
                  <a:lnTo>
                    <a:pt x="819451" y="1118568"/>
                  </a:lnTo>
                  <a:lnTo>
                    <a:pt x="860463" y="1118568"/>
                  </a:lnTo>
                  <a:lnTo>
                    <a:pt x="860463" y="1091314"/>
                  </a:lnTo>
                  <a:close/>
                  <a:moveTo>
                    <a:pt x="1230371" y="1020931"/>
                  </a:moveTo>
                  <a:lnTo>
                    <a:pt x="1284084" y="974627"/>
                  </a:lnTo>
                  <a:lnTo>
                    <a:pt x="1274823" y="965630"/>
                  </a:lnTo>
                  <a:lnTo>
                    <a:pt x="1265827" y="956369"/>
                  </a:lnTo>
                  <a:lnTo>
                    <a:pt x="1207615" y="1006378"/>
                  </a:lnTo>
                  <a:lnTo>
                    <a:pt x="1149668" y="1056387"/>
                  </a:lnTo>
                  <a:lnTo>
                    <a:pt x="1157871" y="1065913"/>
                  </a:lnTo>
                  <a:cubicBezTo>
                    <a:pt x="1165544" y="1075174"/>
                    <a:pt x="1166073" y="1075438"/>
                    <a:pt x="1171365" y="1071469"/>
                  </a:cubicBezTo>
                  <a:cubicBezTo>
                    <a:pt x="1174276" y="1068823"/>
                    <a:pt x="1201000" y="1046333"/>
                    <a:pt x="1230371" y="1020931"/>
                  </a:cubicBezTo>
                  <a:close/>
                  <a:moveTo>
                    <a:pt x="475474" y="1065119"/>
                  </a:moveTo>
                  <a:lnTo>
                    <a:pt x="482353" y="1056916"/>
                  </a:lnTo>
                  <a:lnTo>
                    <a:pt x="476268" y="1050831"/>
                  </a:lnTo>
                  <a:cubicBezTo>
                    <a:pt x="463302" y="1038130"/>
                    <a:pt x="367254" y="957163"/>
                    <a:pt x="365401" y="957163"/>
                  </a:cubicBezTo>
                  <a:cubicBezTo>
                    <a:pt x="364343" y="957163"/>
                    <a:pt x="360109" y="961397"/>
                    <a:pt x="356140" y="966424"/>
                  </a:cubicBezTo>
                  <a:lnTo>
                    <a:pt x="349261" y="975685"/>
                  </a:lnTo>
                  <a:lnTo>
                    <a:pt x="356670" y="982035"/>
                  </a:lnTo>
                  <a:cubicBezTo>
                    <a:pt x="360903" y="985475"/>
                    <a:pt x="386305" y="1007437"/>
                    <a:pt x="413294" y="1030721"/>
                  </a:cubicBezTo>
                  <a:cubicBezTo>
                    <a:pt x="440282" y="1054006"/>
                    <a:pt x="463567" y="1073322"/>
                    <a:pt x="465419" y="1073322"/>
                  </a:cubicBezTo>
                  <a:cubicBezTo>
                    <a:pt x="467007" y="1073586"/>
                    <a:pt x="471505" y="1069882"/>
                    <a:pt x="475474" y="1065119"/>
                  </a:cubicBezTo>
                  <a:close/>
                  <a:moveTo>
                    <a:pt x="481824" y="972510"/>
                  </a:moveTo>
                  <a:lnTo>
                    <a:pt x="495848" y="956105"/>
                  </a:lnTo>
                  <a:lnTo>
                    <a:pt x="485793" y="947109"/>
                  </a:lnTo>
                  <a:cubicBezTo>
                    <a:pt x="479972" y="942346"/>
                    <a:pt x="472299" y="936260"/>
                    <a:pt x="468594" y="933349"/>
                  </a:cubicBezTo>
                  <a:lnTo>
                    <a:pt x="461715" y="928322"/>
                  </a:lnTo>
                  <a:lnTo>
                    <a:pt x="447956" y="944727"/>
                  </a:lnTo>
                  <a:lnTo>
                    <a:pt x="434197" y="961132"/>
                  </a:lnTo>
                  <a:lnTo>
                    <a:pt x="449543" y="974891"/>
                  </a:lnTo>
                  <a:cubicBezTo>
                    <a:pt x="458010" y="982565"/>
                    <a:pt x="465684" y="988915"/>
                    <a:pt x="466478" y="988915"/>
                  </a:cubicBezTo>
                  <a:cubicBezTo>
                    <a:pt x="467271" y="988915"/>
                    <a:pt x="474416" y="981506"/>
                    <a:pt x="481824" y="972510"/>
                  </a:cubicBezTo>
                  <a:close/>
                  <a:moveTo>
                    <a:pt x="1185389" y="972774"/>
                  </a:moveTo>
                  <a:cubicBezTo>
                    <a:pt x="1191475" y="967483"/>
                    <a:pt x="1196502" y="962455"/>
                    <a:pt x="1196502" y="961397"/>
                  </a:cubicBezTo>
                  <a:cubicBezTo>
                    <a:pt x="1196502" y="960338"/>
                    <a:pt x="1190945" y="952930"/>
                    <a:pt x="1184331" y="944992"/>
                  </a:cubicBezTo>
                  <a:lnTo>
                    <a:pt x="1172159" y="930968"/>
                  </a:lnTo>
                  <a:lnTo>
                    <a:pt x="1157342" y="943404"/>
                  </a:lnTo>
                  <a:cubicBezTo>
                    <a:pt x="1148875" y="950284"/>
                    <a:pt x="1141730" y="956899"/>
                    <a:pt x="1141201" y="957957"/>
                  </a:cubicBezTo>
                  <a:cubicBezTo>
                    <a:pt x="1140672" y="959280"/>
                    <a:pt x="1145964" y="966689"/>
                    <a:pt x="1152843" y="974627"/>
                  </a:cubicBezTo>
                  <a:cubicBezTo>
                    <a:pt x="1166603" y="990502"/>
                    <a:pt x="1164750" y="990767"/>
                    <a:pt x="1185389" y="972774"/>
                  </a:cubicBezTo>
                  <a:close/>
                </a:path>
              </a:pathLst>
            </a:custGeom>
            <a:grpFill/>
            <a:ln w="264" cap="flat">
              <a:solidFill>
                <a:srgbClr val="FFFFFF"/>
              </a:solidFill>
              <a:prstDash val="solid"/>
              <a:miter/>
            </a:ln>
          </p:spPr>
          <p:txBody>
            <a:bodyPr rtlCol="0" anchor="ctr"/>
            <a:lstStyle/>
            <a:p>
              <a:endParaRPr lang="en-US"/>
            </a:p>
          </p:txBody>
        </p:sp>
        <p:sp>
          <p:nvSpPr>
            <p:cNvPr id="535" name="Freeform: Shape 534">
              <a:extLst>
                <a:ext uri="{FF2B5EF4-FFF2-40B4-BE49-F238E27FC236}">
                  <a16:creationId xmlns:a16="http://schemas.microsoft.com/office/drawing/2014/main" id="{60250C49-CAAE-477A-9A9A-6E4A483CD30D}"/>
                </a:ext>
              </a:extLst>
            </p:cNvPr>
            <p:cNvSpPr/>
            <p:nvPr/>
          </p:nvSpPr>
          <p:spPr>
            <a:xfrm flipV="1">
              <a:off x="5192777" y="984896"/>
              <a:ext cx="838149" cy="838586"/>
            </a:xfrm>
            <a:custGeom>
              <a:avLst/>
              <a:gdLst>
                <a:gd name="connsiteX0" fmla="*/ 374036 w 838149"/>
                <a:gd name="connsiteY0" fmla="*/ 835333 h 838586"/>
                <a:gd name="connsiteX1" fmla="*/ 304447 w 838149"/>
                <a:gd name="connsiteY1" fmla="*/ 820515 h 838586"/>
                <a:gd name="connsiteX2" fmla="*/ 305241 w 838149"/>
                <a:gd name="connsiteY2" fmla="*/ 787176 h 838586"/>
                <a:gd name="connsiteX3" fmla="*/ 336463 w 838149"/>
                <a:gd name="connsiteY3" fmla="*/ 788764 h 838586"/>
                <a:gd name="connsiteX4" fmla="*/ 378534 w 838149"/>
                <a:gd name="connsiteY4" fmla="*/ 794849 h 838586"/>
                <a:gd name="connsiteX5" fmla="*/ 396527 w 838149"/>
                <a:gd name="connsiteY5" fmla="*/ 796437 h 838586"/>
                <a:gd name="connsiteX6" fmla="*/ 396527 w 838149"/>
                <a:gd name="connsiteY6" fmla="*/ 765744 h 838586"/>
                <a:gd name="connsiteX7" fmla="*/ 403407 w 838149"/>
                <a:gd name="connsiteY7" fmla="*/ 729758 h 838586"/>
                <a:gd name="connsiteX8" fmla="*/ 429602 w 838149"/>
                <a:gd name="connsiteY8" fmla="*/ 730817 h 838586"/>
                <a:gd name="connsiteX9" fmla="*/ 436217 w 838149"/>
                <a:gd name="connsiteY9" fmla="*/ 766802 h 838586"/>
                <a:gd name="connsiteX10" fmla="*/ 436217 w 838149"/>
                <a:gd name="connsiteY10" fmla="*/ 796437 h 838586"/>
                <a:gd name="connsiteX11" fmla="*/ 457384 w 838149"/>
                <a:gd name="connsiteY11" fmla="*/ 794585 h 838586"/>
                <a:gd name="connsiteX12" fmla="*/ 610586 w 838149"/>
                <a:gd name="connsiteY12" fmla="*/ 743517 h 838586"/>
                <a:gd name="connsiteX13" fmla="*/ 669062 w 838149"/>
                <a:gd name="connsiteY13" fmla="*/ 699065 h 838586"/>
                <a:gd name="connsiteX14" fmla="*/ 649218 w 838149"/>
                <a:gd name="connsiteY14" fmla="*/ 676574 h 838586"/>
                <a:gd name="connsiteX15" fmla="*/ 629373 w 838149"/>
                <a:gd name="connsiteY15" fmla="*/ 648262 h 838586"/>
                <a:gd name="connsiteX16" fmla="*/ 636252 w 838149"/>
                <a:gd name="connsiteY16" fmla="*/ 634503 h 838586"/>
                <a:gd name="connsiteX17" fmla="*/ 677530 w 838149"/>
                <a:gd name="connsiteY17" fmla="*/ 649585 h 838586"/>
                <a:gd name="connsiteX18" fmla="*/ 698697 w 838149"/>
                <a:gd name="connsiteY18" fmla="*/ 669959 h 838586"/>
                <a:gd name="connsiteX19" fmla="*/ 709281 w 838149"/>
                <a:gd name="connsiteY19" fmla="*/ 658052 h 838586"/>
                <a:gd name="connsiteX20" fmla="*/ 776224 w 838149"/>
                <a:gd name="connsiteY20" fmla="*/ 538190 h 838586"/>
                <a:gd name="connsiteX21" fmla="*/ 794746 w 838149"/>
                <a:gd name="connsiteY21" fmla="*/ 452460 h 838586"/>
                <a:gd name="connsiteX22" fmla="*/ 796334 w 838149"/>
                <a:gd name="connsiteY22" fmla="*/ 435791 h 838586"/>
                <a:gd name="connsiteX23" fmla="*/ 766963 w 838149"/>
                <a:gd name="connsiteY23" fmla="*/ 435791 h 838586"/>
                <a:gd name="connsiteX24" fmla="*/ 732566 w 838149"/>
                <a:gd name="connsiteY24" fmla="*/ 430499 h 838586"/>
                <a:gd name="connsiteX25" fmla="*/ 734153 w 838149"/>
                <a:gd name="connsiteY25" fmla="*/ 401657 h 838586"/>
                <a:gd name="connsiteX26" fmla="*/ 768551 w 838149"/>
                <a:gd name="connsiteY26" fmla="*/ 396101 h 838586"/>
                <a:gd name="connsiteX27" fmla="*/ 795805 w 838149"/>
                <a:gd name="connsiteY27" fmla="*/ 396101 h 838586"/>
                <a:gd name="connsiteX28" fmla="*/ 794482 w 838149"/>
                <a:gd name="connsiteY28" fmla="*/ 382342 h 838586"/>
                <a:gd name="connsiteX29" fmla="*/ 775960 w 838149"/>
                <a:gd name="connsiteY29" fmla="*/ 295554 h 838586"/>
                <a:gd name="connsiteX30" fmla="*/ 709281 w 838149"/>
                <a:gd name="connsiteY30" fmla="*/ 176485 h 838586"/>
                <a:gd name="connsiteX31" fmla="*/ 698697 w 838149"/>
                <a:gd name="connsiteY31" fmla="*/ 164578 h 838586"/>
                <a:gd name="connsiteX32" fmla="*/ 678853 w 838149"/>
                <a:gd name="connsiteY32" fmla="*/ 183894 h 838586"/>
                <a:gd name="connsiteX33" fmla="*/ 651070 w 838149"/>
                <a:gd name="connsiteY33" fmla="*/ 202945 h 838586"/>
                <a:gd name="connsiteX34" fmla="*/ 631490 w 838149"/>
                <a:gd name="connsiteY34" fmla="*/ 184952 h 838586"/>
                <a:gd name="connsiteX35" fmla="*/ 650805 w 838149"/>
                <a:gd name="connsiteY35" fmla="*/ 156376 h 838586"/>
                <a:gd name="connsiteX36" fmla="*/ 670121 w 838149"/>
                <a:gd name="connsiteY36" fmla="*/ 136795 h 838586"/>
                <a:gd name="connsiteX37" fmla="*/ 662447 w 838149"/>
                <a:gd name="connsiteY37" fmla="*/ 128857 h 838586"/>
                <a:gd name="connsiteX38" fmla="*/ 524857 w 838149"/>
                <a:gd name="connsiteY38" fmla="*/ 53447 h 838586"/>
                <a:gd name="connsiteX39" fmla="*/ 447859 w 838149"/>
                <a:gd name="connsiteY39" fmla="*/ 38894 h 838586"/>
                <a:gd name="connsiteX40" fmla="*/ 438863 w 838149"/>
                <a:gd name="connsiteY40" fmla="*/ 38894 h 838586"/>
                <a:gd name="connsiteX41" fmla="*/ 438863 w 838149"/>
                <a:gd name="connsiteY41" fmla="*/ 65089 h 838586"/>
                <a:gd name="connsiteX42" fmla="*/ 432777 w 838149"/>
                <a:gd name="connsiteY42" fmla="*/ 98693 h 838586"/>
                <a:gd name="connsiteX43" fmla="*/ 403936 w 838149"/>
                <a:gd name="connsiteY43" fmla="*/ 100016 h 838586"/>
                <a:gd name="connsiteX44" fmla="*/ 399173 w 838149"/>
                <a:gd name="connsiteY44" fmla="*/ 66412 h 838586"/>
                <a:gd name="connsiteX45" fmla="*/ 399173 w 838149"/>
                <a:gd name="connsiteY45" fmla="*/ 38894 h 838586"/>
                <a:gd name="connsiteX46" fmla="*/ 386737 w 838149"/>
                <a:gd name="connsiteY46" fmla="*/ 38894 h 838586"/>
                <a:gd name="connsiteX47" fmla="*/ 301272 w 838149"/>
                <a:gd name="connsiteY47" fmla="*/ 55299 h 838586"/>
                <a:gd name="connsiteX48" fmla="*/ 178763 w 838149"/>
                <a:gd name="connsiteY48" fmla="*/ 120390 h 838586"/>
                <a:gd name="connsiteX49" fmla="*/ 163681 w 838149"/>
                <a:gd name="connsiteY49" fmla="*/ 132297 h 838586"/>
                <a:gd name="connsiteX50" fmla="*/ 184849 w 838149"/>
                <a:gd name="connsiteY50" fmla="*/ 153994 h 838586"/>
                <a:gd name="connsiteX51" fmla="*/ 206017 w 838149"/>
                <a:gd name="connsiteY51" fmla="*/ 179925 h 838586"/>
                <a:gd name="connsiteX52" fmla="*/ 181145 w 838149"/>
                <a:gd name="connsiteY52" fmla="*/ 201357 h 838586"/>
                <a:gd name="connsiteX53" fmla="*/ 155479 w 838149"/>
                <a:gd name="connsiteY53" fmla="*/ 179925 h 838586"/>
                <a:gd name="connsiteX54" fmla="*/ 135105 w 838149"/>
                <a:gd name="connsiteY54" fmla="*/ 160080 h 838586"/>
                <a:gd name="connsiteX55" fmla="*/ 114995 w 838149"/>
                <a:gd name="connsiteY55" fmla="*/ 186010 h 838586"/>
                <a:gd name="connsiteX56" fmla="*/ 37733 w 838149"/>
                <a:gd name="connsiteY56" fmla="*/ 378108 h 838586"/>
                <a:gd name="connsiteX57" fmla="*/ 36145 w 838149"/>
                <a:gd name="connsiteY57" fmla="*/ 392926 h 838586"/>
                <a:gd name="connsiteX58" fmla="*/ 67103 w 838149"/>
                <a:gd name="connsiteY58" fmla="*/ 393984 h 838586"/>
                <a:gd name="connsiteX59" fmla="*/ 103088 w 838149"/>
                <a:gd name="connsiteY59" fmla="*/ 401128 h 838586"/>
                <a:gd name="connsiteX60" fmla="*/ 102030 w 838149"/>
                <a:gd name="connsiteY60" fmla="*/ 427323 h 838586"/>
                <a:gd name="connsiteX61" fmla="*/ 65780 w 838149"/>
                <a:gd name="connsiteY61" fmla="*/ 433145 h 838586"/>
                <a:gd name="connsiteX62" fmla="*/ 35881 w 838149"/>
                <a:gd name="connsiteY62" fmla="*/ 433145 h 838586"/>
                <a:gd name="connsiteX63" fmla="*/ 37733 w 838149"/>
                <a:gd name="connsiteY63" fmla="*/ 453783 h 838586"/>
                <a:gd name="connsiteX64" fmla="*/ 75570 w 838149"/>
                <a:gd name="connsiteY64" fmla="*/ 585288 h 838586"/>
                <a:gd name="connsiteX65" fmla="*/ 123992 w 838149"/>
                <a:gd name="connsiteY65" fmla="*/ 660698 h 838586"/>
                <a:gd name="connsiteX66" fmla="*/ 131930 w 838149"/>
                <a:gd name="connsiteY66" fmla="*/ 669695 h 838586"/>
                <a:gd name="connsiteX67" fmla="*/ 151245 w 838149"/>
                <a:gd name="connsiteY67" fmla="*/ 650908 h 838586"/>
                <a:gd name="connsiteX68" fmla="*/ 176117 w 838149"/>
                <a:gd name="connsiteY68" fmla="*/ 629211 h 838586"/>
                <a:gd name="connsiteX69" fmla="*/ 203371 w 838149"/>
                <a:gd name="connsiteY69" fmla="*/ 647998 h 838586"/>
                <a:gd name="connsiteX70" fmla="*/ 182203 w 838149"/>
                <a:gd name="connsiteY70" fmla="*/ 677633 h 838586"/>
                <a:gd name="connsiteX71" fmla="*/ 161035 w 838149"/>
                <a:gd name="connsiteY71" fmla="*/ 699594 h 838586"/>
                <a:gd name="connsiteX72" fmla="*/ 181145 w 838149"/>
                <a:gd name="connsiteY72" fmla="*/ 715735 h 838586"/>
                <a:gd name="connsiteX73" fmla="*/ 223216 w 838149"/>
                <a:gd name="connsiteY73" fmla="*/ 744311 h 838586"/>
                <a:gd name="connsiteX74" fmla="*/ 250998 w 838149"/>
                <a:gd name="connsiteY74" fmla="*/ 773946 h 838586"/>
                <a:gd name="connsiteX75" fmla="*/ 237239 w 838149"/>
                <a:gd name="connsiteY75" fmla="*/ 790087 h 838586"/>
                <a:gd name="connsiteX76" fmla="*/ 180086 w 838149"/>
                <a:gd name="connsiteY76" fmla="*/ 764156 h 838586"/>
                <a:gd name="connsiteX77" fmla="*/ 4658 w 838149"/>
                <a:gd name="connsiteY77" fmla="*/ 501411 h 838586"/>
                <a:gd name="connsiteX78" fmla="*/ -2221 w 838149"/>
                <a:gd name="connsiteY78" fmla="*/ 429176 h 838586"/>
                <a:gd name="connsiteX79" fmla="*/ 2012 w 838149"/>
                <a:gd name="connsiteY79" fmla="*/ 348738 h 838586"/>
                <a:gd name="connsiteX80" fmla="*/ 290159 w 838149"/>
                <a:gd name="connsiteY80" fmla="*/ 16668 h 838586"/>
                <a:gd name="connsiteX81" fmla="*/ 415049 w 838149"/>
                <a:gd name="connsiteY81" fmla="*/ -1854 h 838586"/>
                <a:gd name="connsiteX82" fmla="*/ 579628 w 838149"/>
                <a:gd name="connsiteY82" fmla="*/ 30956 h 838586"/>
                <a:gd name="connsiteX83" fmla="*/ 834965 w 838149"/>
                <a:gd name="connsiteY83" fmla="*/ 400070 h 838586"/>
                <a:gd name="connsiteX84" fmla="*/ 492047 w 838149"/>
                <a:gd name="connsiteY84" fmla="*/ 829776 h 838586"/>
                <a:gd name="connsiteX85" fmla="*/ 374036 w 838149"/>
                <a:gd name="connsiteY85" fmla="*/ 835333 h 83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38149" h="838586">
                  <a:moveTo>
                    <a:pt x="374036" y="835333"/>
                  </a:moveTo>
                  <a:cubicBezTo>
                    <a:pt x="343343" y="831893"/>
                    <a:pt x="311591" y="825013"/>
                    <a:pt x="304447" y="820515"/>
                  </a:cubicBezTo>
                  <a:cubicBezTo>
                    <a:pt x="291482" y="812048"/>
                    <a:pt x="291746" y="793262"/>
                    <a:pt x="305241" y="787176"/>
                  </a:cubicBezTo>
                  <a:cubicBezTo>
                    <a:pt x="310797" y="784795"/>
                    <a:pt x="317148" y="785059"/>
                    <a:pt x="336463" y="788764"/>
                  </a:cubicBezTo>
                  <a:cubicBezTo>
                    <a:pt x="349958" y="791410"/>
                    <a:pt x="368744" y="794055"/>
                    <a:pt x="378534" y="794849"/>
                  </a:cubicBezTo>
                  <a:lnTo>
                    <a:pt x="396527" y="796437"/>
                  </a:lnTo>
                  <a:lnTo>
                    <a:pt x="396527" y="765744"/>
                  </a:lnTo>
                  <a:cubicBezTo>
                    <a:pt x="396527" y="735844"/>
                    <a:pt x="396792" y="735050"/>
                    <a:pt x="403407" y="729758"/>
                  </a:cubicBezTo>
                  <a:cubicBezTo>
                    <a:pt x="412667" y="722350"/>
                    <a:pt x="421664" y="722879"/>
                    <a:pt x="429602" y="730817"/>
                  </a:cubicBezTo>
                  <a:cubicBezTo>
                    <a:pt x="435952" y="736902"/>
                    <a:pt x="436217" y="739019"/>
                    <a:pt x="436217" y="766802"/>
                  </a:cubicBezTo>
                  <a:lnTo>
                    <a:pt x="436217" y="796437"/>
                  </a:lnTo>
                  <a:lnTo>
                    <a:pt x="457384" y="794585"/>
                  </a:lnTo>
                  <a:cubicBezTo>
                    <a:pt x="503689" y="790880"/>
                    <a:pt x="566134" y="769977"/>
                    <a:pt x="610586" y="743517"/>
                  </a:cubicBezTo>
                  <a:cubicBezTo>
                    <a:pt x="634665" y="728965"/>
                    <a:pt x="668798" y="703034"/>
                    <a:pt x="669062" y="699065"/>
                  </a:cubicBezTo>
                  <a:cubicBezTo>
                    <a:pt x="669062" y="697477"/>
                    <a:pt x="660066" y="687423"/>
                    <a:pt x="649218" y="676574"/>
                  </a:cubicBezTo>
                  <a:cubicBezTo>
                    <a:pt x="632813" y="660169"/>
                    <a:pt x="629373" y="655406"/>
                    <a:pt x="629373" y="648262"/>
                  </a:cubicBezTo>
                  <a:cubicBezTo>
                    <a:pt x="629373" y="642441"/>
                    <a:pt x="631490" y="638208"/>
                    <a:pt x="636252" y="634503"/>
                  </a:cubicBezTo>
                  <a:cubicBezTo>
                    <a:pt x="648424" y="624978"/>
                    <a:pt x="654510" y="627094"/>
                    <a:pt x="677530" y="649585"/>
                  </a:cubicBezTo>
                  <a:lnTo>
                    <a:pt x="698697" y="669959"/>
                  </a:lnTo>
                  <a:lnTo>
                    <a:pt x="709281" y="658052"/>
                  </a:lnTo>
                  <a:cubicBezTo>
                    <a:pt x="733889" y="630534"/>
                    <a:pt x="762730" y="578938"/>
                    <a:pt x="776224" y="538190"/>
                  </a:cubicBezTo>
                  <a:cubicBezTo>
                    <a:pt x="783898" y="514905"/>
                    <a:pt x="792100" y="477068"/>
                    <a:pt x="794746" y="452460"/>
                  </a:cubicBezTo>
                  <a:lnTo>
                    <a:pt x="796334" y="435791"/>
                  </a:lnTo>
                  <a:lnTo>
                    <a:pt x="766963" y="435791"/>
                  </a:lnTo>
                  <a:cubicBezTo>
                    <a:pt x="741298" y="435791"/>
                    <a:pt x="737329" y="435261"/>
                    <a:pt x="732566" y="430499"/>
                  </a:cubicBezTo>
                  <a:cubicBezTo>
                    <a:pt x="724628" y="422561"/>
                    <a:pt x="725422" y="408537"/>
                    <a:pt x="734153" y="401657"/>
                  </a:cubicBezTo>
                  <a:cubicBezTo>
                    <a:pt x="740239" y="396895"/>
                    <a:pt x="745002" y="396101"/>
                    <a:pt x="768551" y="396101"/>
                  </a:cubicBezTo>
                  <a:lnTo>
                    <a:pt x="795805" y="396101"/>
                  </a:lnTo>
                  <a:lnTo>
                    <a:pt x="794482" y="382342"/>
                  </a:lnTo>
                  <a:cubicBezTo>
                    <a:pt x="791836" y="358793"/>
                    <a:pt x="782839" y="316457"/>
                    <a:pt x="775960" y="295554"/>
                  </a:cubicBezTo>
                  <a:cubicBezTo>
                    <a:pt x="762201" y="254806"/>
                    <a:pt x="733624" y="204003"/>
                    <a:pt x="709281" y="176485"/>
                  </a:cubicBezTo>
                  <a:lnTo>
                    <a:pt x="698697" y="164578"/>
                  </a:lnTo>
                  <a:lnTo>
                    <a:pt x="678853" y="183894"/>
                  </a:lnTo>
                  <a:cubicBezTo>
                    <a:pt x="663241" y="198976"/>
                    <a:pt x="657420" y="202945"/>
                    <a:pt x="651070" y="202945"/>
                  </a:cubicBezTo>
                  <a:cubicBezTo>
                    <a:pt x="639957" y="202945"/>
                    <a:pt x="631754" y="195536"/>
                    <a:pt x="631490" y="184952"/>
                  </a:cubicBezTo>
                  <a:cubicBezTo>
                    <a:pt x="631225" y="177279"/>
                    <a:pt x="634136" y="173310"/>
                    <a:pt x="650805" y="156376"/>
                  </a:cubicBezTo>
                  <a:lnTo>
                    <a:pt x="670121" y="136795"/>
                  </a:lnTo>
                  <a:lnTo>
                    <a:pt x="662447" y="128857"/>
                  </a:lnTo>
                  <a:cubicBezTo>
                    <a:pt x="639163" y="104514"/>
                    <a:pt x="569045" y="66148"/>
                    <a:pt x="524857" y="53447"/>
                  </a:cubicBezTo>
                  <a:cubicBezTo>
                    <a:pt x="498662" y="45774"/>
                    <a:pt x="461618" y="38894"/>
                    <a:pt x="447859" y="38894"/>
                  </a:cubicBezTo>
                  <a:lnTo>
                    <a:pt x="438863" y="38894"/>
                  </a:lnTo>
                  <a:lnTo>
                    <a:pt x="438863" y="65089"/>
                  </a:lnTo>
                  <a:cubicBezTo>
                    <a:pt x="438863" y="88903"/>
                    <a:pt x="438333" y="92343"/>
                    <a:pt x="432777" y="98693"/>
                  </a:cubicBezTo>
                  <a:cubicBezTo>
                    <a:pt x="424574" y="107954"/>
                    <a:pt x="411080" y="108748"/>
                    <a:pt x="403936" y="100016"/>
                  </a:cubicBezTo>
                  <a:cubicBezTo>
                    <a:pt x="399967" y="94989"/>
                    <a:pt x="399173" y="89168"/>
                    <a:pt x="399173" y="66412"/>
                  </a:cubicBezTo>
                  <a:lnTo>
                    <a:pt x="399173" y="38894"/>
                  </a:lnTo>
                  <a:lnTo>
                    <a:pt x="386737" y="38894"/>
                  </a:lnTo>
                  <a:cubicBezTo>
                    <a:pt x="367686" y="38894"/>
                    <a:pt x="329848" y="46303"/>
                    <a:pt x="301272" y="55299"/>
                  </a:cubicBezTo>
                  <a:cubicBezTo>
                    <a:pt x="255761" y="69852"/>
                    <a:pt x="216865" y="90491"/>
                    <a:pt x="178763" y="120390"/>
                  </a:cubicBezTo>
                  <a:lnTo>
                    <a:pt x="163681" y="132297"/>
                  </a:lnTo>
                  <a:lnTo>
                    <a:pt x="184849" y="153994"/>
                  </a:lnTo>
                  <a:cubicBezTo>
                    <a:pt x="196491" y="166166"/>
                    <a:pt x="206017" y="177808"/>
                    <a:pt x="206017" y="179925"/>
                  </a:cubicBezTo>
                  <a:cubicBezTo>
                    <a:pt x="206017" y="193155"/>
                    <a:pt x="192522" y="204797"/>
                    <a:pt x="181145" y="201357"/>
                  </a:cubicBezTo>
                  <a:cubicBezTo>
                    <a:pt x="178234" y="200563"/>
                    <a:pt x="166592" y="190773"/>
                    <a:pt x="155479" y="179925"/>
                  </a:cubicBezTo>
                  <a:lnTo>
                    <a:pt x="135105" y="160080"/>
                  </a:lnTo>
                  <a:lnTo>
                    <a:pt x="114995" y="186010"/>
                  </a:lnTo>
                  <a:cubicBezTo>
                    <a:pt x="73453" y="240253"/>
                    <a:pt x="45671" y="308784"/>
                    <a:pt x="37733" y="378108"/>
                  </a:cubicBezTo>
                  <a:lnTo>
                    <a:pt x="36145" y="392926"/>
                  </a:lnTo>
                  <a:lnTo>
                    <a:pt x="67103" y="393984"/>
                  </a:lnTo>
                  <a:cubicBezTo>
                    <a:pt x="95944" y="394778"/>
                    <a:pt x="98326" y="395307"/>
                    <a:pt x="103088" y="401128"/>
                  </a:cubicBezTo>
                  <a:cubicBezTo>
                    <a:pt x="109968" y="409595"/>
                    <a:pt x="109439" y="420444"/>
                    <a:pt x="102030" y="427323"/>
                  </a:cubicBezTo>
                  <a:cubicBezTo>
                    <a:pt x="96473" y="432615"/>
                    <a:pt x="93034" y="433145"/>
                    <a:pt x="65780" y="433145"/>
                  </a:cubicBezTo>
                  <a:lnTo>
                    <a:pt x="35881" y="433145"/>
                  </a:lnTo>
                  <a:lnTo>
                    <a:pt x="37733" y="453783"/>
                  </a:lnTo>
                  <a:cubicBezTo>
                    <a:pt x="41702" y="497442"/>
                    <a:pt x="55196" y="544011"/>
                    <a:pt x="75570" y="585288"/>
                  </a:cubicBezTo>
                  <a:cubicBezTo>
                    <a:pt x="87742" y="609631"/>
                    <a:pt x="109968" y="644293"/>
                    <a:pt x="123992" y="660698"/>
                  </a:cubicBezTo>
                  <a:lnTo>
                    <a:pt x="131930" y="669695"/>
                  </a:lnTo>
                  <a:lnTo>
                    <a:pt x="151245" y="650908"/>
                  </a:lnTo>
                  <a:cubicBezTo>
                    <a:pt x="161564" y="640589"/>
                    <a:pt x="172942" y="630799"/>
                    <a:pt x="176117" y="629211"/>
                  </a:cubicBezTo>
                  <a:cubicBezTo>
                    <a:pt x="188818" y="622861"/>
                    <a:pt x="203371" y="632916"/>
                    <a:pt x="203371" y="647998"/>
                  </a:cubicBezTo>
                  <a:cubicBezTo>
                    <a:pt x="203371" y="653819"/>
                    <a:pt x="198343" y="660698"/>
                    <a:pt x="182203" y="677633"/>
                  </a:cubicBezTo>
                  <a:lnTo>
                    <a:pt x="161035" y="699594"/>
                  </a:lnTo>
                  <a:lnTo>
                    <a:pt x="181145" y="715735"/>
                  </a:lnTo>
                  <a:cubicBezTo>
                    <a:pt x="192258" y="724466"/>
                    <a:pt x="211309" y="737432"/>
                    <a:pt x="223216" y="744311"/>
                  </a:cubicBezTo>
                  <a:cubicBezTo>
                    <a:pt x="244383" y="756747"/>
                    <a:pt x="250998" y="763891"/>
                    <a:pt x="250998" y="773946"/>
                  </a:cubicBezTo>
                  <a:cubicBezTo>
                    <a:pt x="250734" y="780296"/>
                    <a:pt x="245177" y="787176"/>
                    <a:pt x="237239" y="790087"/>
                  </a:cubicBezTo>
                  <a:cubicBezTo>
                    <a:pt x="228508" y="793262"/>
                    <a:pt x="211573" y="785588"/>
                    <a:pt x="180086" y="764156"/>
                  </a:cubicBezTo>
                  <a:cubicBezTo>
                    <a:pt x="89594" y="701976"/>
                    <a:pt x="27943" y="609631"/>
                    <a:pt x="4658" y="501411"/>
                  </a:cubicBezTo>
                  <a:cubicBezTo>
                    <a:pt x="954" y="484212"/>
                    <a:pt x="-1163" y="462250"/>
                    <a:pt x="-2221" y="429176"/>
                  </a:cubicBezTo>
                  <a:cubicBezTo>
                    <a:pt x="-3544" y="388428"/>
                    <a:pt x="-2751" y="376785"/>
                    <a:pt x="2012" y="348738"/>
                  </a:cubicBezTo>
                  <a:cubicBezTo>
                    <a:pt x="28737" y="191832"/>
                    <a:pt x="139603" y="64296"/>
                    <a:pt x="290159" y="16668"/>
                  </a:cubicBezTo>
                  <a:cubicBezTo>
                    <a:pt x="331701" y="3703"/>
                    <a:pt x="367686" y="-1589"/>
                    <a:pt x="415049" y="-1854"/>
                  </a:cubicBezTo>
                  <a:cubicBezTo>
                    <a:pt x="477494" y="-1854"/>
                    <a:pt x="526444" y="7936"/>
                    <a:pt x="579628" y="30956"/>
                  </a:cubicBezTo>
                  <a:cubicBezTo>
                    <a:pt x="729920" y="95783"/>
                    <a:pt x="827821" y="237342"/>
                    <a:pt x="834965" y="400070"/>
                  </a:cubicBezTo>
                  <a:cubicBezTo>
                    <a:pt x="843961" y="607779"/>
                    <a:pt x="696316" y="792997"/>
                    <a:pt x="492047" y="829776"/>
                  </a:cubicBezTo>
                  <a:cubicBezTo>
                    <a:pt x="457384" y="836126"/>
                    <a:pt x="403407" y="838508"/>
                    <a:pt x="374036" y="835333"/>
                  </a:cubicBezTo>
                  <a:close/>
                </a:path>
              </a:pathLst>
            </a:custGeom>
            <a:grpFill/>
            <a:ln w="264" cap="flat">
              <a:solidFill>
                <a:srgbClr val="FFFFFF"/>
              </a:solidFill>
              <a:prstDash val="solid"/>
              <a:miter/>
            </a:ln>
          </p:spPr>
          <p:txBody>
            <a:bodyPr rtlCol="0" anchor="ctr"/>
            <a:lstStyle/>
            <a:p>
              <a:endParaRPr lang="en-US"/>
            </a:p>
          </p:txBody>
        </p:sp>
        <p:sp>
          <p:nvSpPr>
            <p:cNvPr id="536" name="Freeform: Shape 535">
              <a:extLst>
                <a:ext uri="{FF2B5EF4-FFF2-40B4-BE49-F238E27FC236}">
                  <a16:creationId xmlns:a16="http://schemas.microsoft.com/office/drawing/2014/main" id="{6B9252E1-D48F-459A-B419-861F3B85C304}"/>
                </a:ext>
              </a:extLst>
            </p:cNvPr>
            <p:cNvSpPr/>
            <p:nvPr/>
          </p:nvSpPr>
          <p:spPr>
            <a:xfrm flipV="1">
              <a:off x="5562789" y="1221883"/>
              <a:ext cx="235694" cy="365048"/>
            </a:xfrm>
            <a:custGeom>
              <a:avLst/>
              <a:gdLst>
                <a:gd name="connsiteX0" fmla="*/ 32101 w 235694"/>
                <a:gd name="connsiteY0" fmla="*/ 357206 h 365048"/>
                <a:gd name="connsiteX1" fmla="*/ 26280 w 235694"/>
                <a:gd name="connsiteY1" fmla="*/ 289204 h 365048"/>
                <a:gd name="connsiteX2" fmla="*/ 26280 w 235694"/>
                <a:gd name="connsiteY2" fmla="*/ 227553 h 365048"/>
                <a:gd name="connsiteX3" fmla="*/ 15961 w 235694"/>
                <a:gd name="connsiteY3" fmla="*/ 218821 h 365048"/>
                <a:gd name="connsiteX4" fmla="*/ 9875 w 235694"/>
                <a:gd name="connsiteY4" fmla="*/ 148174 h 365048"/>
                <a:gd name="connsiteX5" fmla="*/ 59355 w 235694"/>
                <a:gd name="connsiteY5" fmla="*/ 134150 h 365048"/>
                <a:gd name="connsiteX6" fmla="*/ 136088 w 235694"/>
                <a:gd name="connsiteY6" fmla="*/ 66943 h 365048"/>
                <a:gd name="connsiteX7" fmla="*/ 213351 w 235694"/>
                <a:gd name="connsiteY7" fmla="*/ -1853 h 365048"/>
                <a:gd name="connsiteX8" fmla="*/ 232666 w 235694"/>
                <a:gd name="connsiteY8" fmla="*/ 17198 h 365048"/>
                <a:gd name="connsiteX9" fmla="*/ 163342 w 235694"/>
                <a:gd name="connsiteY9" fmla="*/ 95254 h 365048"/>
                <a:gd name="connsiteX10" fmla="*/ 94017 w 235694"/>
                <a:gd name="connsiteY10" fmla="*/ 164579 h 365048"/>
                <a:gd name="connsiteX11" fmla="*/ 93753 w 235694"/>
                <a:gd name="connsiteY11" fmla="*/ 180455 h 365048"/>
                <a:gd name="connsiteX12" fmla="*/ 86344 w 235694"/>
                <a:gd name="connsiteY12" fmla="*/ 206915 h 365048"/>
                <a:gd name="connsiteX13" fmla="*/ 72585 w 235694"/>
                <a:gd name="connsiteY13" fmla="*/ 220938 h 365048"/>
                <a:gd name="connsiteX14" fmla="*/ 65970 w 235694"/>
                <a:gd name="connsiteY14" fmla="*/ 223849 h 365048"/>
                <a:gd name="connsiteX15" fmla="*/ 65970 w 235694"/>
                <a:gd name="connsiteY15" fmla="*/ 287088 h 365048"/>
                <a:gd name="connsiteX16" fmla="*/ 65970 w 235694"/>
                <a:gd name="connsiteY16" fmla="*/ 350326 h 365048"/>
                <a:gd name="connsiteX17" fmla="*/ 59355 w 235694"/>
                <a:gd name="connsiteY17" fmla="*/ 356677 h 365048"/>
                <a:gd name="connsiteX18" fmla="*/ 32101 w 235694"/>
                <a:gd name="connsiteY18" fmla="*/ 357206 h 365048"/>
                <a:gd name="connsiteX19" fmla="*/ 52475 w 235694"/>
                <a:gd name="connsiteY19" fmla="*/ 184953 h 365048"/>
                <a:gd name="connsiteX20" fmla="*/ 45860 w 235694"/>
                <a:gd name="connsiteY20" fmla="*/ 172782 h 365048"/>
                <a:gd name="connsiteX21" fmla="*/ 37923 w 235694"/>
                <a:gd name="connsiteY21" fmla="*/ 184688 h 365048"/>
                <a:gd name="connsiteX22" fmla="*/ 52475 w 235694"/>
                <a:gd name="connsiteY22" fmla="*/ 184953 h 36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694" h="365048">
                  <a:moveTo>
                    <a:pt x="32101" y="357206"/>
                  </a:moveTo>
                  <a:cubicBezTo>
                    <a:pt x="26545" y="351120"/>
                    <a:pt x="26280" y="349003"/>
                    <a:pt x="26280" y="289204"/>
                  </a:cubicBezTo>
                  <a:lnTo>
                    <a:pt x="26280" y="227553"/>
                  </a:lnTo>
                  <a:lnTo>
                    <a:pt x="15961" y="218821"/>
                  </a:lnTo>
                  <a:cubicBezTo>
                    <a:pt x="-6794" y="199241"/>
                    <a:pt x="-9440" y="168548"/>
                    <a:pt x="9875" y="148174"/>
                  </a:cubicBezTo>
                  <a:cubicBezTo>
                    <a:pt x="23105" y="134150"/>
                    <a:pt x="39246" y="129652"/>
                    <a:pt x="59355" y="134150"/>
                  </a:cubicBezTo>
                  <a:cubicBezTo>
                    <a:pt x="67028" y="135738"/>
                    <a:pt x="70468" y="132563"/>
                    <a:pt x="136088" y="66943"/>
                  </a:cubicBezTo>
                  <a:cubicBezTo>
                    <a:pt x="197739" y="5027"/>
                    <a:pt x="205677" y="-1853"/>
                    <a:pt x="213351" y="-1853"/>
                  </a:cubicBezTo>
                  <a:cubicBezTo>
                    <a:pt x="224728" y="-1853"/>
                    <a:pt x="232666" y="6085"/>
                    <a:pt x="232666" y="17198"/>
                  </a:cubicBezTo>
                  <a:cubicBezTo>
                    <a:pt x="232666" y="25136"/>
                    <a:pt x="225522" y="33074"/>
                    <a:pt x="163342" y="95254"/>
                  </a:cubicBezTo>
                  <a:lnTo>
                    <a:pt x="94017" y="164579"/>
                  </a:lnTo>
                  <a:lnTo>
                    <a:pt x="93753" y="180455"/>
                  </a:lnTo>
                  <a:cubicBezTo>
                    <a:pt x="93488" y="192626"/>
                    <a:pt x="92165" y="198183"/>
                    <a:pt x="86344" y="206915"/>
                  </a:cubicBezTo>
                  <a:cubicBezTo>
                    <a:pt x="82375" y="213000"/>
                    <a:pt x="76025" y="219351"/>
                    <a:pt x="72585" y="220938"/>
                  </a:cubicBezTo>
                  <a:lnTo>
                    <a:pt x="65970" y="223849"/>
                  </a:lnTo>
                  <a:lnTo>
                    <a:pt x="65970" y="287088"/>
                  </a:lnTo>
                  <a:lnTo>
                    <a:pt x="65970" y="350326"/>
                  </a:lnTo>
                  <a:lnTo>
                    <a:pt x="59355" y="356677"/>
                  </a:lnTo>
                  <a:cubicBezTo>
                    <a:pt x="51152" y="365144"/>
                    <a:pt x="39775" y="365408"/>
                    <a:pt x="32101" y="357206"/>
                  </a:cubicBezTo>
                  <a:close/>
                  <a:moveTo>
                    <a:pt x="52475" y="184953"/>
                  </a:moveTo>
                  <a:cubicBezTo>
                    <a:pt x="56974" y="179661"/>
                    <a:pt x="53005" y="172782"/>
                    <a:pt x="45860" y="172782"/>
                  </a:cubicBezTo>
                  <a:cubicBezTo>
                    <a:pt x="38981" y="172782"/>
                    <a:pt x="35277" y="178073"/>
                    <a:pt x="37923" y="184688"/>
                  </a:cubicBezTo>
                  <a:cubicBezTo>
                    <a:pt x="39775" y="189716"/>
                    <a:pt x="48506" y="189980"/>
                    <a:pt x="52475" y="184953"/>
                  </a:cubicBezTo>
                  <a:close/>
                </a:path>
              </a:pathLst>
            </a:custGeom>
            <a:grpFill/>
            <a:ln w="264" cap="flat">
              <a:solidFill>
                <a:srgbClr val="FFFFFF"/>
              </a:solidFill>
              <a:prstDash val="solid"/>
              <a:miter/>
            </a:ln>
          </p:spPr>
          <p:txBody>
            <a:bodyPr rtlCol="0" anchor="ctr"/>
            <a:lstStyle/>
            <a:p>
              <a:endParaRPr lang="en-US"/>
            </a:p>
          </p:txBody>
        </p:sp>
      </p:grpSp>
      <p:sp>
        <p:nvSpPr>
          <p:cNvPr id="545" name="TextBox 544">
            <a:extLst>
              <a:ext uri="{FF2B5EF4-FFF2-40B4-BE49-F238E27FC236}">
                <a16:creationId xmlns:a16="http://schemas.microsoft.com/office/drawing/2014/main" id="{3E5A07A3-09ED-4B7B-9FBE-B96FD5AD1D7B}"/>
              </a:ext>
            </a:extLst>
          </p:cNvPr>
          <p:cNvSpPr txBox="1"/>
          <p:nvPr/>
        </p:nvSpPr>
        <p:spPr>
          <a:xfrm>
            <a:off x="823690" y="1064528"/>
            <a:ext cx="4331960" cy="4985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en-US" dirty="0" err="1"/>
              <a:t>Công</a:t>
            </a:r>
            <a:r>
              <a:rPr lang="en-US" dirty="0"/>
              <a:t> </a:t>
            </a:r>
            <a:r>
              <a:rPr lang="en-US" dirty="0" err="1"/>
              <a:t>thức</a:t>
            </a:r>
            <a:r>
              <a:rPr lang="en-US" dirty="0"/>
              <a:t> </a:t>
            </a:r>
            <a:r>
              <a:rPr lang="en-US" dirty="0" err="1"/>
              <a:t>tính</a:t>
            </a:r>
            <a:r>
              <a:rPr lang="en-US" dirty="0"/>
              <a:t> </a:t>
            </a:r>
            <a:r>
              <a:rPr lang="en-US" dirty="0" err="1"/>
              <a:t>tốc</a:t>
            </a:r>
            <a:r>
              <a:rPr lang="en-US" dirty="0"/>
              <a:t> </a:t>
            </a:r>
            <a:r>
              <a:rPr lang="en-US" dirty="0" err="1"/>
              <a:t>độ</a:t>
            </a:r>
            <a:r>
              <a:rPr lang="en-US" dirty="0"/>
              <a:t> </a:t>
            </a:r>
            <a:r>
              <a:rPr lang="en-US" dirty="0" err="1"/>
              <a:t>là</a:t>
            </a:r>
            <a:r>
              <a:rPr lang="en-US" dirty="0"/>
              <a:t> gì?</a:t>
            </a:r>
          </a:p>
        </p:txBody>
      </p:sp>
      <p:sp>
        <p:nvSpPr>
          <p:cNvPr id="546" name="TextBox 545">
            <a:extLst>
              <a:ext uri="{FF2B5EF4-FFF2-40B4-BE49-F238E27FC236}">
                <a16:creationId xmlns:a16="http://schemas.microsoft.com/office/drawing/2014/main" id="{60438C95-5008-4AF2-BA63-DDD04D99E4CD}"/>
              </a:ext>
            </a:extLst>
          </p:cNvPr>
          <p:cNvSpPr txBox="1"/>
          <p:nvPr/>
        </p:nvSpPr>
        <p:spPr>
          <a:xfrm>
            <a:off x="254520" y="2513190"/>
            <a:ext cx="5099609" cy="1311128"/>
          </a:xfrm>
          <a:prstGeom prst="rect">
            <a:avLst/>
          </a:prstGeom>
          <a:noFill/>
        </p:spPr>
        <p:txBody>
          <a:bodyPr wrap="square" rtlCol="0">
            <a:spAutoFit/>
          </a:bodyPr>
          <a:lstStyle/>
          <a:p>
            <a:pPr>
              <a:lnSpc>
                <a:spcPct val="120000"/>
              </a:lnSpc>
            </a:pPr>
            <a:r>
              <a:rPr lang="en-US" sz="2200" dirty="0">
                <a:latin typeface="#9Slide03 Arima Madurai Black" panose="00000A00000000000000" pitchFamily="2" charset="0"/>
                <a:cs typeface="#9Slide03 Arima Madurai Black" panose="00000A00000000000000" pitchFamily="2" charset="0"/>
              </a:rPr>
              <a:t>Muốn </a:t>
            </a:r>
            <a:r>
              <a:rPr lang="en-US" sz="2200" dirty="0" err="1">
                <a:latin typeface="#9Slide03 Arima Madurai Black" panose="00000A00000000000000" pitchFamily="2" charset="0"/>
                <a:cs typeface="#9Slide03 Arima Madurai Black" panose="00000A00000000000000" pitchFamily="2" charset="0"/>
              </a:rPr>
              <a:t>tính</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được</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tốc</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độ</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cần</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những</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đại</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lượng</a:t>
            </a:r>
            <a:r>
              <a:rPr lang="en-US" sz="2200" dirty="0">
                <a:latin typeface="#9Slide03 Arima Madurai Black" panose="00000A00000000000000" pitchFamily="2" charset="0"/>
                <a:cs typeface="#9Slide03 Arima Madurai Black" panose="00000A00000000000000" pitchFamily="2" charset="0"/>
              </a:rPr>
              <a:t> nào, </a:t>
            </a:r>
            <a:r>
              <a:rPr lang="en-US" sz="2200" dirty="0" err="1">
                <a:latin typeface="#9Slide03 Arima Madurai Black" panose="00000A00000000000000" pitchFamily="2" charset="0"/>
                <a:cs typeface="#9Slide03 Arima Madurai Black" panose="00000A00000000000000" pitchFamily="2" charset="0"/>
              </a:rPr>
              <a:t>những</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đại</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lượng</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đó</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được</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đo</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bằng</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dụng</a:t>
            </a:r>
            <a:r>
              <a:rPr lang="en-US" sz="2200" dirty="0">
                <a:latin typeface="#9Slide03 Arima Madurai Black" panose="00000A00000000000000" pitchFamily="2" charset="0"/>
                <a:cs typeface="#9Slide03 Arima Madurai Black" panose="00000A00000000000000" pitchFamily="2" charset="0"/>
              </a:rPr>
              <a:t> </a:t>
            </a:r>
            <a:r>
              <a:rPr lang="en-US" sz="2200" dirty="0" err="1">
                <a:latin typeface="#9Slide03 Arima Madurai Black" panose="00000A00000000000000" pitchFamily="2" charset="0"/>
                <a:cs typeface="#9Slide03 Arima Madurai Black" panose="00000A00000000000000" pitchFamily="2" charset="0"/>
              </a:rPr>
              <a:t>cụ</a:t>
            </a:r>
            <a:r>
              <a:rPr lang="en-US" sz="2200" dirty="0">
                <a:latin typeface="#9Slide03 Arima Madurai Black" panose="00000A00000000000000" pitchFamily="2" charset="0"/>
                <a:cs typeface="#9Slide03 Arima Madurai Black" panose="00000A00000000000000" pitchFamily="2" charset="0"/>
              </a:rPr>
              <a:t> nào? </a:t>
            </a:r>
          </a:p>
        </p:txBody>
      </p:sp>
      <p:grpSp>
        <p:nvGrpSpPr>
          <p:cNvPr id="547" name="Group 546">
            <a:extLst>
              <a:ext uri="{FF2B5EF4-FFF2-40B4-BE49-F238E27FC236}">
                <a16:creationId xmlns:a16="http://schemas.microsoft.com/office/drawing/2014/main" id="{2A29DC00-34D6-471D-8096-24E030D33CAC}"/>
              </a:ext>
            </a:extLst>
          </p:cNvPr>
          <p:cNvGrpSpPr/>
          <p:nvPr/>
        </p:nvGrpSpPr>
        <p:grpSpPr>
          <a:xfrm>
            <a:off x="2312837" y="1548364"/>
            <a:ext cx="982974" cy="888132"/>
            <a:chOff x="3242925" y="1844610"/>
            <a:chExt cx="982974" cy="888132"/>
          </a:xfrm>
        </p:grpSpPr>
        <p:sp>
          <p:nvSpPr>
            <p:cNvPr id="548" name="Rectangle: Rounded Corners 547">
              <a:extLst>
                <a:ext uri="{FF2B5EF4-FFF2-40B4-BE49-F238E27FC236}">
                  <a16:creationId xmlns:a16="http://schemas.microsoft.com/office/drawing/2014/main" id="{A4EEB855-8012-43BC-9056-CD11AC6A93DC}"/>
                </a:ext>
              </a:extLst>
            </p:cNvPr>
            <p:cNvSpPr/>
            <p:nvPr/>
          </p:nvSpPr>
          <p:spPr>
            <a:xfrm>
              <a:off x="3242925" y="1951015"/>
              <a:ext cx="982974" cy="781727"/>
            </a:xfrm>
            <a:prstGeom prst="roundRect">
              <a:avLst/>
            </a:prstGeom>
            <a:solidFill>
              <a:srgbClr val="45665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200" b="0" i="0" u="none" strike="noStrike" kern="0" cap="none" spc="0" normalizeH="0" baseline="0" noProof="0">
                <a:ln>
                  <a:noFill/>
                </a:ln>
                <a:solidFill>
                  <a:srgbClr val="FDF2E9"/>
                </a:solidFill>
                <a:effectLst/>
                <a:uLnTx/>
                <a:uFillTx/>
                <a:latin typeface="Arial"/>
                <a:ea typeface="+mn-ea"/>
                <a:cs typeface="+mn-cs"/>
                <a:sym typeface="Arial"/>
              </a:endParaRPr>
            </a:p>
          </p:txBody>
        </p:sp>
        <mc:AlternateContent xmlns:mc="http://schemas.openxmlformats.org/markup-compatibility/2006" xmlns:a14="http://schemas.microsoft.com/office/drawing/2010/main">
          <mc:Choice Requires="a14">
            <p:sp>
              <p:nvSpPr>
                <p:cNvPr id="549" name="TextBox 548">
                  <a:extLst>
                    <a:ext uri="{FF2B5EF4-FFF2-40B4-BE49-F238E27FC236}">
                      <a16:creationId xmlns:a16="http://schemas.microsoft.com/office/drawing/2014/main" id="{68477AC2-708F-457D-9815-3DC173A3DF1D}"/>
                    </a:ext>
                  </a:extLst>
                </p:cNvPr>
                <p:cNvSpPr txBox="1"/>
                <p:nvPr/>
              </p:nvSpPr>
              <p:spPr>
                <a:xfrm>
                  <a:off x="3336631" y="1844610"/>
                  <a:ext cx="880344" cy="78143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200" b="0" i="0" u="none" strike="noStrike" kern="0" cap="none" spc="0" normalizeH="0" baseline="0" noProof="0" dirty="0">
                      <a:ln>
                        <a:noFill/>
                      </a:ln>
                      <a:solidFill>
                        <a:schemeClr val="bg1"/>
                      </a:solidFill>
                      <a:effectLst/>
                      <a:uLnTx/>
                      <a:uFillTx/>
                      <a:latin typeface="#9Slide03 Arima Madurai Black" panose="00000A00000000000000" pitchFamily="2" charset="-93"/>
                      <a:cs typeface="#9Slide03 Arima Madurai Black" panose="00000A00000000000000" pitchFamily="2" charset="-93"/>
                      <a:sym typeface="Arial"/>
                    </a:rPr>
                    <a:t>v = </a:t>
                  </a:r>
                  <a14:m>
                    <m:oMath xmlns:m="http://schemas.openxmlformats.org/officeDocument/2006/math">
                      <m:f>
                        <m:fPr>
                          <m:ctrlPr>
                            <a:rPr kumimoji="0" lang="en-US" sz="2200" b="0" i="1" u="none" strike="noStrike" kern="0" cap="none" spc="0" normalizeH="0" baseline="0" noProof="0" smtClean="0">
                              <a:ln>
                                <a:noFill/>
                              </a:ln>
                              <a:solidFill>
                                <a:schemeClr val="bg1"/>
                              </a:solidFill>
                              <a:effectLst/>
                              <a:uLnTx/>
                              <a:uFillTx/>
                              <a:latin typeface="Cambria Math" panose="02040503050406030204" pitchFamily="18" charset="0"/>
                              <a:cs typeface="#9Slide03 Arima Madurai Black" panose="00000A00000000000000" pitchFamily="2" charset="-93"/>
                              <a:sym typeface="Arial"/>
                            </a:rPr>
                          </m:ctrlPr>
                        </m:fPr>
                        <m:num>
                          <m:r>
                            <m:rPr>
                              <m:nor/>
                            </m:rPr>
                            <a:rPr kumimoji="0" lang="en-US" sz="2200" b="0" i="0" u="none" strike="noStrike" kern="0" cap="none" spc="0" normalizeH="0" baseline="0" noProof="0" dirty="0">
                              <a:ln>
                                <a:noFill/>
                              </a:ln>
                              <a:solidFill>
                                <a:schemeClr val="bg1"/>
                              </a:solidFill>
                              <a:effectLst/>
                              <a:uLnTx/>
                              <a:uFillTx/>
                              <a:latin typeface="#9Slide03 Arima Madurai Black" panose="00000A00000000000000" pitchFamily="2" charset="-93"/>
                              <a:cs typeface="#9Slide03 Arima Madurai Black" panose="00000A00000000000000" pitchFamily="2" charset="-93"/>
                              <a:sym typeface="Arial"/>
                            </a:rPr>
                            <m:t>s</m:t>
                          </m:r>
                        </m:num>
                        <m:den>
                          <m:r>
                            <m:rPr>
                              <m:nor/>
                            </m:rPr>
                            <a:rPr kumimoji="0" lang="en-US" sz="2200" b="0" i="0" u="none" strike="noStrike" kern="0" cap="none" spc="0" normalizeH="0" baseline="0" noProof="0" dirty="0">
                              <a:ln>
                                <a:noFill/>
                              </a:ln>
                              <a:solidFill>
                                <a:schemeClr val="bg1"/>
                              </a:solidFill>
                              <a:effectLst/>
                              <a:uLnTx/>
                              <a:uFillTx/>
                              <a:latin typeface="#9Slide03 Arima Madurai Black" panose="00000A00000000000000" pitchFamily="2" charset="-93"/>
                              <a:cs typeface="#9Slide03 Arima Madurai Black" panose="00000A00000000000000" pitchFamily="2" charset="-93"/>
                              <a:sym typeface="Arial"/>
                            </a:rPr>
                            <m:t>t</m:t>
                          </m:r>
                        </m:den>
                      </m:f>
                    </m:oMath>
                  </a14:m>
                  <a:endParaRPr kumimoji="0" lang="en-US" sz="2200" b="0" i="0" u="none" strike="noStrike" kern="0" cap="none" spc="0" normalizeH="0" baseline="0" noProof="0" dirty="0">
                    <a:ln>
                      <a:noFill/>
                    </a:ln>
                    <a:solidFill>
                      <a:schemeClr val="bg1"/>
                    </a:solidFill>
                    <a:effectLst/>
                    <a:uLnTx/>
                    <a:uFillTx/>
                    <a:latin typeface="#9Slide03 Arima Madurai Black" panose="00000A00000000000000" pitchFamily="2" charset="-93"/>
                    <a:cs typeface="#9Slide03 Arima Madurai Black" panose="00000A00000000000000" pitchFamily="2" charset="-93"/>
                    <a:sym typeface="Arial"/>
                  </a:endParaRPr>
                </a:p>
              </p:txBody>
            </p:sp>
          </mc:Choice>
          <mc:Fallback xmlns="">
            <p:sp>
              <p:nvSpPr>
                <p:cNvPr id="549" name="TextBox 548">
                  <a:extLst>
                    <a:ext uri="{FF2B5EF4-FFF2-40B4-BE49-F238E27FC236}">
                      <a16:creationId xmlns:a16="http://schemas.microsoft.com/office/drawing/2014/main" id="{68477AC2-708F-457D-9815-3DC173A3DF1D}"/>
                    </a:ext>
                  </a:extLst>
                </p:cNvPr>
                <p:cNvSpPr txBox="1">
                  <a:spLocks noRot="1" noChangeAspect="1" noMove="1" noResize="1" noEditPoints="1" noAdjustHandles="1" noChangeArrowheads="1" noChangeShapeType="1" noTextEdit="1"/>
                </p:cNvSpPr>
                <p:nvPr/>
              </p:nvSpPr>
              <p:spPr>
                <a:xfrm>
                  <a:off x="3336631" y="1844610"/>
                  <a:ext cx="880344" cy="781432"/>
                </a:xfrm>
                <a:prstGeom prst="rect">
                  <a:avLst/>
                </a:prstGeom>
                <a:blipFill>
                  <a:blip r:embed="rId3"/>
                  <a:stretch>
                    <a:fillRect l="-9028" b="-10938"/>
                  </a:stretch>
                </a:blipFill>
              </p:spPr>
              <p:txBody>
                <a:bodyPr/>
                <a:lstStyle/>
                <a:p>
                  <a:r>
                    <a:rPr lang="en-US">
                      <a:noFill/>
                    </a:rPr>
                    <a:t> </a:t>
                  </a:r>
                </a:p>
              </p:txBody>
            </p:sp>
          </mc:Fallback>
        </mc:AlternateContent>
      </p:grpSp>
      <p:grpSp>
        <p:nvGrpSpPr>
          <p:cNvPr id="551" name="Group 550">
            <a:extLst>
              <a:ext uri="{FF2B5EF4-FFF2-40B4-BE49-F238E27FC236}">
                <a16:creationId xmlns:a16="http://schemas.microsoft.com/office/drawing/2014/main" id="{2F9F43EC-D6D0-4B57-ADEE-9A504C956389}"/>
              </a:ext>
            </a:extLst>
          </p:cNvPr>
          <p:cNvGrpSpPr/>
          <p:nvPr/>
        </p:nvGrpSpPr>
        <p:grpSpPr>
          <a:xfrm>
            <a:off x="2649854" y="3726113"/>
            <a:ext cx="3149153" cy="977191"/>
            <a:chOff x="2430568" y="1920015"/>
            <a:chExt cx="3149153" cy="977191"/>
          </a:xfrm>
        </p:grpSpPr>
        <p:sp>
          <p:nvSpPr>
            <p:cNvPr id="552" name="Rectangle: Rounded Corners 551">
              <a:extLst>
                <a:ext uri="{FF2B5EF4-FFF2-40B4-BE49-F238E27FC236}">
                  <a16:creationId xmlns:a16="http://schemas.microsoft.com/office/drawing/2014/main" id="{17F0AD67-5336-4ACC-8C66-B6F0E972AC24}"/>
                </a:ext>
              </a:extLst>
            </p:cNvPr>
            <p:cNvSpPr/>
            <p:nvPr/>
          </p:nvSpPr>
          <p:spPr>
            <a:xfrm>
              <a:off x="2430569" y="1951015"/>
              <a:ext cx="3149152" cy="946191"/>
            </a:xfrm>
            <a:prstGeom prst="roundRect">
              <a:avLst/>
            </a:prstGeom>
            <a:solidFill>
              <a:srgbClr val="45665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200" b="0" i="0" u="none" strike="noStrike" kern="0" cap="none" spc="0" normalizeH="0" baseline="0" noProof="0">
                <a:ln>
                  <a:noFill/>
                </a:ln>
                <a:solidFill>
                  <a:srgbClr val="FDF2E9"/>
                </a:solidFill>
                <a:effectLst/>
                <a:uLnTx/>
                <a:uFillTx/>
                <a:latin typeface="Arial"/>
                <a:ea typeface="+mn-ea"/>
                <a:cs typeface="+mn-cs"/>
                <a:sym typeface="Arial"/>
              </a:endParaRPr>
            </a:p>
          </p:txBody>
        </p:sp>
        <p:sp>
          <p:nvSpPr>
            <p:cNvPr id="553" name="TextBox 552">
              <a:extLst>
                <a:ext uri="{FF2B5EF4-FFF2-40B4-BE49-F238E27FC236}">
                  <a16:creationId xmlns:a16="http://schemas.microsoft.com/office/drawing/2014/main" id="{6D97286E-B407-4439-8E26-FFC53ED48973}"/>
                </a:ext>
              </a:extLst>
            </p:cNvPr>
            <p:cNvSpPr txBox="1"/>
            <p:nvPr/>
          </p:nvSpPr>
          <p:spPr>
            <a:xfrm>
              <a:off x="2430568" y="1920015"/>
              <a:ext cx="3024865" cy="977191"/>
            </a:xfrm>
            <a:prstGeom prst="rect">
              <a:avLst/>
            </a:prstGeom>
            <a:noFill/>
          </p:spPr>
          <p:txBody>
            <a:bodyPr wrap="square" rtlCol="0">
              <a:spAutoFit/>
            </a:bodyPr>
            <a:lstStyle/>
            <a:p>
              <a:pPr marL="139700" lvl="0">
                <a:lnSpc>
                  <a:spcPct val="150000"/>
                </a:lnSpc>
                <a:buClr>
                  <a:srgbClr val="212121"/>
                </a:buClr>
                <a:buSzPts val="1400"/>
                <a:defRPr/>
              </a:pPr>
              <a:r>
                <a:rPr lang="en-US" sz="2000" dirty="0" err="1">
                  <a:solidFill>
                    <a:schemeClr val="bg1"/>
                  </a:solidFill>
                  <a:latin typeface="#9Slide03 Arima Madurai Black" panose="00000A00000000000000" pitchFamily="2" charset="-93"/>
                  <a:cs typeface="#9Slide03 Arima Madurai Black" panose="00000A00000000000000" pitchFamily="2" charset="-93"/>
                </a:rPr>
                <a:t>Đo</a:t>
              </a:r>
              <a:r>
                <a:rPr lang="en-US" sz="2000" dirty="0">
                  <a:solidFill>
                    <a:schemeClr val="bg1"/>
                  </a:solidFill>
                  <a:latin typeface="#9Slide03 Arima Madurai Black" panose="00000A00000000000000" pitchFamily="2" charset="-93"/>
                  <a:cs typeface="#9Slide03 Arima Madurai Black" panose="00000A00000000000000" pitchFamily="2" charset="-93"/>
                </a:rPr>
                <a:t> </a:t>
              </a:r>
              <a:r>
                <a:rPr lang="en-US" sz="2000" dirty="0" err="1">
                  <a:solidFill>
                    <a:schemeClr val="bg1"/>
                  </a:solidFill>
                  <a:latin typeface="#9Slide03 Arima Madurai Black" panose="00000A00000000000000" pitchFamily="2" charset="-93"/>
                  <a:cs typeface="#9Slide03 Arima Madurai Black" panose="00000A00000000000000" pitchFamily="2" charset="-93"/>
                </a:rPr>
                <a:t>quãng</a:t>
              </a:r>
              <a:r>
                <a:rPr lang="en-US" sz="2000" dirty="0">
                  <a:solidFill>
                    <a:schemeClr val="bg1"/>
                  </a:solidFill>
                  <a:latin typeface="#9Slide03 Arima Madurai Black" panose="00000A00000000000000" pitchFamily="2" charset="-93"/>
                  <a:cs typeface="#9Slide03 Arima Madurai Black" panose="00000A00000000000000" pitchFamily="2" charset="-93"/>
                </a:rPr>
                <a:t> </a:t>
              </a:r>
              <a:r>
                <a:rPr lang="en-US" sz="2000" dirty="0" err="1">
                  <a:solidFill>
                    <a:schemeClr val="bg1"/>
                  </a:solidFill>
                  <a:latin typeface="#9Slide03 Arima Madurai Black" panose="00000A00000000000000" pitchFamily="2" charset="-93"/>
                  <a:cs typeface="#9Slide03 Arima Madurai Black" panose="00000A00000000000000" pitchFamily="2" charset="-93"/>
                </a:rPr>
                <a:t>đường</a:t>
              </a:r>
              <a:r>
                <a:rPr lang="en-US" sz="2000" dirty="0">
                  <a:solidFill>
                    <a:schemeClr val="bg1"/>
                  </a:solidFill>
                  <a:latin typeface="#9Slide03 Arima Madurai Black" panose="00000A00000000000000" pitchFamily="2" charset="-93"/>
                  <a:cs typeface="#9Slide03 Arima Madurai Black" panose="00000A00000000000000" pitchFamily="2" charset="-93"/>
                </a:rPr>
                <a:t>: </a:t>
              </a:r>
              <a:r>
                <a:rPr lang="en-US" sz="2000" dirty="0" err="1">
                  <a:solidFill>
                    <a:schemeClr val="bg1"/>
                  </a:solidFill>
                  <a:latin typeface="#9Slide03 Arima Madurai Black" panose="00000A00000000000000" pitchFamily="2" charset="-93"/>
                  <a:cs typeface="#9Slide03 Arima Madurai Black" panose="00000A00000000000000" pitchFamily="2" charset="-93"/>
                </a:rPr>
                <a:t>thước</a:t>
              </a:r>
              <a:endParaRPr lang="en-US" sz="2000" dirty="0">
                <a:solidFill>
                  <a:schemeClr val="bg1"/>
                </a:solidFill>
                <a:latin typeface="#9Slide03 Arima Madurai Black" panose="00000A00000000000000" pitchFamily="2" charset="-93"/>
                <a:cs typeface="#9Slide03 Arima Madurai Black" panose="00000A00000000000000" pitchFamily="2" charset="-93"/>
              </a:endParaRPr>
            </a:p>
            <a:p>
              <a:pPr marL="139700" lvl="0">
                <a:lnSpc>
                  <a:spcPct val="150000"/>
                </a:lnSpc>
                <a:buClr>
                  <a:srgbClr val="212121"/>
                </a:buClr>
                <a:buSzPts val="1400"/>
                <a:defRPr/>
              </a:pPr>
              <a:r>
                <a:rPr lang="en-US" sz="2000" dirty="0" err="1">
                  <a:solidFill>
                    <a:schemeClr val="bg1"/>
                  </a:solidFill>
                  <a:latin typeface="#9Slide03 Arima Madurai Black" panose="00000A00000000000000" pitchFamily="2" charset="-93"/>
                  <a:cs typeface="#9Slide03 Arima Madurai Black" panose="00000A00000000000000" pitchFamily="2" charset="-93"/>
                </a:rPr>
                <a:t>Đo</a:t>
              </a:r>
              <a:r>
                <a:rPr lang="en-US" sz="2000" dirty="0">
                  <a:solidFill>
                    <a:schemeClr val="bg1"/>
                  </a:solidFill>
                  <a:latin typeface="#9Slide03 Arima Madurai Black" panose="00000A00000000000000" pitchFamily="2" charset="-93"/>
                  <a:cs typeface="#9Slide03 Arima Madurai Black" panose="00000A00000000000000" pitchFamily="2" charset="-93"/>
                </a:rPr>
                <a:t> </a:t>
              </a:r>
              <a:r>
                <a:rPr lang="en-US" sz="2000" dirty="0" err="1">
                  <a:solidFill>
                    <a:schemeClr val="bg1"/>
                  </a:solidFill>
                  <a:latin typeface="#9Slide03 Arima Madurai Black" panose="00000A00000000000000" pitchFamily="2" charset="-93"/>
                  <a:cs typeface="#9Slide03 Arima Madurai Black" panose="00000A00000000000000" pitchFamily="2" charset="-93"/>
                </a:rPr>
                <a:t>thời</a:t>
              </a:r>
              <a:r>
                <a:rPr lang="en-US" sz="2000" dirty="0">
                  <a:solidFill>
                    <a:schemeClr val="bg1"/>
                  </a:solidFill>
                  <a:latin typeface="#9Slide03 Arima Madurai Black" panose="00000A00000000000000" pitchFamily="2" charset="-93"/>
                  <a:cs typeface="#9Slide03 Arima Madurai Black" panose="00000A00000000000000" pitchFamily="2" charset="-93"/>
                </a:rPr>
                <a:t> </a:t>
              </a:r>
              <a:r>
                <a:rPr lang="en-US" sz="2000" dirty="0" err="1">
                  <a:solidFill>
                    <a:schemeClr val="bg1"/>
                  </a:solidFill>
                  <a:latin typeface="#9Slide03 Arima Madurai Black" panose="00000A00000000000000" pitchFamily="2" charset="-93"/>
                  <a:cs typeface="#9Slide03 Arima Madurai Black" panose="00000A00000000000000" pitchFamily="2" charset="-93"/>
                </a:rPr>
                <a:t>gian</a:t>
              </a:r>
              <a:r>
                <a:rPr lang="en-US" sz="2000" dirty="0">
                  <a:solidFill>
                    <a:schemeClr val="bg1"/>
                  </a:solidFill>
                  <a:latin typeface="#9Slide03 Arima Madurai Black" panose="00000A00000000000000" pitchFamily="2" charset="-93"/>
                  <a:cs typeface="#9Slide03 Arima Madurai Black" panose="00000A00000000000000" pitchFamily="2" charset="-93"/>
                </a:rPr>
                <a:t>: </a:t>
              </a:r>
              <a:r>
                <a:rPr lang="en-US" sz="2000" dirty="0" err="1">
                  <a:solidFill>
                    <a:schemeClr val="bg1"/>
                  </a:solidFill>
                  <a:latin typeface="#9Slide03 Arima Madurai Black" panose="00000A00000000000000" pitchFamily="2" charset="-93"/>
                  <a:cs typeface="#9Slide03 Arima Madurai Black" panose="00000A00000000000000" pitchFamily="2" charset="-93"/>
                </a:rPr>
                <a:t>đồng</a:t>
              </a:r>
              <a:r>
                <a:rPr lang="en-US" sz="2000" dirty="0">
                  <a:solidFill>
                    <a:schemeClr val="bg1"/>
                  </a:solidFill>
                  <a:latin typeface="#9Slide03 Arima Madurai Black" panose="00000A00000000000000" pitchFamily="2" charset="-93"/>
                  <a:cs typeface="#9Slide03 Arima Madurai Black" panose="00000A00000000000000" pitchFamily="2" charset="-93"/>
                </a:rPr>
                <a:t> </a:t>
              </a:r>
              <a:r>
                <a:rPr lang="en-US" sz="2000" dirty="0" err="1">
                  <a:solidFill>
                    <a:schemeClr val="bg1"/>
                  </a:solidFill>
                  <a:latin typeface="#9Slide03 Arima Madurai Black" panose="00000A00000000000000" pitchFamily="2" charset="-93"/>
                  <a:cs typeface="#9Slide03 Arima Madurai Black" panose="00000A00000000000000" pitchFamily="2" charset="-93"/>
                </a:rPr>
                <a:t>hồ</a:t>
              </a:r>
              <a:endParaRPr lang="vi-VN" sz="2000" dirty="0">
                <a:solidFill>
                  <a:schemeClr val="bg1"/>
                </a:solidFill>
                <a:latin typeface="#9Slide03 Arima Madurai Black" panose="00000A00000000000000" pitchFamily="2" charset="-93"/>
                <a:cs typeface="#9Slide03 Arima Madurai Black" panose="00000A00000000000000" pitchFamily="2" charset="-93"/>
                <a:sym typeface="Montserrat"/>
              </a:endParaRPr>
            </a:p>
          </p:txBody>
        </p:sp>
      </p:grpSp>
      <p:pic>
        <p:nvPicPr>
          <p:cNvPr id="9" name="Graphic 8">
            <a:extLst>
              <a:ext uri="{FF2B5EF4-FFF2-40B4-BE49-F238E27FC236}">
                <a16:creationId xmlns:a16="http://schemas.microsoft.com/office/drawing/2014/main" id="{2D5D23DD-44FA-411B-B568-49B9C0F9C36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68594" y="591048"/>
            <a:ext cx="3961403" cy="396140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545"/>
                                        </p:tgtEl>
                                        <p:attrNameLst>
                                          <p:attrName>style.visibility</p:attrName>
                                        </p:attrNameLst>
                                      </p:cBhvr>
                                      <p:to>
                                        <p:strVal val="visible"/>
                                      </p:to>
                                    </p:set>
                                    <p:animEffect transition="in" filter="wipe(left)">
                                      <p:cBhvr>
                                        <p:cTn id="7" dur="500"/>
                                        <p:tgtEl>
                                          <p:spTgt spid="5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6000"/>
                                  </p:iterate>
                                  <p:childTnLst>
                                    <p:set>
                                      <p:cBhvr>
                                        <p:cTn id="11" dur="1" fill="hold">
                                          <p:stCondLst>
                                            <p:cond delay="0"/>
                                          </p:stCondLst>
                                        </p:cTn>
                                        <p:tgtEl>
                                          <p:spTgt spid="546"/>
                                        </p:tgtEl>
                                        <p:attrNameLst>
                                          <p:attrName>style.visibility</p:attrName>
                                        </p:attrNameLst>
                                      </p:cBhvr>
                                      <p:to>
                                        <p:strVal val="visible"/>
                                      </p:to>
                                    </p:set>
                                    <p:animEffect transition="in" filter="wipe(left)">
                                      <p:cBhvr>
                                        <p:cTn id="12" dur="500"/>
                                        <p:tgtEl>
                                          <p:spTgt spid="546"/>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547"/>
                                        </p:tgtEl>
                                        <p:attrNameLst>
                                          <p:attrName>style.visibility</p:attrName>
                                        </p:attrNameLst>
                                      </p:cBhvr>
                                      <p:to>
                                        <p:strVal val="visible"/>
                                      </p:to>
                                    </p:set>
                                    <p:anim calcmode="lin" valueType="num">
                                      <p:cBhvr>
                                        <p:cTn id="17" dur="500" fill="hold"/>
                                        <p:tgtEl>
                                          <p:spTgt spid="547"/>
                                        </p:tgtEl>
                                        <p:attrNameLst>
                                          <p:attrName>ppt_w</p:attrName>
                                        </p:attrNameLst>
                                      </p:cBhvr>
                                      <p:tavLst>
                                        <p:tav tm="0">
                                          <p:val>
                                            <p:fltVal val="0"/>
                                          </p:val>
                                        </p:tav>
                                        <p:tav tm="100000">
                                          <p:val>
                                            <p:strVal val="#ppt_w"/>
                                          </p:val>
                                        </p:tav>
                                      </p:tavLst>
                                    </p:anim>
                                    <p:anim calcmode="lin" valueType="num">
                                      <p:cBhvr>
                                        <p:cTn id="18" dur="500" fill="hold"/>
                                        <p:tgtEl>
                                          <p:spTgt spid="547"/>
                                        </p:tgtEl>
                                        <p:attrNameLst>
                                          <p:attrName>ppt_h</p:attrName>
                                        </p:attrNameLst>
                                      </p:cBhvr>
                                      <p:tavLst>
                                        <p:tav tm="0">
                                          <p:val>
                                            <p:fltVal val="0"/>
                                          </p:val>
                                        </p:tav>
                                        <p:tav tm="100000">
                                          <p:val>
                                            <p:strVal val="#ppt_h"/>
                                          </p:val>
                                        </p:tav>
                                      </p:tavLst>
                                    </p:anim>
                                    <p:animEffect transition="in" filter="fade">
                                      <p:cBhvr>
                                        <p:cTn id="19" dur="500"/>
                                        <p:tgtEl>
                                          <p:spTgt spid="54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551"/>
                                        </p:tgtEl>
                                        <p:attrNameLst>
                                          <p:attrName>style.visibility</p:attrName>
                                        </p:attrNameLst>
                                      </p:cBhvr>
                                      <p:to>
                                        <p:strVal val="visible"/>
                                      </p:to>
                                    </p:set>
                                    <p:anim calcmode="lin" valueType="num">
                                      <p:cBhvr>
                                        <p:cTn id="24" dur="500" fill="hold"/>
                                        <p:tgtEl>
                                          <p:spTgt spid="551"/>
                                        </p:tgtEl>
                                        <p:attrNameLst>
                                          <p:attrName>ppt_w</p:attrName>
                                        </p:attrNameLst>
                                      </p:cBhvr>
                                      <p:tavLst>
                                        <p:tav tm="0">
                                          <p:val>
                                            <p:fltVal val="0"/>
                                          </p:val>
                                        </p:tav>
                                        <p:tav tm="100000">
                                          <p:val>
                                            <p:strVal val="#ppt_w"/>
                                          </p:val>
                                        </p:tav>
                                      </p:tavLst>
                                    </p:anim>
                                    <p:anim calcmode="lin" valueType="num">
                                      <p:cBhvr>
                                        <p:cTn id="25" dur="500" fill="hold"/>
                                        <p:tgtEl>
                                          <p:spTgt spid="551"/>
                                        </p:tgtEl>
                                        <p:attrNameLst>
                                          <p:attrName>ppt_h</p:attrName>
                                        </p:attrNameLst>
                                      </p:cBhvr>
                                      <p:tavLst>
                                        <p:tav tm="0">
                                          <p:val>
                                            <p:fltVal val="0"/>
                                          </p:val>
                                        </p:tav>
                                        <p:tav tm="100000">
                                          <p:val>
                                            <p:strVal val="#ppt_h"/>
                                          </p:val>
                                        </p:tav>
                                      </p:tavLst>
                                    </p:anim>
                                    <p:animEffect transition="in" filter="fade">
                                      <p:cBhvr>
                                        <p:cTn id="26" dur="500"/>
                                        <p:tgtEl>
                                          <p:spTgt spid="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5" grpId="0"/>
      <p:bldP spid="5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26CF24F4-50F3-4404-8006-17DA73966B70}"/>
              </a:ext>
            </a:extLst>
          </p:cNvPr>
          <p:cNvSpPr/>
          <p:nvPr/>
        </p:nvSpPr>
        <p:spPr>
          <a:xfrm>
            <a:off x="341873" y="1961965"/>
            <a:ext cx="8460253" cy="2281561"/>
          </a:xfrm>
          <a:prstGeom prst="roundRect">
            <a:avLst/>
          </a:prstGeom>
          <a:noFill/>
          <a:ln>
            <a:solidFill>
              <a:srgbClr val="45665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C1E135BD-E4C7-439E-AF4D-4D017209ABEA}"/>
              </a:ext>
            </a:extLst>
          </p:cNvPr>
          <p:cNvGrpSpPr/>
          <p:nvPr/>
        </p:nvGrpSpPr>
        <p:grpSpPr>
          <a:xfrm>
            <a:off x="599073" y="928415"/>
            <a:ext cx="4495099" cy="479169"/>
            <a:chOff x="814234" y="3068672"/>
            <a:chExt cx="4495099" cy="602255"/>
          </a:xfrm>
        </p:grpSpPr>
        <p:sp>
          <p:nvSpPr>
            <p:cNvPr id="4" name="Google Shape;2346;p40">
              <a:extLst>
                <a:ext uri="{FF2B5EF4-FFF2-40B4-BE49-F238E27FC236}">
                  <a16:creationId xmlns:a16="http://schemas.microsoft.com/office/drawing/2014/main" id="{B743750E-2175-45BB-9B8A-62CAC3E76128}"/>
                </a:ext>
              </a:extLst>
            </p:cNvPr>
            <p:cNvSpPr/>
            <p:nvPr/>
          </p:nvSpPr>
          <p:spPr>
            <a:xfrm>
              <a:off x="814234" y="3125026"/>
              <a:ext cx="4495099" cy="545901"/>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EA7AA6A8-6326-4399-88A4-6B7BCBEB23D4}"/>
                </a:ext>
              </a:extLst>
            </p:cNvPr>
            <p:cNvSpPr txBox="1"/>
            <p:nvPr/>
          </p:nvSpPr>
          <p:spPr>
            <a:xfrm>
              <a:off x="1079842" y="3068672"/>
              <a:ext cx="4229491" cy="580254"/>
            </a:xfrm>
            <a:prstGeom prst="rect">
              <a:avLst/>
            </a:prstGeom>
            <a:noFill/>
          </p:spPr>
          <p:txBody>
            <a:bodyPr wrap="square" rtlCol="0">
              <a:spAutoFit/>
            </a:bodyPr>
            <a:lstStyle/>
            <a:p>
              <a:r>
                <a:rPr lang="en-US" sz="2400" dirty="0" err="1">
                  <a:solidFill>
                    <a:srgbClr val="FBF9F6"/>
                  </a:solidFill>
                  <a:latin typeface="#9Slide07 IcielBaliho Script" pitchFamily="2" charset="0"/>
                  <a:cs typeface="#9Slide03 Arima Madurai Black" panose="00000A00000000000000" pitchFamily="2" charset="0"/>
                </a:rPr>
                <a:t>Đo</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Tốc</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Độ</a:t>
              </a:r>
              <a:r>
                <a:rPr lang="en-US" sz="2400" dirty="0">
                  <a:solidFill>
                    <a:srgbClr val="FBF9F6"/>
                  </a:solidFill>
                  <a:latin typeface="#9Slide07 IcielBaliho Script" pitchFamily="2" charset="0"/>
                  <a:cs typeface="#9Slide03 Arima Madurai Black" panose="00000A00000000000000" pitchFamily="2" charset="0"/>
                </a:rPr>
                <a:t> </a:t>
              </a:r>
              <a:r>
                <a:rPr lang="vi-VN" sz="2400" dirty="0">
                  <a:solidFill>
                    <a:srgbClr val="FBF9F6"/>
                  </a:solidFill>
                  <a:latin typeface="#9Slide07 IcielBaliho Script" pitchFamily="2" charset="0"/>
                  <a:cs typeface="#9Slide03 Arima Madurai Black" panose="00000A00000000000000" pitchFamily="2" charset="0"/>
                </a:rPr>
                <a:t>Bằng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Đồng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Hồ</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Bấm</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Giây</a:t>
              </a:r>
              <a:endParaRPr lang="en-US" sz="2400" dirty="0">
                <a:solidFill>
                  <a:srgbClr val="FBF9F6"/>
                </a:solidFill>
                <a:latin typeface="#9Slide07 IcielBaliho Script" pitchFamily="2" charset="0"/>
                <a:cs typeface="#9Slide03 Arima Madurai Black" panose="00000A00000000000000" pitchFamily="2" charset="0"/>
              </a:endParaRPr>
            </a:p>
          </p:txBody>
        </p:sp>
      </p:grpSp>
      <p:sp>
        <p:nvSpPr>
          <p:cNvPr id="6" name="Google Shape;2357;p40">
            <a:extLst>
              <a:ext uri="{FF2B5EF4-FFF2-40B4-BE49-F238E27FC236}">
                <a16:creationId xmlns:a16="http://schemas.microsoft.com/office/drawing/2014/main" id="{859EE122-92CE-407E-A7AA-A07C986680CB}"/>
              </a:ext>
            </a:extLst>
          </p:cNvPr>
          <p:cNvSpPr/>
          <p:nvPr/>
        </p:nvSpPr>
        <p:spPr>
          <a:xfrm rot="10800000">
            <a:off x="139664" y="804581"/>
            <a:ext cx="746628" cy="739117"/>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 name="Graphic 8">
            <a:extLst>
              <a:ext uri="{FF2B5EF4-FFF2-40B4-BE49-F238E27FC236}">
                <a16:creationId xmlns:a16="http://schemas.microsoft.com/office/drawing/2014/main" id="{27C754BD-D2A0-4A59-8C63-0C0393DCDB04}"/>
              </a:ext>
            </a:extLst>
          </p:cNvPr>
          <p:cNvGrpSpPr/>
          <p:nvPr/>
        </p:nvGrpSpPr>
        <p:grpSpPr>
          <a:xfrm>
            <a:off x="303927" y="970569"/>
            <a:ext cx="396490" cy="376058"/>
            <a:chOff x="4790189" y="653113"/>
            <a:chExt cx="1354514" cy="1284713"/>
          </a:xfrm>
          <a:solidFill>
            <a:srgbClr val="FFFFFF"/>
          </a:solidFill>
        </p:grpSpPr>
        <p:sp>
          <p:nvSpPr>
            <p:cNvPr id="8" name="Freeform: Shape 7">
              <a:extLst>
                <a:ext uri="{FF2B5EF4-FFF2-40B4-BE49-F238E27FC236}">
                  <a16:creationId xmlns:a16="http://schemas.microsoft.com/office/drawing/2014/main" id="{FD035ED7-B1BA-43F5-A818-FE49FCEA0E8B}"/>
                </a:ext>
              </a:extLst>
            </p:cNvPr>
            <p:cNvSpPr/>
            <p:nvPr/>
          </p:nvSpPr>
          <p:spPr>
            <a:xfrm flipV="1">
              <a:off x="4790189" y="653113"/>
              <a:ext cx="1354514" cy="1284713"/>
            </a:xfrm>
            <a:custGeom>
              <a:avLst/>
              <a:gdLst>
                <a:gd name="connsiteX0" fmla="*/ 654342 w 1354514"/>
                <a:gd name="connsiteY0" fmla="*/ 1279972 h 1284713"/>
                <a:gd name="connsiteX1" fmla="*/ 617827 w 1354514"/>
                <a:gd name="connsiteY1" fmla="*/ 1250866 h 1284713"/>
                <a:gd name="connsiteX2" fmla="*/ 612271 w 1354514"/>
                <a:gd name="connsiteY2" fmla="*/ 1197682 h 1284713"/>
                <a:gd name="connsiteX3" fmla="*/ 620209 w 1354514"/>
                <a:gd name="connsiteY3" fmla="*/ 1145557 h 1284713"/>
                <a:gd name="connsiteX4" fmla="*/ 640054 w 1354514"/>
                <a:gd name="connsiteY4" fmla="*/ 1127299 h 1284713"/>
                <a:gd name="connsiteX5" fmla="*/ 695884 w 1354514"/>
                <a:gd name="connsiteY5" fmla="*/ 1119097 h 1284713"/>
                <a:gd name="connsiteX6" fmla="*/ 739013 w 1354514"/>
                <a:gd name="connsiteY6" fmla="*/ 1118038 h 1284713"/>
                <a:gd name="connsiteX7" fmla="*/ 738219 w 1354514"/>
                <a:gd name="connsiteY7" fmla="*/ 1088668 h 1284713"/>
                <a:gd name="connsiteX8" fmla="*/ 737425 w 1354514"/>
                <a:gd name="connsiteY8" fmla="*/ 1059298 h 1284713"/>
                <a:gd name="connsiteX9" fmla="*/ 705409 w 1354514"/>
                <a:gd name="connsiteY9" fmla="*/ 1052154 h 1284713"/>
                <a:gd name="connsiteX10" fmla="*/ 648521 w 1354514"/>
                <a:gd name="connsiteY10" fmla="*/ 1036542 h 1284713"/>
                <a:gd name="connsiteX11" fmla="*/ 541888 w 1354514"/>
                <a:gd name="connsiteY11" fmla="*/ 987063 h 1284713"/>
                <a:gd name="connsiteX12" fmla="*/ 528923 w 1354514"/>
                <a:gd name="connsiteY12" fmla="*/ 978860 h 1284713"/>
                <a:gd name="connsiteX13" fmla="*/ 513047 w 1354514"/>
                <a:gd name="connsiteY13" fmla="*/ 997382 h 1284713"/>
                <a:gd name="connsiteX14" fmla="*/ 497436 w 1354514"/>
                <a:gd name="connsiteY14" fmla="*/ 1015639 h 1284713"/>
                <a:gd name="connsiteX15" fmla="*/ 513576 w 1354514"/>
                <a:gd name="connsiteY15" fmla="*/ 1030192 h 1284713"/>
                <a:gd name="connsiteX16" fmla="*/ 513311 w 1354514"/>
                <a:gd name="connsiteY16" fmla="*/ 1082053 h 1284713"/>
                <a:gd name="connsiteX17" fmla="*/ 452719 w 1354514"/>
                <a:gd name="connsiteY17" fmla="*/ 1116716 h 1284713"/>
                <a:gd name="connsiteX18" fmla="*/ 303221 w 1354514"/>
                <a:gd name="connsiteY18" fmla="*/ 984152 h 1284713"/>
                <a:gd name="connsiteX19" fmla="*/ 302427 w 1354514"/>
                <a:gd name="connsiteY19" fmla="*/ 970922 h 1284713"/>
                <a:gd name="connsiteX20" fmla="*/ 359051 w 1354514"/>
                <a:gd name="connsiteY20" fmla="*/ 907948 h 1284713"/>
                <a:gd name="connsiteX21" fmla="*/ 390538 w 1354514"/>
                <a:gd name="connsiteY21" fmla="*/ 923824 h 1284713"/>
                <a:gd name="connsiteX22" fmla="*/ 403239 w 1354514"/>
                <a:gd name="connsiteY22" fmla="*/ 934672 h 1284713"/>
                <a:gd name="connsiteX23" fmla="*/ 418585 w 1354514"/>
                <a:gd name="connsiteY23" fmla="*/ 917738 h 1284713"/>
                <a:gd name="connsiteX24" fmla="*/ 433932 w 1354514"/>
                <a:gd name="connsiteY24" fmla="*/ 900804 h 1284713"/>
                <a:gd name="connsiteX25" fmla="*/ 416204 w 1354514"/>
                <a:gd name="connsiteY25" fmla="*/ 880430 h 1284713"/>
                <a:gd name="connsiteX26" fmla="*/ 380483 w 1354514"/>
                <a:gd name="connsiteY26" fmla="*/ 834655 h 1284713"/>
                <a:gd name="connsiteX27" fmla="*/ 362491 w 1354514"/>
                <a:gd name="connsiteY27" fmla="*/ 808989 h 1284713"/>
                <a:gd name="connsiteX28" fmla="*/ 294489 w 1354514"/>
                <a:gd name="connsiteY28" fmla="*/ 808989 h 1284713"/>
                <a:gd name="connsiteX29" fmla="*/ 221990 w 1354514"/>
                <a:gd name="connsiteY29" fmla="*/ 804226 h 1284713"/>
                <a:gd name="connsiteX30" fmla="*/ 223048 w 1354514"/>
                <a:gd name="connsiteY30" fmla="*/ 775649 h 1284713"/>
                <a:gd name="connsiteX31" fmla="*/ 285228 w 1354514"/>
                <a:gd name="connsiteY31" fmla="*/ 769828 h 1284713"/>
                <a:gd name="connsiteX32" fmla="*/ 341852 w 1354514"/>
                <a:gd name="connsiteY32" fmla="*/ 769034 h 1284713"/>
                <a:gd name="connsiteX33" fmla="*/ 335502 w 1354514"/>
                <a:gd name="connsiteY33" fmla="*/ 756598 h 1284713"/>
                <a:gd name="connsiteX34" fmla="*/ 322007 w 1354514"/>
                <a:gd name="connsiteY34" fmla="*/ 725111 h 1284713"/>
                <a:gd name="connsiteX35" fmla="*/ 314599 w 1354514"/>
                <a:gd name="connsiteY35" fmla="*/ 705796 h 1284713"/>
                <a:gd name="connsiteX36" fmla="*/ 210347 w 1354514"/>
                <a:gd name="connsiteY36" fmla="*/ 705796 h 1284713"/>
                <a:gd name="connsiteX37" fmla="*/ 106096 w 1354514"/>
                <a:gd name="connsiteY37" fmla="*/ 705796 h 1284713"/>
                <a:gd name="connsiteX38" fmla="*/ 99746 w 1354514"/>
                <a:gd name="connsiteY38" fmla="*/ 699181 h 1284713"/>
                <a:gd name="connsiteX39" fmla="*/ 99216 w 1354514"/>
                <a:gd name="connsiteY39" fmla="*/ 671927 h 1284713"/>
                <a:gd name="connsiteX40" fmla="*/ 203732 w 1354514"/>
                <a:gd name="connsiteY40" fmla="*/ 666106 h 1284713"/>
                <a:gd name="connsiteX41" fmla="*/ 302163 w 1354514"/>
                <a:gd name="connsiteY41" fmla="*/ 665048 h 1284713"/>
                <a:gd name="connsiteX42" fmla="*/ 297929 w 1354514"/>
                <a:gd name="connsiteY42" fmla="*/ 645732 h 1284713"/>
                <a:gd name="connsiteX43" fmla="*/ 290520 w 1354514"/>
                <a:gd name="connsiteY43" fmla="*/ 603926 h 1284713"/>
                <a:gd name="connsiteX44" fmla="*/ 287345 w 1354514"/>
                <a:gd name="connsiteY44" fmla="*/ 580112 h 1284713"/>
                <a:gd name="connsiteX45" fmla="*/ 148696 w 1354514"/>
                <a:gd name="connsiteY45" fmla="*/ 579318 h 1284713"/>
                <a:gd name="connsiteX46" fmla="*/ 3961 w 1354514"/>
                <a:gd name="connsiteY46" fmla="*/ 572968 h 1284713"/>
                <a:gd name="connsiteX47" fmla="*/ 8724 w 1354514"/>
                <a:gd name="connsiteY47" fmla="*/ 543068 h 1284713"/>
                <a:gd name="connsiteX48" fmla="*/ 150813 w 1354514"/>
                <a:gd name="connsiteY48" fmla="*/ 539099 h 1284713"/>
                <a:gd name="connsiteX49" fmla="*/ 285493 w 1354514"/>
                <a:gd name="connsiteY49" fmla="*/ 539099 h 1284713"/>
                <a:gd name="connsiteX50" fmla="*/ 287081 w 1354514"/>
                <a:gd name="connsiteY50" fmla="*/ 501262 h 1284713"/>
                <a:gd name="connsiteX51" fmla="*/ 290256 w 1354514"/>
                <a:gd name="connsiteY51" fmla="*/ 458926 h 1284713"/>
                <a:gd name="connsiteX52" fmla="*/ 190238 w 1354514"/>
                <a:gd name="connsiteY52" fmla="*/ 454428 h 1284713"/>
                <a:gd name="connsiteX53" fmla="*/ 81488 w 1354514"/>
                <a:gd name="connsiteY53" fmla="*/ 448871 h 1284713"/>
                <a:gd name="connsiteX54" fmla="*/ 81488 w 1354514"/>
                <a:gd name="connsiteY54" fmla="*/ 420295 h 1284713"/>
                <a:gd name="connsiteX55" fmla="*/ 193678 w 1354514"/>
                <a:gd name="connsiteY55" fmla="*/ 414738 h 1284713"/>
                <a:gd name="connsiteX56" fmla="*/ 298723 w 1354514"/>
                <a:gd name="connsiteY56" fmla="*/ 414738 h 1284713"/>
                <a:gd name="connsiteX57" fmla="*/ 301898 w 1354514"/>
                <a:gd name="connsiteY57" fmla="*/ 399921 h 1284713"/>
                <a:gd name="connsiteX58" fmla="*/ 310365 w 1354514"/>
                <a:gd name="connsiteY58" fmla="*/ 370286 h 1284713"/>
                <a:gd name="connsiteX59" fmla="*/ 315392 w 1354514"/>
                <a:gd name="connsiteY59" fmla="*/ 352029 h 1284713"/>
                <a:gd name="connsiteX60" fmla="*/ 261679 w 1354514"/>
                <a:gd name="connsiteY60" fmla="*/ 348589 h 1284713"/>
                <a:gd name="connsiteX61" fmla="*/ 203203 w 1354514"/>
                <a:gd name="connsiteY61" fmla="*/ 343562 h 1284713"/>
                <a:gd name="connsiteX62" fmla="*/ 203997 w 1354514"/>
                <a:gd name="connsiteY62" fmla="*/ 316044 h 1284713"/>
                <a:gd name="connsiteX63" fmla="*/ 271734 w 1354514"/>
                <a:gd name="connsiteY63" fmla="*/ 309429 h 1284713"/>
                <a:gd name="connsiteX64" fmla="*/ 333914 w 1354514"/>
                <a:gd name="connsiteY64" fmla="*/ 308635 h 1284713"/>
                <a:gd name="connsiteX65" fmla="*/ 343440 w 1354514"/>
                <a:gd name="connsiteY65" fmla="*/ 289584 h 1284713"/>
                <a:gd name="connsiteX66" fmla="*/ 435520 w 1354514"/>
                <a:gd name="connsiteY66" fmla="*/ 161254 h 1284713"/>
                <a:gd name="connsiteX67" fmla="*/ 986412 w 1354514"/>
                <a:gd name="connsiteY67" fmla="*/ 24457 h 1284713"/>
                <a:gd name="connsiteX68" fmla="*/ 1132999 w 1354514"/>
                <a:gd name="connsiteY68" fmla="*/ 101720 h 1284713"/>
                <a:gd name="connsiteX69" fmla="*/ 1133263 w 1354514"/>
                <a:gd name="connsiteY69" fmla="*/ 126592 h 1284713"/>
                <a:gd name="connsiteX70" fmla="*/ 1086165 w 1354514"/>
                <a:gd name="connsiteY70" fmla="*/ 116537 h 1284713"/>
                <a:gd name="connsiteX71" fmla="*/ 670218 w 1354514"/>
                <a:gd name="connsiteY71" fmla="*/ 60707 h 1284713"/>
                <a:gd name="connsiteX72" fmla="*/ 377573 w 1354514"/>
                <a:gd name="connsiteY72" fmla="*/ 311810 h 1284713"/>
                <a:gd name="connsiteX73" fmla="*/ 377573 w 1354514"/>
                <a:gd name="connsiteY73" fmla="*/ 750513 h 1284713"/>
                <a:gd name="connsiteX74" fmla="*/ 757006 w 1354514"/>
                <a:gd name="connsiteY74" fmla="*/ 1020667 h 1284713"/>
                <a:gd name="connsiteX75" fmla="*/ 890098 w 1354514"/>
                <a:gd name="connsiteY75" fmla="*/ 1019608 h 1284713"/>
                <a:gd name="connsiteX76" fmla="*/ 1103893 w 1354514"/>
                <a:gd name="connsiteY76" fmla="*/ 934143 h 1284713"/>
                <a:gd name="connsiteX77" fmla="*/ 1227460 w 1354514"/>
                <a:gd name="connsiteY77" fmla="*/ 807136 h 1284713"/>
                <a:gd name="connsiteX78" fmla="*/ 1308956 w 1354514"/>
                <a:gd name="connsiteY78" fmla="*/ 586727 h 1284713"/>
                <a:gd name="connsiteX79" fmla="*/ 1287259 w 1354514"/>
                <a:gd name="connsiteY79" fmla="*/ 375049 h 1284713"/>
                <a:gd name="connsiteX80" fmla="*/ 1178774 w 1354514"/>
                <a:gd name="connsiteY80" fmla="*/ 192741 h 1284713"/>
                <a:gd name="connsiteX81" fmla="*/ 1168719 w 1354514"/>
                <a:gd name="connsiteY81" fmla="*/ 154110 h 1284713"/>
                <a:gd name="connsiteX82" fmla="*/ 1227460 w 1354514"/>
                <a:gd name="connsiteY82" fmla="*/ 188243 h 1284713"/>
                <a:gd name="connsiteX83" fmla="*/ 1325890 w 1354514"/>
                <a:gd name="connsiteY83" fmla="*/ 696270 h 1284713"/>
                <a:gd name="connsiteX84" fmla="*/ 1214230 w 1354514"/>
                <a:gd name="connsiteY84" fmla="*/ 889426 h 1284713"/>
                <a:gd name="connsiteX85" fmla="*/ 1201265 w 1354514"/>
                <a:gd name="connsiteY85" fmla="*/ 903979 h 1284713"/>
                <a:gd name="connsiteX86" fmla="*/ 1214230 w 1354514"/>
                <a:gd name="connsiteY86" fmla="*/ 918797 h 1284713"/>
                <a:gd name="connsiteX87" fmla="*/ 1229048 w 1354514"/>
                <a:gd name="connsiteY87" fmla="*/ 933349 h 1284713"/>
                <a:gd name="connsiteX88" fmla="*/ 1244923 w 1354514"/>
                <a:gd name="connsiteY88" fmla="*/ 921443 h 1284713"/>
                <a:gd name="connsiteX89" fmla="*/ 1275087 w 1354514"/>
                <a:gd name="connsiteY89" fmla="*/ 908742 h 1284713"/>
                <a:gd name="connsiteX90" fmla="*/ 1329330 w 1354514"/>
                <a:gd name="connsiteY90" fmla="*/ 969599 h 1284713"/>
                <a:gd name="connsiteX91" fmla="*/ 1250215 w 1354514"/>
                <a:gd name="connsiteY91" fmla="*/ 1056387 h 1284713"/>
                <a:gd name="connsiteX92" fmla="*/ 1152050 w 1354514"/>
                <a:gd name="connsiteY92" fmla="*/ 1119361 h 1284713"/>
                <a:gd name="connsiteX93" fmla="*/ 1103364 w 1354514"/>
                <a:gd name="connsiteY93" fmla="*/ 1061415 h 1284713"/>
                <a:gd name="connsiteX94" fmla="*/ 1118446 w 1354514"/>
                <a:gd name="connsiteY94" fmla="*/ 1030192 h 1284713"/>
                <a:gd name="connsiteX95" fmla="*/ 1132999 w 1354514"/>
                <a:gd name="connsiteY95" fmla="*/ 1015375 h 1284713"/>
                <a:gd name="connsiteX96" fmla="*/ 1119504 w 1354514"/>
                <a:gd name="connsiteY96" fmla="*/ 997117 h 1284713"/>
                <a:gd name="connsiteX97" fmla="*/ 1105745 w 1354514"/>
                <a:gd name="connsiteY97" fmla="*/ 980977 h 1284713"/>
                <a:gd name="connsiteX98" fmla="*/ 1094897 w 1354514"/>
                <a:gd name="connsiteY98" fmla="*/ 987857 h 1284713"/>
                <a:gd name="connsiteX99" fmla="*/ 924496 w 1354514"/>
                <a:gd name="connsiteY99" fmla="*/ 1054006 h 1284713"/>
                <a:gd name="connsiteX100" fmla="*/ 900153 w 1354514"/>
                <a:gd name="connsiteY100" fmla="*/ 1058769 h 1284713"/>
                <a:gd name="connsiteX101" fmla="*/ 900153 w 1354514"/>
                <a:gd name="connsiteY101" fmla="*/ 1088668 h 1284713"/>
                <a:gd name="connsiteX102" fmla="*/ 900153 w 1354514"/>
                <a:gd name="connsiteY102" fmla="*/ 1118568 h 1284713"/>
                <a:gd name="connsiteX103" fmla="*/ 937990 w 1354514"/>
                <a:gd name="connsiteY103" fmla="*/ 1118568 h 1284713"/>
                <a:gd name="connsiteX104" fmla="*/ 1006521 w 1354514"/>
                <a:gd name="connsiteY104" fmla="*/ 1133914 h 1284713"/>
                <a:gd name="connsiteX105" fmla="*/ 1027160 w 1354514"/>
                <a:gd name="connsiteY105" fmla="*/ 1200064 h 1284713"/>
                <a:gd name="connsiteX106" fmla="*/ 1009167 w 1354514"/>
                <a:gd name="connsiteY106" fmla="*/ 1264890 h 1284713"/>
                <a:gd name="connsiteX107" fmla="*/ 818392 w 1354514"/>
                <a:gd name="connsiteY107" fmla="*/ 1282354 h 1284713"/>
                <a:gd name="connsiteX108" fmla="*/ 654342 w 1354514"/>
                <a:gd name="connsiteY108" fmla="*/ 1279972 h 1284713"/>
                <a:gd name="connsiteX109" fmla="*/ 691121 w 1354514"/>
                <a:gd name="connsiteY109" fmla="*/ 1200593 h 1284713"/>
                <a:gd name="connsiteX110" fmla="*/ 691121 w 1354514"/>
                <a:gd name="connsiteY110" fmla="*/ 1158257 h 1284713"/>
                <a:gd name="connsiteX111" fmla="*/ 678156 w 1354514"/>
                <a:gd name="connsiteY111" fmla="*/ 1158257 h 1284713"/>
                <a:gd name="connsiteX112" fmla="*/ 658311 w 1354514"/>
                <a:gd name="connsiteY112" fmla="*/ 1163814 h 1284713"/>
                <a:gd name="connsiteX113" fmla="*/ 651431 w 1354514"/>
                <a:gd name="connsiteY113" fmla="*/ 1200328 h 1284713"/>
                <a:gd name="connsiteX114" fmla="*/ 656194 w 1354514"/>
                <a:gd name="connsiteY114" fmla="*/ 1235520 h 1284713"/>
                <a:gd name="connsiteX115" fmla="*/ 680008 w 1354514"/>
                <a:gd name="connsiteY115" fmla="*/ 1242664 h 1284713"/>
                <a:gd name="connsiteX116" fmla="*/ 691121 w 1354514"/>
                <a:gd name="connsiteY116" fmla="*/ 1242928 h 1284713"/>
                <a:gd name="connsiteX117" fmla="*/ 691121 w 1354514"/>
                <a:gd name="connsiteY117" fmla="*/ 1200593 h 1284713"/>
                <a:gd name="connsiteX118" fmla="*/ 762562 w 1354514"/>
                <a:gd name="connsiteY118" fmla="*/ 1200593 h 1284713"/>
                <a:gd name="connsiteX119" fmla="*/ 762562 w 1354514"/>
                <a:gd name="connsiteY119" fmla="*/ 1158257 h 1284713"/>
                <a:gd name="connsiteX120" fmla="*/ 746686 w 1354514"/>
                <a:gd name="connsiteY120" fmla="*/ 1158257 h 1284713"/>
                <a:gd name="connsiteX121" fmla="*/ 730810 w 1354514"/>
                <a:gd name="connsiteY121" fmla="*/ 1158257 h 1284713"/>
                <a:gd name="connsiteX122" fmla="*/ 730810 w 1354514"/>
                <a:gd name="connsiteY122" fmla="*/ 1200593 h 1284713"/>
                <a:gd name="connsiteX123" fmla="*/ 730810 w 1354514"/>
                <a:gd name="connsiteY123" fmla="*/ 1242928 h 1284713"/>
                <a:gd name="connsiteX124" fmla="*/ 746686 w 1354514"/>
                <a:gd name="connsiteY124" fmla="*/ 1242928 h 1284713"/>
                <a:gd name="connsiteX125" fmla="*/ 762562 w 1354514"/>
                <a:gd name="connsiteY125" fmla="*/ 1242928 h 1284713"/>
                <a:gd name="connsiteX126" fmla="*/ 762562 w 1354514"/>
                <a:gd name="connsiteY126" fmla="*/ 1200593 h 1284713"/>
                <a:gd name="connsiteX127" fmla="*/ 834003 w 1354514"/>
                <a:gd name="connsiteY127" fmla="*/ 1200593 h 1284713"/>
                <a:gd name="connsiteX128" fmla="*/ 834003 w 1354514"/>
                <a:gd name="connsiteY128" fmla="*/ 1158257 h 1284713"/>
                <a:gd name="connsiteX129" fmla="*/ 818128 w 1354514"/>
                <a:gd name="connsiteY129" fmla="*/ 1158257 h 1284713"/>
                <a:gd name="connsiteX130" fmla="*/ 802252 w 1354514"/>
                <a:gd name="connsiteY130" fmla="*/ 1158257 h 1284713"/>
                <a:gd name="connsiteX131" fmla="*/ 802252 w 1354514"/>
                <a:gd name="connsiteY131" fmla="*/ 1198741 h 1284713"/>
                <a:gd name="connsiteX132" fmla="*/ 804104 w 1354514"/>
                <a:gd name="connsiteY132" fmla="*/ 1241076 h 1284713"/>
                <a:gd name="connsiteX133" fmla="*/ 819980 w 1354514"/>
                <a:gd name="connsiteY133" fmla="*/ 1242928 h 1284713"/>
                <a:gd name="connsiteX134" fmla="*/ 834003 w 1354514"/>
                <a:gd name="connsiteY134" fmla="*/ 1242928 h 1284713"/>
                <a:gd name="connsiteX135" fmla="*/ 834003 w 1354514"/>
                <a:gd name="connsiteY135" fmla="*/ 1200593 h 1284713"/>
                <a:gd name="connsiteX136" fmla="*/ 907562 w 1354514"/>
                <a:gd name="connsiteY136" fmla="*/ 1200064 h 1284713"/>
                <a:gd name="connsiteX137" fmla="*/ 908355 w 1354514"/>
                <a:gd name="connsiteY137" fmla="*/ 1158257 h 1284713"/>
                <a:gd name="connsiteX138" fmla="*/ 892215 w 1354514"/>
                <a:gd name="connsiteY138" fmla="*/ 1158257 h 1284713"/>
                <a:gd name="connsiteX139" fmla="*/ 876339 w 1354514"/>
                <a:gd name="connsiteY139" fmla="*/ 1158257 h 1284713"/>
                <a:gd name="connsiteX140" fmla="*/ 876339 w 1354514"/>
                <a:gd name="connsiteY140" fmla="*/ 1200593 h 1284713"/>
                <a:gd name="connsiteX141" fmla="*/ 876339 w 1354514"/>
                <a:gd name="connsiteY141" fmla="*/ 1243193 h 1284713"/>
                <a:gd name="connsiteX142" fmla="*/ 891686 w 1354514"/>
                <a:gd name="connsiteY142" fmla="*/ 1242399 h 1284713"/>
                <a:gd name="connsiteX143" fmla="*/ 906768 w 1354514"/>
                <a:gd name="connsiteY143" fmla="*/ 1241606 h 1284713"/>
                <a:gd name="connsiteX144" fmla="*/ 907562 w 1354514"/>
                <a:gd name="connsiteY144" fmla="*/ 1200064 h 1284713"/>
                <a:gd name="connsiteX145" fmla="*/ 982707 w 1354514"/>
                <a:gd name="connsiteY145" fmla="*/ 1234991 h 1284713"/>
                <a:gd name="connsiteX146" fmla="*/ 987470 w 1354514"/>
                <a:gd name="connsiteY146" fmla="*/ 1200064 h 1284713"/>
                <a:gd name="connsiteX147" fmla="*/ 980855 w 1354514"/>
                <a:gd name="connsiteY147" fmla="*/ 1164872 h 1284713"/>
                <a:gd name="connsiteX148" fmla="*/ 961010 w 1354514"/>
                <a:gd name="connsiteY148" fmla="*/ 1158257 h 1284713"/>
                <a:gd name="connsiteX149" fmla="*/ 947780 w 1354514"/>
                <a:gd name="connsiteY149" fmla="*/ 1158257 h 1284713"/>
                <a:gd name="connsiteX150" fmla="*/ 947780 w 1354514"/>
                <a:gd name="connsiteY150" fmla="*/ 1200857 h 1284713"/>
                <a:gd name="connsiteX151" fmla="*/ 947780 w 1354514"/>
                <a:gd name="connsiteY151" fmla="*/ 1243458 h 1284713"/>
                <a:gd name="connsiteX152" fmla="*/ 962862 w 1354514"/>
                <a:gd name="connsiteY152" fmla="*/ 1242399 h 1284713"/>
                <a:gd name="connsiteX153" fmla="*/ 982707 w 1354514"/>
                <a:gd name="connsiteY153" fmla="*/ 1234991 h 1284713"/>
                <a:gd name="connsiteX154" fmla="*/ 860463 w 1354514"/>
                <a:gd name="connsiteY154" fmla="*/ 1091314 h 1284713"/>
                <a:gd name="connsiteX155" fmla="*/ 860463 w 1354514"/>
                <a:gd name="connsiteY155" fmla="*/ 1064325 h 1284713"/>
                <a:gd name="connsiteX156" fmla="*/ 819451 w 1354514"/>
                <a:gd name="connsiteY156" fmla="*/ 1064325 h 1284713"/>
                <a:gd name="connsiteX157" fmla="*/ 778438 w 1354514"/>
                <a:gd name="connsiteY157" fmla="*/ 1064325 h 1284713"/>
                <a:gd name="connsiteX158" fmla="*/ 778438 w 1354514"/>
                <a:gd name="connsiteY158" fmla="*/ 1091314 h 1284713"/>
                <a:gd name="connsiteX159" fmla="*/ 778438 w 1354514"/>
                <a:gd name="connsiteY159" fmla="*/ 1118568 h 1284713"/>
                <a:gd name="connsiteX160" fmla="*/ 819451 w 1354514"/>
                <a:gd name="connsiteY160" fmla="*/ 1118568 h 1284713"/>
                <a:gd name="connsiteX161" fmla="*/ 860463 w 1354514"/>
                <a:gd name="connsiteY161" fmla="*/ 1118568 h 1284713"/>
                <a:gd name="connsiteX162" fmla="*/ 860463 w 1354514"/>
                <a:gd name="connsiteY162" fmla="*/ 1091314 h 1284713"/>
                <a:gd name="connsiteX163" fmla="*/ 1230371 w 1354514"/>
                <a:gd name="connsiteY163" fmla="*/ 1020931 h 1284713"/>
                <a:gd name="connsiteX164" fmla="*/ 1284084 w 1354514"/>
                <a:gd name="connsiteY164" fmla="*/ 974627 h 1284713"/>
                <a:gd name="connsiteX165" fmla="*/ 1274823 w 1354514"/>
                <a:gd name="connsiteY165" fmla="*/ 965630 h 1284713"/>
                <a:gd name="connsiteX166" fmla="*/ 1265827 w 1354514"/>
                <a:gd name="connsiteY166" fmla="*/ 956369 h 1284713"/>
                <a:gd name="connsiteX167" fmla="*/ 1207615 w 1354514"/>
                <a:gd name="connsiteY167" fmla="*/ 1006378 h 1284713"/>
                <a:gd name="connsiteX168" fmla="*/ 1149668 w 1354514"/>
                <a:gd name="connsiteY168" fmla="*/ 1056387 h 1284713"/>
                <a:gd name="connsiteX169" fmla="*/ 1157871 w 1354514"/>
                <a:gd name="connsiteY169" fmla="*/ 1065913 h 1284713"/>
                <a:gd name="connsiteX170" fmla="*/ 1171365 w 1354514"/>
                <a:gd name="connsiteY170" fmla="*/ 1071469 h 1284713"/>
                <a:gd name="connsiteX171" fmla="*/ 1230371 w 1354514"/>
                <a:gd name="connsiteY171" fmla="*/ 1020931 h 1284713"/>
                <a:gd name="connsiteX172" fmla="*/ 475474 w 1354514"/>
                <a:gd name="connsiteY172" fmla="*/ 1065119 h 1284713"/>
                <a:gd name="connsiteX173" fmla="*/ 482353 w 1354514"/>
                <a:gd name="connsiteY173" fmla="*/ 1056916 h 1284713"/>
                <a:gd name="connsiteX174" fmla="*/ 476268 w 1354514"/>
                <a:gd name="connsiteY174" fmla="*/ 1050831 h 1284713"/>
                <a:gd name="connsiteX175" fmla="*/ 365401 w 1354514"/>
                <a:gd name="connsiteY175" fmla="*/ 957163 h 1284713"/>
                <a:gd name="connsiteX176" fmla="*/ 356140 w 1354514"/>
                <a:gd name="connsiteY176" fmla="*/ 966424 h 1284713"/>
                <a:gd name="connsiteX177" fmla="*/ 349261 w 1354514"/>
                <a:gd name="connsiteY177" fmla="*/ 975685 h 1284713"/>
                <a:gd name="connsiteX178" fmla="*/ 356670 w 1354514"/>
                <a:gd name="connsiteY178" fmla="*/ 982035 h 1284713"/>
                <a:gd name="connsiteX179" fmla="*/ 413294 w 1354514"/>
                <a:gd name="connsiteY179" fmla="*/ 1030721 h 1284713"/>
                <a:gd name="connsiteX180" fmla="*/ 465419 w 1354514"/>
                <a:gd name="connsiteY180" fmla="*/ 1073322 h 1284713"/>
                <a:gd name="connsiteX181" fmla="*/ 475474 w 1354514"/>
                <a:gd name="connsiteY181" fmla="*/ 1065119 h 1284713"/>
                <a:gd name="connsiteX182" fmla="*/ 481824 w 1354514"/>
                <a:gd name="connsiteY182" fmla="*/ 972510 h 1284713"/>
                <a:gd name="connsiteX183" fmla="*/ 495848 w 1354514"/>
                <a:gd name="connsiteY183" fmla="*/ 956105 h 1284713"/>
                <a:gd name="connsiteX184" fmla="*/ 485793 w 1354514"/>
                <a:gd name="connsiteY184" fmla="*/ 947109 h 1284713"/>
                <a:gd name="connsiteX185" fmla="*/ 468594 w 1354514"/>
                <a:gd name="connsiteY185" fmla="*/ 933349 h 1284713"/>
                <a:gd name="connsiteX186" fmla="*/ 461715 w 1354514"/>
                <a:gd name="connsiteY186" fmla="*/ 928322 h 1284713"/>
                <a:gd name="connsiteX187" fmla="*/ 447956 w 1354514"/>
                <a:gd name="connsiteY187" fmla="*/ 944727 h 1284713"/>
                <a:gd name="connsiteX188" fmla="*/ 434197 w 1354514"/>
                <a:gd name="connsiteY188" fmla="*/ 961132 h 1284713"/>
                <a:gd name="connsiteX189" fmla="*/ 449543 w 1354514"/>
                <a:gd name="connsiteY189" fmla="*/ 974891 h 1284713"/>
                <a:gd name="connsiteX190" fmla="*/ 466478 w 1354514"/>
                <a:gd name="connsiteY190" fmla="*/ 988915 h 1284713"/>
                <a:gd name="connsiteX191" fmla="*/ 481824 w 1354514"/>
                <a:gd name="connsiteY191" fmla="*/ 972510 h 1284713"/>
                <a:gd name="connsiteX192" fmla="*/ 1185389 w 1354514"/>
                <a:gd name="connsiteY192" fmla="*/ 972774 h 1284713"/>
                <a:gd name="connsiteX193" fmla="*/ 1196502 w 1354514"/>
                <a:gd name="connsiteY193" fmla="*/ 961397 h 1284713"/>
                <a:gd name="connsiteX194" fmla="*/ 1184331 w 1354514"/>
                <a:gd name="connsiteY194" fmla="*/ 944992 h 1284713"/>
                <a:gd name="connsiteX195" fmla="*/ 1172159 w 1354514"/>
                <a:gd name="connsiteY195" fmla="*/ 930968 h 1284713"/>
                <a:gd name="connsiteX196" fmla="*/ 1157342 w 1354514"/>
                <a:gd name="connsiteY196" fmla="*/ 943404 h 1284713"/>
                <a:gd name="connsiteX197" fmla="*/ 1141201 w 1354514"/>
                <a:gd name="connsiteY197" fmla="*/ 957957 h 1284713"/>
                <a:gd name="connsiteX198" fmla="*/ 1152843 w 1354514"/>
                <a:gd name="connsiteY198" fmla="*/ 974627 h 1284713"/>
                <a:gd name="connsiteX199" fmla="*/ 1185389 w 1354514"/>
                <a:gd name="connsiteY199" fmla="*/ 972774 h 12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354514" h="1284713">
                  <a:moveTo>
                    <a:pt x="654342" y="1279972"/>
                  </a:moveTo>
                  <a:cubicBezTo>
                    <a:pt x="640583" y="1276797"/>
                    <a:pt x="624707" y="1264096"/>
                    <a:pt x="617827" y="1250866"/>
                  </a:cubicBezTo>
                  <a:cubicBezTo>
                    <a:pt x="611742" y="1239489"/>
                    <a:pt x="611477" y="1236843"/>
                    <a:pt x="612271" y="1197682"/>
                  </a:cubicBezTo>
                  <a:cubicBezTo>
                    <a:pt x="613065" y="1157993"/>
                    <a:pt x="613329" y="1156141"/>
                    <a:pt x="620209" y="1145557"/>
                  </a:cubicBezTo>
                  <a:cubicBezTo>
                    <a:pt x="624178" y="1139735"/>
                    <a:pt x="633174" y="1131268"/>
                    <a:pt x="640054" y="1127299"/>
                  </a:cubicBezTo>
                  <a:cubicBezTo>
                    <a:pt x="652225" y="1120155"/>
                    <a:pt x="654077" y="1119891"/>
                    <a:pt x="695884" y="1119097"/>
                  </a:cubicBezTo>
                  <a:lnTo>
                    <a:pt x="739013" y="1118038"/>
                  </a:lnTo>
                  <a:lnTo>
                    <a:pt x="738219" y="1088668"/>
                  </a:lnTo>
                  <a:lnTo>
                    <a:pt x="737425" y="1059298"/>
                  </a:lnTo>
                  <a:lnTo>
                    <a:pt x="705409" y="1052154"/>
                  </a:lnTo>
                  <a:cubicBezTo>
                    <a:pt x="687681" y="1048185"/>
                    <a:pt x="662280" y="1041305"/>
                    <a:pt x="648521" y="1036542"/>
                  </a:cubicBezTo>
                  <a:cubicBezTo>
                    <a:pt x="622061" y="1027546"/>
                    <a:pt x="563320" y="1000293"/>
                    <a:pt x="541888" y="987063"/>
                  </a:cubicBezTo>
                  <a:lnTo>
                    <a:pt x="528923" y="978860"/>
                  </a:lnTo>
                  <a:lnTo>
                    <a:pt x="513047" y="997382"/>
                  </a:lnTo>
                  <a:lnTo>
                    <a:pt x="497436" y="1015639"/>
                  </a:lnTo>
                  <a:lnTo>
                    <a:pt x="513576" y="1030192"/>
                  </a:lnTo>
                  <a:cubicBezTo>
                    <a:pt x="535538" y="1050302"/>
                    <a:pt x="535538" y="1055858"/>
                    <a:pt x="513311" y="1082053"/>
                  </a:cubicBezTo>
                  <a:cubicBezTo>
                    <a:pt x="474945" y="1127564"/>
                    <a:pt x="469388" y="1130739"/>
                    <a:pt x="452719" y="1116716"/>
                  </a:cubicBezTo>
                  <a:cubicBezTo>
                    <a:pt x="386834" y="1061944"/>
                    <a:pt x="305602" y="989709"/>
                    <a:pt x="303221" y="984152"/>
                  </a:cubicBezTo>
                  <a:cubicBezTo>
                    <a:pt x="301104" y="979654"/>
                    <a:pt x="300840" y="974891"/>
                    <a:pt x="302427" y="970922"/>
                  </a:cubicBezTo>
                  <a:cubicBezTo>
                    <a:pt x="306396" y="960868"/>
                    <a:pt x="352172" y="909800"/>
                    <a:pt x="359051" y="907948"/>
                  </a:cubicBezTo>
                  <a:cubicBezTo>
                    <a:pt x="366460" y="906096"/>
                    <a:pt x="373604" y="909800"/>
                    <a:pt x="390538" y="923824"/>
                  </a:cubicBezTo>
                  <a:lnTo>
                    <a:pt x="403239" y="934672"/>
                  </a:lnTo>
                  <a:lnTo>
                    <a:pt x="418585" y="917738"/>
                  </a:lnTo>
                  <a:lnTo>
                    <a:pt x="433932" y="900804"/>
                  </a:lnTo>
                  <a:lnTo>
                    <a:pt x="416204" y="880430"/>
                  </a:lnTo>
                  <a:cubicBezTo>
                    <a:pt x="406679" y="869317"/>
                    <a:pt x="390538" y="848678"/>
                    <a:pt x="380483" y="834655"/>
                  </a:cubicBezTo>
                  <a:lnTo>
                    <a:pt x="362491" y="808989"/>
                  </a:lnTo>
                  <a:lnTo>
                    <a:pt x="294489" y="808989"/>
                  </a:lnTo>
                  <a:cubicBezTo>
                    <a:pt x="231780" y="808989"/>
                    <a:pt x="225959" y="808724"/>
                    <a:pt x="221990" y="804226"/>
                  </a:cubicBezTo>
                  <a:cubicBezTo>
                    <a:pt x="215639" y="797082"/>
                    <a:pt x="216168" y="781735"/>
                    <a:pt x="223048" y="775649"/>
                  </a:cubicBezTo>
                  <a:cubicBezTo>
                    <a:pt x="228075" y="771151"/>
                    <a:pt x="233896" y="770622"/>
                    <a:pt x="285228" y="769828"/>
                  </a:cubicBezTo>
                  <a:lnTo>
                    <a:pt x="341852" y="769034"/>
                  </a:lnTo>
                  <a:lnTo>
                    <a:pt x="335502" y="756598"/>
                  </a:lnTo>
                  <a:cubicBezTo>
                    <a:pt x="332327" y="749719"/>
                    <a:pt x="325976" y="735431"/>
                    <a:pt x="322007" y="725111"/>
                  </a:cubicBezTo>
                  <a:lnTo>
                    <a:pt x="314599" y="705796"/>
                  </a:lnTo>
                  <a:lnTo>
                    <a:pt x="210347" y="705796"/>
                  </a:lnTo>
                  <a:lnTo>
                    <a:pt x="106096" y="705796"/>
                  </a:lnTo>
                  <a:lnTo>
                    <a:pt x="99746" y="699181"/>
                  </a:lnTo>
                  <a:cubicBezTo>
                    <a:pt x="91278" y="690978"/>
                    <a:pt x="91014" y="679600"/>
                    <a:pt x="99216" y="671927"/>
                  </a:cubicBezTo>
                  <a:cubicBezTo>
                    <a:pt x="105302" y="666106"/>
                    <a:pt x="106360" y="666106"/>
                    <a:pt x="203732" y="666106"/>
                  </a:cubicBezTo>
                  <a:cubicBezTo>
                    <a:pt x="257975" y="666106"/>
                    <a:pt x="302163" y="665577"/>
                    <a:pt x="302163" y="665048"/>
                  </a:cubicBezTo>
                  <a:cubicBezTo>
                    <a:pt x="302163" y="664254"/>
                    <a:pt x="300310" y="655787"/>
                    <a:pt x="297929" y="645732"/>
                  </a:cubicBezTo>
                  <a:cubicBezTo>
                    <a:pt x="295812" y="635942"/>
                    <a:pt x="292372" y="617155"/>
                    <a:pt x="290520" y="603926"/>
                  </a:cubicBezTo>
                  <a:lnTo>
                    <a:pt x="287345" y="580112"/>
                  </a:lnTo>
                  <a:lnTo>
                    <a:pt x="148696" y="579318"/>
                  </a:lnTo>
                  <a:cubicBezTo>
                    <a:pt x="10576" y="578789"/>
                    <a:pt x="10047" y="578789"/>
                    <a:pt x="3961" y="572968"/>
                  </a:cubicBezTo>
                  <a:cubicBezTo>
                    <a:pt x="-6093" y="563707"/>
                    <a:pt x="-3712" y="549419"/>
                    <a:pt x="8724" y="543068"/>
                  </a:cubicBezTo>
                  <a:cubicBezTo>
                    <a:pt x="14810" y="539628"/>
                    <a:pt x="37830" y="539099"/>
                    <a:pt x="150813" y="539099"/>
                  </a:cubicBezTo>
                  <a:lnTo>
                    <a:pt x="285493" y="539099"/>
                  </a:lnTo>
                  <a:lnTo>
                    <a:pt x="287081" y="501262"/>
                  </a:lnTo>
                  <a:cubicBezTo>
                    <a:pt x="287874" y="480623"/>
                    <a:pt x="289462" y="461572"/>
                    <a:pt x="290256" y="458926"/>
                  </a:cubicBezTo>
                  <a:cubicBezTo>
                    <a:pt x="292108" y="454693"/>
                    <a:pt x="286287" y="454428"/>
                    <a:pt x="190238" y="454428"/>
                  </a:cubicBezTo>
                  <a:cubicBezTo>
                    <a:pt x="91278" y="454428"/>
                    <a:pt x="88368" y="454163"/>
                    <a:pt x="81488" y="448871"/>
                  </a:cubicBezTo>
                  <a:cubicBezTo>
                    <a:pt x="71963" y="441463"/>
                    <a:pt x="71963" y="427704"/>
                    <a:pt x="81488" y="420295"/>
                  </a:cubicBezTo>
                  <a:cubicBezTo>
                    <a:pt x="88368" y="415003"/>
                    <a:pt x="91278" y="414738"/>
                    <a:pt x="193678" y="414738"/>
                  </a:cubicBezTo>
                  <a:lnTo>
                    <a:pt x="298723" y="414738"/>
                  </a:lnTo>
                  <a:lnTo>
                    <a:pt x="301898" y="399921"/>
                  </a:lnTo>
                  <a:cubicBezTo>
                    <a:pt x="303750" y="391454"/>
                    <a:pt x="307719" y="378224"/>
                    <a:pt x="310365" y="370286"/>
                  </a:cubicBezTo>
                  <a:cubicBezTo>
                    <a:pt x="313011" y="362348"/>
                    <a:pt x="315392" y="354146"/>
                    <a:pt x="315392" y="352029"/>
                  </a:cubicBezTo>
                  <a:cubicBezTo>
                    <a:pt x="315392" y="349383"/>
                    <a:pt x="304809" y="348589"/>
                    <a:pt x="261679" y="348589"/>
                  </a:cubicBezTo>
                  <a:cubicBezTo>
                    <a:pt x="211935" y="348589"/>
                    <a:pt x="207437" y="348060"/>
                    <a:pt x="203203" y="343562"/>
                  </a:cubicBezTo>
                  <a:cubicBezTo>
                    <a:pt x="196588" y="336418"/>
                    <a:pt x="196853" y="322923"/>
                    <a:pt x="203997" y="316044"/>
                  </a:cubicBezTo>
                  <a:cubicBezTo>
                    <a:pt x="209553" y="310487"/>
                    <a:pt x="211935" y="310222"/>
                    <a:pt x="271734" y="309429"/>
                  </a:cubicBezTo>
                  <a:lnTo>
                    <a:pt x="333914" y="308635"/>
                  </a:lnTo>
                  <a:lnTo>
                    <a:pt x="343440" y="289584"/>
                  </a:lnTo>
                  <a:cubicBezTo>
                    <a:pt x="366724" y="243279"/>
                    <a:pt x="396624" y="201737"/>
                    <a:pt x="435520" y="161254"/>
                  </a:cubicBezTo>
                  <a:cubicBezTo>
                    <a:pt x="577873" y="13344"/>
                    <a:pt x="790610" y="-39575"/>
                    <a:pt x="986412" y="24457"/>
                  </a:cubicBezTo>
                  <a:cubicBezTo>
                    <a:pt x="1036950" y="40862"/>
                    <a:pt x="1119240" y="84521"/>
                    <a:pt x="1132999" y="101720"/>
                  </a:cubicBezTo>
                  <a:cubicBezTo>
                    <a:pt x="1139614" y="110187"/>
                    <a:pt x="1139614" y="118654"/>
                    <a:pt x="1133263" y="126592"/>
                  </a:cubicBezTo>
                  <a:cubicBezTo>
                    <a:pt x="1124796" y="137176"/>
                    <a:pt x="1113683" y="134794"/>
                    <a:pt x="1086165" y="116537"/>
                  </a:cubicBezTo>
                  <a:cubicBezTo>
                    <a:pt x="966831" y="37687"/>
                    <a:pt x="808073" y="16519"/>
                    <a:pt x="670218" y="60707"/>
                  </a:cubicBezTo>
                  <a:cubicBezTo>
                    <a:pt x="541888" y="101720"/>
                    <a:pt x="438430" y="190624"/>
                    <a:pt x="377573" y="311810"/>
                  </a:cubicBezTo>
                  <a:cubicBezTo>
                    <a:pt x="308513" y="448871"/>
                    <a:pt x="308513" y="613451"/>
                    <a:pt x="377573" y="750513"/>
                  </a:cubicBezTo>
                  <a:cubicBezTo>
                    <a:pt x="452454" y="899481"/>
                    <a:pt x="591103" y="998176"/>
                    <a:pt x="757006" y="1020667"/>
                  </a:cubicBezTo>
                  <a:cubicBezTo>
                    <a:pt x="787699" y="1024900"/>
                    <a:pt x="859405" y="1024106"/>
                    <a:pt x="890098" y="1019608"/>
                  </a:cubicBezTo>
                  <a:cubicBezTo>
                    <a:pt x="966831" y="1007701"/>
                    <a:pt x="1041448" y="977802"/>
                    <a:pt x="1103893" y="934143"/>
                  </a:cubicBezTo>
                  <a:cubicBezTo>
                    <a:pt x="1143053" y="906625"/>
                    <a:pt x="1201000" y="846826"/>
                    <a:pt x="1227460" y="807136"/>
                  </a:cubicBezTo>
                  <a:cubicBezTo>
                    <a:pt x="1273500" y="737547"/>
                    <a:pt x="1299430" y="667694"/>
                    <a:pt x="1308956" y="586727"/>
                  </a:cubicBezTo>
                  <a:cubicBezTo>
                    <a:pt x="1317423" y="515021"/>
                    <a:pt x="1310279" y="443844"/>
                    <a:pt x="1287259" y="375049"/>
                  </a:cubicBezTo>
                  <a:cubicBezTo>
                    <a:pt x="1265033" y="308106"/>
                    <a:pt x="1233810" y="255980"/>
                    <a:pt x="1178774" y="192741"/>
                  </a:cubicBezTo>
                  <a:cubicBezTo>
                    <a:pt x="1160252" y="171573"/>
                    <a:pt x="1158400" y="164429"/>
                    <a:pt x="1168719" y="154110"/>
                  </a:cubicBezTo>
                  <a:cubicBezTo>
                    <a:pt x="1182214" y="140615"/>
                    <a:pt x="1192533" y="146701"/>
                    <a:pt x="1227460" y="188243"/>
                  </a:cubicBezTo>
                  <a:cubicBezTo>
                    <a:pt x="1345735" y="329273"/>
                    <a:pt x="1383043" y="521900"/>
                    <a:pt x="1325890" y="696270"/>
                  </a:cubicBezTo>
                  <a:cubicBezTo>
                    <a:pt x="1303135" y="765859"/>
                    <a:pt x="1265827" y="830156"/>
                    <a:pt x="1214230" y="889426"/>
                  </a:cubicBezTo>
                  <a:lnTo>
                    <a:pt x="1201265" y="903979"/>
                  </a:lnTo>
                  <a:lnTo>
                    <a:pt x="1214230" y="918797"/>
                  </a:lnTo>
                  <a:cubicBezTo>
                    <a:pt x="1221110" y="926734"/>
                    <a:pt x="1227989" y="933349"/>
                    <a:pt x="1229048" y="933349"/>
                  </a:cubicBezTo>
                  <a:cubicBezTo>
                    <a:pt x="1230371" y="933349"/>
                    <a:pt x="1237515" y="928057"/>
                    <a:pt x="1244923" y="921443"/>
                  </a:cubicBezTo>
                  <a:cubicBezTo>
                    <a:pt x="1260005" y="908213"/>
                    <a:pt x="1266356" y="905567"/>
                    <a:pt x="1275087" y="908742"/>
                  </a:cubicBezTo>
                  <a:cubicBezTo>
                    <a:pt x="1281173" y="911123"/>
                    <a:pt x="1324832" y="959809"/>
                    <a:pt x="1329330" y="969599"/>
                  </a:cubicBezTo>
                  <a:cubicBezTo>
                    <a:pt x="1335151" y="982035"/>
                    <a:pt x="1330388" y="987327"/>
                    <a:pt x="1250215" y="1056387"/>
                  </a:cubicBezTo>
                  <a:cubicBezTo>
                    <a:pt x="1167661" y="1127564"/>
                    <a:pt x="1164221" y="1129681"/>
                    <a:pt x="1152050" y="1119361"/>
                  </a:cubicBezTo>
                  <a:cubicBezTo>
                    <a:pt x="1143053" y="1111424"/>
                    <a:pt x="1106010" y="1067765"/>
                    <a:pt x="1103364" y="1061415"/>
                  </a:cubicBezTo>
                  <a:cubicBezTo>
                    <a:pt x="1098866" y="1051625"/>
                    <a:pt x="1102835" y="1043157"/>
                    <a:pt x="1118446" y="1030192"/>
                  </a:cubicBezTo>
                  <a:cubicBezTo>
                    <a:pt x="1126384" y="1023313"/>
                    <a:pt x="1132999" y="1016698"/>
                    <a:pt x="1132999" y="1015375"/>
                  </a:cubicBezTo>
                  <a:cubicBezTo>
                    <a:pt x="1132999" y="1014316"/>
                    <a:pt x="1126913" y="1006114"/>
                    <a:pt x="1119504" y="997117"/>
                  </a:cubicBezTo>
                  <a:lnTo>
                    <a:pt x="1105745" y="980977"/>
                  </a:lnTo>
                  <a:lnTo>
                    <a:pt x="1094897" y="987857"/>
                  </a:lnTo>
                  <a:cubicBezTo>
                    <a:pt x="1053355" y="1013787"/>
                    <a:pt x="973976" y="1044480"/>
                    <a:pt x="924496" y="1054006"/>
                  </a:cubicBezTo>
                  <a:lnTo>
                    <a:pt x="900153" y="1058769"/>
                  </a:lnTo>
                  <a:lnTo>
                    <a:pt x="900153" y="1088668"/>
                  </a:lnTo>
                  <a:lnTo>
                    <a:pt x="900153" y="1118568"/>
                  </a:lnTo>
                  <a:lnTo>
                    <a:pt x="937990" y="1118568"/>
                  </a:lnTo>
                  <a:cubicBezTo>
                    <a:pt x="982178" y="1118568"/>
                    <a:pt x="991968" y="1120949"/>
                    <a:pt x="1006521" y="1133914"/>
                  </a:cubicBezTo>
                  <a:cubicBezTo>
                    <a:pt x="1023984" y="1149790"/>
                    <a:pt x="1027160" y="1159316"/>
                    <a:pt x="1027160" y="1200064"/>
                  </a:cubicBezTo>
                  <a:cubicBezTo>
                    <a:pt x="1027160" y="1240018"/>
                    <a:pt x="1024778" y="1249014"/>
                    <a:pt x="1009167" y="1264890"/>
                  </a:cubicBezTo>
                  <a:cubicBezTo>
                    <a:pt x="991704" y="1282618"/>
                    <a:pt x="992233" y="1282618"/>
                    <a:pt x="818392" y="1282354"/>
                  </a:cubicBezTo>
                  <a:cubicBezTo>
                    <a:pt x="733192" y="1282089"/>
                    <a:pt x="659369" y="1281031"/>
                    <a:pt x="654342" y="1279972"/>
                  </a:cubicBezTo>
                  <a:close/>
                  <a:moveTo>
                    <a:pt x="691121" y="1200593"/>
                  </a:moveTo>
                  <a:lnTo>
                    <a:pt x="691121" y="1158257"/>
                  </a:lnTo>
                  <a:lnTo>
                    <a:pt x="678156" y="1158257"/>
                  </a:lnTo>
                  <a:cubicBezTo>
                    <a:pt x="669159" y="1158257"/>
                    <a:pt x="663338" y="1159845"/>
                    <a:pt x="658311" y="1163814"/>
                  </a:cubicBezTo>
                  <a:cubicBezTo>
                    <a:pt x="651696" y="1169106"/>
                    <a:pt x="651431" y="1169900"/>
                    <a:pt x="651431" y="1200328"/>
                  </a:cubicBezTo>
                  <a:cubicBezTo>
                    <a:pt x="651431" y="1226788"/>
                    <a:pt x="652225" y="1232080"/>
                    <a:pt x="656194" y="1235520"/>
                  </a:cubicBezTo>
                  <a:cubicBezTo>
                    <a:pt x="662544" y="1241076"/>
                    <a:pt x="666778" y="1242399"/>
                    <a:pt x="680008" y="1242664"/>
                  </a:cubicBezTo>
                  <a:lnTo>
                    <a:pt x="691121" y="1242928"/>
                  </a:lnTo>
                  <a:lnTo>
                    <a:pt x="691121" y="1200593"/>
                  </a:lnTo>
                  <a:close/>
                  <a:moveTo>
                    <a:pt x="762562" y="1200593"/>
                  </a:moveTo>
                  <a:lnTo>
                    <a:pt x="762562" y="1158257"/>
                  </a:lnTo>
                  <a:lnTo>
                    <a:pt x="746686" y="1158257"/>
                  </a:lnTo>
                  <a:lnTo>
                    <a:pt x="730810" y="1158257"/>
                  </a:lnTo>
                  <a:lnTo>
                    <a:pt x="730810" y="1200593"/>
                  </a:lnTo>
                  <a:lnTo>
                    <a:pt x="730810" y="1242928"/>
                  </a:lnTo>
                  <a:lnTo>
                    <a:pt x="746686" y="1242928"/>
                  </a:lnTo>
                  <a:lnTo>
                    <a:pt x="762562" y="1242928"/>
                  </a:lnTo>
                  <a:lnTo>
                    <a:pt x="762562" y="1200593"/>
                  </a:lnTo>
                  <a:close/>
                  <a:moveTo>
                    <a:pt x="834003" y="1200593"/>
                  </a:moveTo>
                  <a:lnTo>
                    <a:pt x="834003" y="1158257"/>
                  </a:lnTo>
                  <a:lnTo>
                    <a:pt x="818128" y="1158257"/>
                  </a:lnTo>
                  <a:lnTo>
                    <a:pt x="802252" y="1158257"/>
                  </a:lnTo>
                  <a:lnTo>
                    <a:pt x="802252" y="1198741"/>
                  </a:lnTo>
                  <a:cubicBezTo>
                    <a:pt x="802252" y="1221232"/>
                    <a:pt x="803046" y="1240283"/>
                    <a:pt x="804104" y="1241076"/>
                  </a:cubicBezTo>
                  <a:cubicBezTo>
                    <a:pt x="804898" y="1242135"/>
                    <a:pt x="812042" y="1242928"/>
                    <a:pt x="819980" y="1242928"/>
                  </a:cubicBezTo>
                  <a:lnTo>
                    <a:pt x="834003" y="1242928"/>
                  </a:lnTo>
                  <a:lnTo>
                    <a:pt x="834003" y="1200593"/>
                  </a:lnTo>
                  <a:close/>
                  <a:moveTo>
                    <a:pt x="907562" y="1200064"/>
                  </a:moveTo>
                  <a:lnTo>
                    <a:pt x="908355" y="1158257"/>
                  </a:lnTo>
                  <a:lnTo>
                    <a:pt x="892215" y="1158257"/>
                  </a:lnTo>
                  <a:lnTo>
                    <a:pt x="876339" y="1158257"/>
                  </a:lnTo>
                  <a:lnTo>
                    <a:pt x="876339" y="1200593"/>
                  </a:lnTo>
                  <a:lnTo>
                    <a:pt x="876339" y="1243193"/>
                  </a:lnTo>
                  <a:lnTo>
                    <a:pt x="891686" y="1242399"/>
                  </a:lnTo>
                  <a:lnTo>
                    <a:pt x="906768" y="1241606"/>
                  </a:lnTo>
                  <a:lnTo>
                    <a:pt x="907562" y="1200064"/>
                  </a:lnTo>
                  <a:close/>
                  <a:moveTo>
                    <a:pt x="982707" y="1234991"/>
                  </a:moveTo>
                  <a:cubicBezTo>
                    <a:pt x="986676" y="1230228"/>
                    <a:pt x="987470" y="1224407"/>
                    <a:pt x="987470" y="1200064"/>
                  </a:cubicBezTo>
                  <a:cubicBezTo>
                    <a:pt x="987470" y="1173075"/>
                    <a:pt x="987205" y="1170958"/>
                    <a:pt x="980855" y="1164872"/>
                  </a:cubicBezTo>
                  <a:cubicBezTo>
                    <a:pt x="975828" y="1159580"/>
                    <a:pt x="971859" y="1158257"/>
                    <a:pt x="961010" y="1158257"/>
                  </a:cubicBezTo>
                  <a:lnTo>
                    <a:pt x="947780" y="1158257"/>
                  </a:lnTo>
                  <a:lnTo>
                    <a:pt x="947780" y="1200857"/>
                  </a:lnTo>
                  <a:lnTo>
                    <a:pt x="947780" y="1243458"/>
                  </a:lnTo>
                  <a:lnTo>
                    <a:pt x="962862" y="1242399"/>
                  </a:lnTo>
                  <a:cubicBezTo>
                    <a:pt x="974240" y="1241341"/>
                    <a:pt x="979003" y="1239753"/>
                    <a:pt x="982707" y="1234991"/>
                  </a:cubicBezTo>
                  <a:close/>
                  <a:moveTo>
                    <a:pt x="860463" y="1091314"/>
                  </a:moveTo>
                  <a:lnTo>
                    <a:pt x="860463" y="1064325"/>
                  </a:lnTo>
                  <a:lnTo>
                    <a:pt x="819451" y="1064325"/>
                  </a:lnTo>
                  <a:lnTo>
                    <a:pt x="778438" y="1064325"/>
                  </a:lnTo>
                  <a:lnTo>
                    <a:pt x="778438" y="1091314"/>
                  </a:lnTo>
                  <a:lnTo>
                    <a:pt x="778438" y="1118568"/>
                  </a:lnTo>
                  <a:lnTo>
                    <a:pt x="819451" y="1118568"/>
                  </a:lnTo>
                  <a:lnTo>
                    <a:pt x="860463" y="1118568"/>
                  </a:lnTo>
                  <a:lnTo>
                    <a:pt x="860463" y="1091314"/>
                  </a:lnTo>
                  <a:close/>
                  <a:moveTo>
                    <a:pt x="1230371" y="1020931"/>
                  </a:moveTo>
                  <a:lnTo>
                    <a:pt x="1284084" y="974627"/>
                  </a:lnTo>
                  <a:lnTo>
                    <a:pt x="1274823" y="965630"/>
                  </a:lnTo>
                  <a:lnTo>
                    <a:pt x="1265827" y="956369"/>
                  </a:lnTo>
                  <a:lnTo>
                    <a:pt x="1207615" y="1006378"/>
                  </a:lnTo>
                  <a:lnTo>
                    <a:pt x="1149668" y="1056387"/>
                  </a:lnTo>
                  <a:lnTo>
                    <a:pt x="1157871" y="1065913"/>
                  </a:lnTo>
                  <a:cubicBezTo>
                    <a:pt x="1165544" y="1075174"/>
                    <a:pt x="1166073" y="1075438"/>
                    <a:pt x="1171365" y="1071469"/>
                  </a:cubicBezTo>
                  <a:cubicBezTo>
                    <a:pt x="1174276" y="1068823"/>
                    <a:pt x="1201000" y="1046333"/>
                    <a:pt x="1230371" y="1020931"/>
                  </a:cubicBezTo>
                  <a:close/>
                  <a:moveTo>
                    <a:pt x="475474" y="1065119"/>
                  </a:moveTo>
                  <a:lnTo>
                    <a:pt x="482353" y="1056916"/>
                  </a:lnTo>
                  <a:lnTo>
                    <a:pt x="476268" y="1050831"/>
                  </a:lnTo>
                  <a:cubicBezTo>
                    <a:pt x="463302" y="1038130"/>
                    <a:pt x="367254" y="957163"/>
                    <a:pt x="365401" y="957163"/>
                  </a:cubicBezTo>
                  <a:cubicBezTo>
                    <a:pt x="364343" y="957163"/>
                    <a:pt x="360109" y="961397"/>
                    <a:pt x="356140" y="966424"/>
                  </a:cubicBezTo>
                  <a:lnTo>
                    <a:pt x="349261" y="975685"/>
                  </a:lnTo>
                  <a:lnTo>
                    <a:pt x="356670" y="982035"/>
                  </a:lnTo>
                  <a:cubicBezTo>
                    <a:pt x="360903" y="985475"/>
                    <a:pt x="386305" y="1007437"/>
                    <a:pt x="413294" y="1030721"/>
                  </a:cubicBezTo>
                  <a:cubicBezTo>
                    <a:pt x="440282" y="1054006"/>
                    <a:pt x="463567" y="1073322"/>
                    <a:pt x="465419" y="1073322"/>
                  </a:cubicBezTo>
                  <a:cubicBezTo>
                    <a:pt x="467007" y="1073586"/>
                    <a:pt x="471505" y="1069882"/>
                    <a:pt x="475474" y="1065119"/>
                  </a:cubicBezTo>
                  <a:close/>
                  <a:moveTo>
                    <a:pt x="481824" y="972510"/>
                  </a:moveTo>
                  <a:lnTo>
                    <a:pt x="495848" y="956105"/>
                  </a:lnTo>
                  <a:lnTo>
                    <a:pt x="485793" y="947109"/>
                  </a:lnTo>
                  <a:cubicBezTo>
                    <a:pt x="479972" y="942346"/>
                    <a:pt x="472299" y="936260"/>
                    <a:pt x="468594" y="933349"/>
                  </a:cubicBezTo>
                  <a:lnTo>
                    <a:pt x="461715" y="928322"/>
                  </a:lnTo>
                  <a:lnTo>
                    <a:pt x="447956" y="944727"/>
                  </a:lnTo>
                  <a:lnTo>
                    <a:pt x="434197" y="961132"/>
                  </a:lnTo>
                  <a:lnTo>
                    <a:pt x="449543" y="974891"/>
                  </a:lnTo>
                  <a:cubicBezTo>
                    <a:pt x="458010" y="982565"/>
                    <a:pt x="465684" y="988915"/>
                    <a:pt x="466478" y="988915"/>
                  </a:cubicBezTo>
                  <a:cubicBezTo>
                    <a:pt x="467271" y="988915"/>
                    <a:pt x="474416" y="981506"/>
                    <a:pt x="481824" y="972510"/>
                  </a:cubicBezTo>
                  <a:close/>
                  <a:moveTo>
                    <a:pt x="1185389" y="972774"/>
                  </a:moveTo>
                  <a:cubicBezTo>
                    <a:pt x="1191475" y="967483"/>
                    <a:pt x="1196502" y="962455"/>
                    <a:pt x="1196502" y="961397"/>
                  </a:cubicBezTo>
                  <a:cubicBezTo>
                    <a:pt x="1196502" y="960338"/>
                    <a:pt x="1190945" y="952930"/>
                    <a:pt x="1184331" y="944992"/>
                  </a:cubicBezTo>
                  <a:lnTo>
                    <a:pt x="1172159" y="930968"/>
                  </a:lnTo>
                  <a:lnTo>
                    <a:pt x="1157342" y="943404"/>
                  </a:lnTo>
                  <a:cubicBezTo>
                    <a:pt x="1148875" y="950284"/>
                    <a:pt x="1141730" y="956899"/>
                    <a:pt x="1141201" y="957957"/>
                  </a:cubicBezTo>
                  <a:cubicBezTo>
                    <a:pt x="1140672" y="959280"/>
                    <a:pt x="1145964" y="966689"/>
                    <a:pt x="1152843" y="974627"/>
                  </a:cubicBezTo>
                  <a:cubicBezTo>
                    <a:pt x="1166603" y="990502"/>
                    <a:pt x="1164750" y="990767"/>
                    <a:pt x="1185389" y="972774"/>
                  </a:cubicBezTo>
                  <a:close/>
                </a:path>
              </a:pathLst>
            </a:custGeom>
            <a:grpFill/>
            <a:ln w="264" cap="flat">
              <a:solidFill>
                <a:srgbClr val="FFFFFF"/>
              </a:solid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48FEC8E9-D6B9-410C-BDCB-3BA093D6F94F}"/>
                </a:ext>
              </a:extLst>
            </p:cNvPr>
            <p:cNvSpPr/>
            <p:nvPr/>
          </p:nvSpPr>
          <p:spPr>
            <a:xfrm flipV="1">
              <a:off x="5192777" y="984896"/>
              <a:ext cx="838149" cy="838586"/>
            </a:xfrm>
            <a:custGeom>
              <a:avLst/>
              <a:gdLst>
                <a:gd name="connsiteX0" fmla="*/ 374036 w 838149"/>
                <a:gd name="connsiteY0" fmla="*/ 835333 h 838586"/>
                <a:gd name="connsiteX1" fmla="*/ 304447 w 838149"/>
                <a:gd name="connsiteY1" fmla="*/ 820515 h 838586"/>
                <a:gd name="connsiteX2" fmla="*/ 305241 w 838149"/>
                <a:gd name="connsiteY2" fmla="*/ 787176 h 838586"/>
                <a:gd name="connsiteX3" fmla="*/ 336463 w 838149"/>
                <a:gd name="connsiteY3" fmla="*/ 788764 h 838586"/>
                <a:gd name="connsiteX4" fmla="*/ 378534 w 838149"/>
                <a:gd name="connsiteY4" fmla="*/ 794849 h 838586"/>
                <a:gd name="connsiteX5" fmla="*/ 396527 w 838149"/>
                <a:gd name="connsiteY5" fmla="*/ 796437 h 838586"/>
                <a:gd name="connsiteX6" fmla="*/ 396527 w 838149"/>
                <a:gd name="connsiteY6" fmla="*/ 765744 h 838586"/>
                <a:gd name="connsiteX7" fmla="*/ 403407 w 838149"/>
                <a:gd name="connsiteY7" fmla="*/ 729758 h 838586"/>
                <a:gd name="connsiteX8" fmla="*/ 429602 w 838149"/>
                <a:gd name="connsiteY8" fmla="*/ 730817 h 838586"/>
                <a:gd name="connsiteX9" fmla="*/ 436217 w 838149"/>
                <a:gd name="connsiteY9" fmla="*/ 766802 h 838586"/>
                <a:gd name="connsiteX10" fmla="*/ 436217 w 838149"/>
                <a:gd name="connsiteY10" fmla="*/ 796437 h 838586"/>
                <a:gd name="connsiteX11" fmla="*/ 457384 w 838149"/>
                <a:gd name="connsiteY11" fmla="*/ 794585 h 838586"/>
                <a:gd name="connsiteX12" fmla="*/ 610586 w 838149"/>
                <a:gd name="connsiteY12" fmla="*/ 743517 h 838586"/>
                <a:gd name="connsiteX13" fmla="*/ 669062 w 838149"/>
                <a:gd name="connsiteY13" fmla="*/ 699065 h 838586"/>
                <a:gd name="connsiteX14" fmla="*/ 649218 w 838149"/>
                <a:gd name="connsiteY14" fmla="*/ 676574 h 838586"/>
                <a:gd name="connsiteX15" fmla="*/ 629373 w 838149"/>
                <a:gd name="connsiteY15" fmla="*/ 648262 h 838586"/>
                <a:gd name="connsiteX16" fmla="*/ 636252 w 838149"/>
                <a:gd name="connsiteY16" fmla="*/ 634503 h 838586"/>
                <a:gd name="connsiteX17" fmla="*/ 677530 w 838149"/>
                <a:gd name="connsiteY17" fmla="*/ 649585 h 838586"/>
                <a:gd name="connsiteX18" fmla="*/ 698697 w 838149"/>
                <a:gd name="connsiteY18" fmla="*/ 669959 h 838586"/>
                <a:gd name="connsiteX19" fmla="*/ 709281 w 838149"/>
                <a:gd name="connsiteY19" fmla="*/ 658052 h 838586"/>
                <a:gd name="connsiteX20" fmla="*/ 776224 w 838149"/>
                <a:gd name="connsiteY20" fmla="*/ 538190 h 838586"/>
                <a:gd name="connsiteX21" fmla="*/ 794746 w 838149"/>
                <a:gd name="connsiteY21" fmla="*/ 452460 h 838586"/>
                <a:gd name="connsiteX22" fmla="*/ 796334 w 838149"/>
                <a:gd name="connsiteY22" fmla="*/ 435791 h 838586"/>
                <a:gd name="connsiteX23" fmla="*/ 766963 w 838149"/>
                <a:gd name="connsiteY23" fmla="*/ 435791 h 838586"/>
                <a:gd name="connsiteX24" fmla="*/ 732566 w 838149"/>
                <a:gd name="connsiteY24" fmla="*/ 430499 h 838586"/>
                <a:gd name="connsiteX25" fmla="*/ 734153 w 838149"/>
                <a:gd name="connsiteY25" fmla="*/ 401657 h 838586"/>
                <a:gd name="connsiteX26" fmla="*/ 768551 w 838149"/>
                <a:gd name="connsiteY26" fmla="*/ 396101 h 838586"/>
                <a:gd name="connsiteX27" fmla="*/ 795805 w 838149"/>
                <a:gd name="connsiteY27" fmla="*/ 396101 h 838586"/>
                <a:gd name="connsiteX28" fmla="*/ 794482 w 838149"/>
                <a:gd name="connsiteY28" fmla="*/ 382342 h 838586"/>
                <a:gd name="connsiteX29" fmla="*/ 775960 w 838149"/>
                <a:gd name="connsiteY29" fmla="*/ 295554 h 838586"/>
                <a:gd name="connsiteX30" fmla="*/ 709281 w 838149"/>
                <a:gd name="connsiteY30" fmla="*/ 176485 h 838586"/>
                <a:gd name="connsiteX31" fmla="*/ 698697 w 838149"/>
                <a:gd name="connsiteY31" fmla="*/ 164578 h 838586"/>
                <a:gd name="connsiteX32" fmla="*/ 678853 w 838149"/>
                <a:gd name="connsiteY32" fmla="*/ 183894 h 838586"/>
                <a:gd name="connsiteX33" fmla="*/ 651070 w 838149"/>
                <a:gd name="connsiteY33" fmla="*/ 202945 h 838586"/>
                <a:gd name="connsiteX34" fmla="*/ 631490 w 838149"/>
                <a:gd name="connsiteY34" fmla="*/ 184952 h 838586"/>
                <a:gd name="connsiteX35" fmla="*/ 650805 w 838149"/>
                <a:gd name="connsiteY35" fmla="*/ 156376 h 838586"/>
                <a:gd name="connsiteX36" fmla="*/ 670121 w 838149"/>
                <a:gd name="connsiteY36" fmla="*/ 136795 h 838586"/>
                <a:gd name="connsiteX37" fmla="*/ 662447 w 838149"/>
                <a:gd name="connsiteY37" fmla="*/ 128857 h 838586"/>
                <a:gd name="connsiteX38" fmla="*/ 524857 w 838149"/>
                <a:gd name="connsiteY38" fmla="*/ 53447 h 838586"/>
                <a:gd name="connsiteX39" fmla="*/ 447859 w 838149"/>
                <a:gd name="connsiteY39" fmla="*/ 38894 h 838586"/>
                <a:gd name="connsiteX40" fmla="*/ 438863 w 838149"/>
                <a:gd name="connsiteY40" fmla="*/ 38894 h 838586"/>
                <a:gd name="connsiteX41" fmla="*/ 438863 w 838149"/>
                <a:gd name="connsiteY41" fmla="*/ 65089 h 838586"/>
                <a:gd name="connsiteX42" fmla="*/ 432777 w 838149"/>
                <a:gd name="connsiteY42" fmla="*/ 98693 h 838586"/>
                <a:gd name="connsiteX43" fmla="*/ 403936 w 838149"/>
                <a:gd name="connsiteY43" fmla="*/ 100016 h 838586"/>
                <a:gd name="connsiteX44" fmla="*/ 399173 w 838149"/>
                <a:gd name="connsiteY44" fmla="*/ 66412 h 838586"/>
                <a:gd name="connsiteX45" fmla="*/ 399173 w 838149"/>
                <a:gd name="connsiteY45" fmla="*/ 38894 h 838586"/>
                <a:gd name="connsiteX46" fmla="*/ 386737 w 838149"/>
                <a:gd name="connsiteY46" fmla="*/ 38894 h 838586"/>
                <a:gd name="connsiteX47" fmla="*/ 301272 w 838149"/>
                <a:gd name="connsiteY47" fmla="*/ 55299 h 838586"/>
                <a:gd name="connsiteX48" fmla="*/ 178763 w 838149"/>
                <a:gd name="connsiteY48" fmla="*/ 120390 h 838586"/>
                <a:gd name="connsiteX49" fmla="*/ 163681 w 838149"/>
                <a:gd name="connsiteY49" fmla="*/ 132297 h 838586"/>
                <a:gd name="connsiteX50" fmla="*/ 184849 w 838149"/>
                <a:gd name="connsiteY50" fmla="*/ 153994 h 838586"/>
                <a:gd name="connsiteX51" fmla="*/ 206017 w 838149"/>
                <a:gd name="connsiteY51" fmla="*/ 179925 h 838586"/>
                <a:gd name="connsiteX52" fmla="*/ 181145 w 838149"/>
                <a:gd name="connsiteY52" fmla="*/ 201357 h 838586"/>
                <a:gd name="connsiteX53" fmla="*/ 155479 w 838149"/>
                <a:gd name="connsiteY53" fmla="*/ 179925 h 838586"/>
                <a:gd name="connsiteX54" fmla="*/ 135105 w 838149"/>
                <a:gd name="connsiteY54" fmla="*/ 160080 h 838586"/>
                <a:gd name="connsiteX55" fmla="*/ 114995 w 838149"/>
                <a:gd name="connsiteY55" fmla="*/ 186010 h 838586"/>
                <a:gd name="connsiteX56" fmla="*/ 37733 w 838149"/>
                <a:gd name="connsiteY56" fmla="*/ 378108 h 838586"/>
                <a:gd name="connsiteX57" fmla="*/ 36145 w 838149"/>
                <a:gd name="connsiteY57" fmla="*/ 392926 h 838586"/>
                <a:gd name="connsiteX58" fmla="*/ 67103 w 838149"/>
                <a:gd name="connsiteY58" fmla="*/ 393984 h 838586"/>
                <a:gd name="connsiteX59" fmla="*/ 103088 w 838149"/>
                <a:gd name="connsiteY59" fmla="*/ 401128 h 838586"/>
                <a:gd name="connsiteX60" fmla="*/ 102030 w 838149"/>
                <a:gd name="connsiteY60" fmla="*/ 427323 h 838586"/>
                <a:gd name="connsiteX61" fmla="*/ 65780 w 838149"/>
                <a:gd name="connsiteY61" fmla="*/ 433145 h 838586"/>
                <a:gd name="connsiteX62" fmla="*/ 35881 w 838149"/>
                <a:gd name="connsiteY62" fmla="*/ 433145 h 838586"/>
                <a:gd name="connsiteX63" fmla="*/ 37733 w 838149"/>
                <a:gd name="connsiteY63" fmla="*/ 453783 h 838586"/>
                <a:gd name="connsiteX64" fmla="*/ 75570 w 838149"/>
                <a:gd name="connsiteY64" fmla="*/ 585288 h 838586"/>
                <a:gd name="connsiteX65" fmla="*/ 123992 w 838149"/>
                <a:gd name="connsiteY65" fmla="*/ 660698 h 838586"/>
                <a:gd name="connsiteX66" fmla="*/ 131930 w 838149"/>
                <a:gd name="connsiteY66" fmla="*/ 669695 h 838586"/>
                <a:gd name="connsiteX67" fmla="*/ 151245 w 838149"/>
                <a:gd name="connsiteY67" fmla="*/ 650908 h 838586"/>
                <a:gd name="connsiteX68" fmla="*/ 176117 w 838149"/>
                <a:gd name="connsiteY68" fmla="*/ 629211 h 838586"/>
                <a:gd name="connsiteX69" fmla="*/ 203371 w 838149"/>
                <a:gd name="connsiteY69" fmla="*/ 647998 h 838586"/>
                <a:gd name="connsiteX70" fmla="*/ 182203 w 838149"/>
                <a:gd name="connsiteY70" fmla="*/ 677633 h 838586"/>
                <a:gd name="connsiteX71" fmla="*/ 161035 w 838149"/>
                <a:gd name="connsiteY71" fmla="*/ 699594 h 838586"/>
                <a:gd name="connsiteX72" fmla="*/ 181145 w 838149"/>
                <a:gd name="connsiteY72" fmla="*/ 715735 h 838586"/>
                <a:gd name="connsiteX73" fmla="*/ 223216 w 838149"/>
                <a:gd name="connsiteY73" fmla="*/ 744311 h 838586"/>
                <a:gd name="connsiteX74" fmla="*/ 250998 w 838149"/>
                <a:gd name="connsiteY74" fmla="*/ 773946 h 838586"/>
                <a:gd name="connsiteX75" fmla="*/ 237239 w 838149"/>
                <a:gd name="connsiteY75" fmla="*/ 790087 h 838586"/>
                <a:gd name="connsiteX76" fmla="*/ 180086 w 838149"/>
                <a:gd name="connsiteY76" fmla="*/ 764156 h 838586"/>
                <a:gd name="connsiteX77" fmla="*/ 4658 w 838149"/>
                <a:gd name="connsiteY77" fmla="*/ 501411 h 838586"/>
                <a:gd name="connsiteX78" fmla="*/ -2221 w 838149"/>
                <a:gd name="connsiteY78" fmla="*/ 429176 h 838586"/>
                <a:gd name="connsiteX79" fmla="*/ 2012 w 838149"/>
                <a:gd name="connsiteY79" fmla="*/ 348738 h 838586"/>
                <a:gd name="connsiteX80" fmla="*/ 290159 w 838149"/>
                <a:gd name="connsiteY80" fmla="*/ 16668 h 838586"/>
                <a:gd name="connsiteX81" fmla="*/ 415049 w 838149"/>
                <a:gd name="connsiteY81" fmla="*/ -1854 h 838586"/>
                <a:gd name="connsiteX82" fmla="*/ 579628 w 838149"/>
                <a:gd name="connsiteY82" fmla="*/ 30956 h 838586"/>
                <a:gd name="connsiteX83" fmla="*/ 834965 w 838149"/>
                <a:gd name="connsiteY83" fmla="*/ 400070 h 838586"/>
                <a:gd name="connsiteX84" fmla="*/ 492047 w 838149"/>
                <a:gd name="connsiteY84" fmla="*/ 829776 h 838586"/>
                <a:gd name="connsiteX85" fmla="*/ 374036 w 838149"/>
                <a:gd name="connsiteY85" fmla="*/ 835333 h 83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38149" h="838586">
                  <a:moveTo>
                    <a:pt x="374036" y="835333"/>
                  </a:moveTo>
                  <a:cubicBezTo>
                    <a:pt x="343343" y="831893"/>
                    <a:pt x="311591" y="825013"/>
                    <a:pt x="304447" y="820515"/>
                  </a:cubicBezTo>
                  <a:cubicBezTo>
                    <a:pt x="291482" y="812048"/>
                    <a:pt x="291746" y="793262"/>
                    <a:pt x="305241" y="787176"/>
                  </a:cubicBezTo>
                  <a:cubicBezTo>
                    <a:pt x="310797" y="784795"/>
                    <a:pt x="317148" y="785059"/>
                    <a:pt x="336463" y="788764"/>
                  </a:cubicBezTo>
                  <a:cubicBezTo>
                    <a:pt x="349958" y="791410"/>
                    <a:pt x="368744" y="794055"/>
                    <a:pt x="378534" y="794849"/>
                  </a:cubicBezTo>
                  <a:lnTo>
                    <a:pt x="396527" y="796437"/>
                  </a:lnTo>
                  <a:lnTo>
                    <a:pt x="396527" y="765744"/>
                  </a:lnTo>
                  <a:cubicBezTo>
                    <a:pt x="396527" y="735844"/>
                    <a:pt x="396792" y="735050"/>
                    <a:pt x="403407" y="729758"/>
                  </a:cubicBezTo>
                  <a:cubicBezTo>
                    <a:pt x="412667" y="722350"/>
                    <a:pt x="421664" y="722879"/>
                    <a:pt x="429602" y="730817"/>
                  </a:cubicBezTo>
                  <a:cubicBezTo>
                    <a:pt x="435952" y="736902"/>
                    <a:pt x="436217" y="739019"/>
                    <a:pt x="436217" y="766802"/>
                  </a:cubicBezTo>
                  <a:lnTo>
                    <a:pt x="436217" y="796437"/>
                  </a:lnTo>
                  <a:lnTo>
                    <a:pt x="457384" y="794585"/>
                  </a:lnTo>
                  <a:cubicBezTo>
                    <a:pt x="503689" y="790880"/>
                    <a:pt x="566134" y="769977"/>
                    <a:pt x="610586" y="743517"/>
                  </a:cubicBezTo>
                  <a:cubicBezTo>
                    <a:pt x="634665" y="728965"/>
                    <a:pt x="668798" y="703034"/>
                    <a:pt x="669062" y="699065"/>
                  </a:cubicBezTo>
                  <a:cubicBezTo>
                    <a:pt x="669062" y="697477"/>
                    <a:pt x="660066" y="687423"/>
                    <a:pt x="649218" y="676574"/>
                  </a:cubicBezTo>
                  <a:cubicBezTo>
                    <a:pt x="632813" y="660169"/>
                    <a:pt x="629373" y="655406"/>
                    <a:pt x="629373" y="648262"/>
                  </a:cubicBezTo>
                  <a:cubicBezTo>
                    <a:pt x="629373" y="642441"/>
                    <a:pt x="631490" y="638208"/>
                    <a:pt x="636252" y="634503"/>
                  </a:cubicBezTo>
                  <a:cubicBezTo>
                    <a:pt x="648424" y="624978"/>
                    <a:pt x="654510" y="627094"/>
                    <a:pt x="677530" y="649585"/>
                  </a:cubicBezTo>
                  <a:lnTo>
                    <a:pt x="698697" y="669959"/>
                  </a:lnTo>
                  <a:lnTo>
                    <a:pt x="709281" y="658052"/>
                  </a:lnTo>
                  <a:cubicBezTo>
                    <a:pt x="733889" y="630534"/>
                    <a:pt x="762730" y="578938"/>
                    <a:pt x="776224" y="538190"/>
                  </a:cubicBezTo>
                  <a:cubicBezTo>
                    <a:pt x="783898" y="514905"/>
                    <a:pt x="792100" y="477068"/>
                    <a:pt x="794746" y="452460"/>
                  </a:cubicBezTo>
                  <a:lnTo>
                    <a:pt x="796334" y="435791"/>
                  </a:lnTo>
                  <a:lnTo>
                    <a:pt x="766963" y="435791"/>
                  </a:lnTo>
                  <a:cubicBezTo>
                    <a:pt x="741298" y="435791"/>
                    <a:pt x="737329" y="435261"/>
                    <a:pt x="732566" y="430499"/>
                  </a:cubicBezTo>
                  <a:cubicBezTo>
                    <a:pt x="724628" y="422561"/>
                    <a:pt x="725422" y="408537"/>
                    <a:pt x="734153" y="401657"/>
                  </a:cubicBezTo>
                  <a:cubicBezTo>
                    <a:pt x="740239" y="396895"/>
                    <a:pt x="745002" y="396101"/>
                    <a:pt x="768551" y="396101"/>
                  </a:cubicBezTo>
                  <a:lnTo>
                    <a:pt x="795805" y="396101"/>
                  </a:lnTo>
                  <a:lnTo>
                    <a:pt x="794482" y="382342"/>
                  </a:lnTo>
                  <a:cubicBezTo>
                    <a:pt x="791836" y="358793"/>
                    <a:pt x="782839" y="316457"/>
                    <a:pt x="775960" y="295554"/>
                  </a:cubicBezTo>
                  <a:cubicBezTo>
                    <a:pt x="762201" y="254806"/>
                    <a:pt x="733624" y="204003"/>
                    <a:pt x="709281" y="176485"/>
                  </a:cubicBezTo>
                  <a:lnTo>
                    <a:pt x="698697" y="164578"/>
                  </a:lnTo>
                  <a:lnTo>
                    <a:pt x="678853" y="183894"/>
                  </a:lnTo>
                  <a:cubicBezTo>
                    <a:pt x="663241" y="198976"/>
                    <a:pt x="657420" y="202945"/>
                    <a:pt x="651070" y="202945"/>
                  </a:cubicBezTo>
                  <a:cubicBezTo>
                    <a:pt x="639957" y="202945"/>
                    <a:pt x="631754" y="195536"/>
                    <a:pt x="631490" y="184952"/>
                  </a:cubicBezTo>
                  <a:cubicBezTo>
                    <a:pt x="631225" y="177279"/>
                    <a:pt x="634136" y="173310"/>
                    <a:pt x="650805" y="156376"/>
                  </a:cubicBezTo>
                  <a:lnTo>
                    <a:pt x="670121" y="136795"/>
                  </a:lnTo>
                  <a:lnTo>
                    <a:pt x="662447" y="128857"/>
                  </a:lnTo>
                  <a:cubicBezTo>
                    <a:pt x="639163" y="104514"/>
                    <a:pt x="569045" y="66148"/>
                    <a:pt x="524857" y="53447"/>
                  </a:cubicBezTo>
                  <a:cubicBezTo>
                    <a:pt x="498662" y="45774"/>
                    <a:pt x="461618" y="38894"/>
                    <a:pt x="447859" y="38894"/>
                  </a:cubicBezTo>
                  <a:lnTo>
                    <a:pt x="438863" y="38894"/>
                  </a:lnTo>
                  <a:lnTo>
                    <a:pt x="438863" y="65089"/>
                  </a:lnTo>
                  <a:cubicBezTo>
                    <a:pt x="438863" y="88903"/>
                    <a:pt x="438333" y="92343"/>
                    <a:pt x="432777" y="98693"/>
                  </a:cubicBezTo>
                  <a:cubicBezTo>
                    <a:pt x="424574" y="107954"/>
                    <a:pt x="411080" y="108748"/>
                    <a:pt x="403936" y="100016"/>
                  </a:cubicBezTo>
                  <a:cubicBezTo>
                    <a:pt x="399967" y="94989"/>
                    <a:pt x="399173" y="89168"/>
                    <a:pt x="399173" y="66412"/>
                  </a:cubicBezTo>
                  <a:lnTo>
                    <a:pt x="399173" y="38894"/>
                  </a:lnTo>
                  <a:lnTo>
                    <a:pt x="386737" y="38894"/>
                  </a:lnTo>
                  <a:cubicBezTo>
                    <a:pt x="367686" y="38894"/>
                    <a:pt x="329848" y="46303"/>
                    <a:pt x="301272" y="55299"/>
                  </a:cubicBezTo>
                  <a:cubicBezTo>
                    <a:pt x="255761" y="69852"/>
                    <a:pt x="216865" y="90491"/>
                    <a:pt x="178763" y="120390"/>
                  </a:cubicBezTo>
                  <a:lnTo>
                    <a:pt x="163681" y="132297"/>
                  </a:lnTo>
                  <a:lnTo>
                    <a:pt x="184849" y="153994"/>
                  </a:lnTo>
                  <a:cubicBezTo>
                    <a:pt x="196491" y="166166"/>
                    <a:pt x="206017" y="177808"/>
                    <a:pt x="206017" y="179925"/>
                  </a:cubicBezTo>
                  <a:cubicBezTo>
                    <a:pt x="206017" y="193155"/>
                    <a:pt x="192522" y="204797"/>
                    <a:pt x="181145" y="201357"/>
                  </a:cubicBezTo>
                  <a:cubicBezTo>
                    <a:pt x="178234" y="200563"/>
                    <a:pt x="166592" y="190773"/>
                    <a:pt x="155479" y="179925"/>
                  </a:cubicBezTo>
                  <a:lnTo>
                    <a:pt x="135105" y="160080"/>
                  </a:lnTo>
                  <a:lnTo>
                    <a:pt x="114995" y="186010"/>
                  </a:lnTo>
                  <a:cubicBezTo>
                    <a:pt x="73453" y="240253"/>
                    <a:pt x="45671" y="308784"/>
                    <a:pt x="37733" y="378108"/>
                  </a:cubicBezTo>
                  <a:lnTo>
                    <a:pt x="36145" y="392926"/>
                  </a:lnTo>
                  <a:lnTo>
                    <a:pt x="67103" y="393984"/>
                  </a:lnTo>
                  <a:cubicBezTo>
                    <a:pt x="95944" y="394778"/>
                    <a:pt x="98326" y="395307"/>
                    <a:pt x="103088" y="401128"/>
                  </a:cubicBezTo>
                  <a:cubicBezTo>
                    <a:pt x="109968" y="409595"/>
                    <a:pt x="109439" y="420444"/>
                    <a:pt x="102030" y="427323"/>
                  </a:cubicBezTo>
                  <a:cubicBezTo>
                    <a:pt x="96473" y="432615"/>
                    <a:pt x="93034" y="433145"/>
                    <a:pt x="65780" y="433145"/>
                  </a:cubicBezTo>
                  <a:lnTo>
                    <a:pt x="35881" y="433145"/>
                  </a:lnTo>
                  <a:lnTo>
                    <a:pt x="37733" y="453783"/>
                  </a:lnTo>
                  <a:cubicBezTo>
                    <a:pt x="41702" y="497442"/>
                    <a:pt x="55196" y="544011"/>
                    <a:pt x="75570" y="585288"/>
                  </a:cubicBezTo>
                  <a:cubicBezTo>
                    <a:pt x="87742" y="609631"/>
                    <a:pt x="109968" y="644293"/>
                    <a:pt x="123992" y="660698"/>
                  </a:cubicBezTo>
                  <a:lnTo>
                    <a:pt x="131930" y="669695"/>
                  </a:lnTo>
                  <a:lnTo>
                    <a:pt x="151245" y="650908"/>
                  </a:lnTo>
                  <a:cubicBezTo>
                    <a:pt x="161564" y="640589"/>
                    <a:pt x="172942" y="630799"/>
                    <a:pt x="176117" y="629211"/>
                  </a:cubicBezTo>
                  <a:cubicBezTo>
                    <a:pt x="188818" y="622861"/>
                    <a:pt x="203371" y="632916"/>
                    <a:pt x="203371" y="647998"/>
                  </a:cubicBezTo>
                  <a:cubicBezTo>
                    <a:pt x="203371" y="653819"/>
                    <a:pt x="198343" y="660698"/>
                    <a:pt x="182203" y="677633"/>
                  </a:cubicBezTo>
                  <a:lnTo>
                    <a:pt x="161035" y="699594"/>
                  </a:lnTo>
                  <a:lnTo>
                    <a:pt x="181145" y="715735"/>
                  </a:lnTo>
                  <a:cubicBezTo>
                    <a:pt x="192258" y="724466"/>
                    <a:pt x="211309" y="737432"/>
                    <a:pt x="223216" y="744311"/>
                  </a:cubicBezTo>
                  <a:cubicBezTo>
                    <a:pt x="244383" y="756747"/>
                    <a:pt x="250998" y="763891"/>
                    <a:pt x="250998" y="773946"/>
                  </a:cubicBezTo>
                  <a:cubicBezTo>
                    <a:pt x="250734" y="780296"/>
                    <a:pt x="245177" y="787176"/>
                    <a:pt x="237239" y="790087"/>
                  </a:cubicBezTo>
                  <a:cubicBezTo>
                    <a:pt x="228508" y="793262"/>
                    <a:pt x="211573" y="785588"/>
                    <a:pt x="180086" y="764156"/>
                  </a:cubicBezTo>
                  <a:cubicBezTo>
                    <a:pt x="89594" y="701976"/>
                    <a:pt x="27943" y="609631"/>
                    <a:pt x="4658" y="501411"/>
                  </a:cubicBezTo>
                  <a:cubicBezTo>
                    <a:pt x="954" y="484212"/>
                    <a:pt x="-1163" y="462250"/>
                    <a:pt x="-2221" y="429176"/>
                  </a:cubicBezTo>
                  <a:cubicBezTo>
                    <a:pt x="-3544" y="388428"/>
                    <a:pt x="-2751" y="376785"/>
                    <a:pt x="2012" y="348738"/>
                  </a:cubicBezTo>
                  <a:cubicBezTo>
                    <a:pt x="28737" y="191832"/>
                    <a:pt x="139603" y="64296"/>
                    <a:pt x="290159" y="16668"/>
                  </a:cubicBezTo>
                  <a:cubicBezTo>
                    <a:pt x="331701" y="3703"/>
                    <a:pt x="367686" y="-1589"/>
                    <a:pt x="415049" y="-1854"/>
                  </a:cubicBezTo>
                  <a:cubicBezTo>
                    <a:pt x="477494" y="-1854"/>
                    <a:pt x="526444" y="7936"/>
                    <a:pt x="579628" y="30956"/>
                  </a:cubicBezTo>
                  <a:cubicBezTo>
                    <a:pt x="729920" y="95783"/>
                    <a:pt x="827821" y="237342"/>
                    <a:pt x="834965" y="400070"/>
                  </a:cubicBezTo>
                  <a:cubicBezTo>
                    <a:pt x="843961" y="607779"/>
                    <a:pt x="696316" y="792997"/>
                    <a:pt x="492047" y="829776"/>
                  </a:cubicBezTo>
                  <a:cubicBezTo>
                    <a:pt x="457384" y="836126"/>
                    <a:pt x="403407" y="838508"/>
                    <a:pt x="374036" y="835333"/>
                  </a:cubicBezTo>
                  <a:close/>
                </a:path>
              </a:pathLst>
            </a:custGeom>
            <a:grpFill/>
            <a:ln w="264" cap="flat">
              <a:solidFill>
                <a:srgbClr val="FFFFFF"/>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B59D084F-0CAB-437D-A0FB-5302C798EB54}"/>
                </a:ext>
              </a:extLst>
            </p:cNvPr>
            <p:cNvSpPr/>
            <p:nvPr/>
          </p:nvSpPr>
          <p:spPr>
            <a:xfrm flipV="1">
              <a:off x="5562789" y="1221883"/>
              <a:ext cx="235694" cy="365048"/>
            </a:xfrm>
            <a:custGeom>
              <a:avLst/>
              <a:gdLst>
                <a:gd name="connsiteX0" fmla="*/ 32101 w 235694"/>
                <a:gd name="connsiteY0" fmla="*/ 357206 h 365048"/>
                <a:gd name="connsiteX1" fmla="*/ 26280 w 235694"/>
                <a:gd name="connsiteY1" fmla="*/ 289204 h 365048"/>
                <a:gd name="connsiteX2" fmla="*/ 26280 w 235694"/>
                <a:gd name="connsiteY2" fmla="*/ 227553 h 365048"/>
                <a:gd name="connsiteX3" fmla="*/ 15961 w 235694"/>
                <a:gd name="connsiteY3" fmla="*/ 218821 h 365048"/>
                <a:gd name="connsiteX4" fmla="*/ 9875 w 235694"/>
                <a:gd name="connsiteY4" fmla="*/ 148174 h 365048"/>
                <a:gd name="connsiteX5" fmla="*/ 59355 w 235694"/>
                <a:gd name="connsiteY5" fmla="*/ 134150 h 365048"/>
                <a:gd name="connsiteX6" fmla="*/ 136088 w 235694"/>
                <a:gd name="connsiteY6" fmla="*/ 66943 h 365048"/>
                <a:gd name="connsiteX7" fmla="*/ 213351 w 235694"/>
                <a:gd name="connsiteY7" fmla="*/ -1853 h 365048"/>
                <a:gd name="connsiteX8" fmla="*/ 232666 w 235694"/>
                <a:gd name="connsiteY8" fmla="*/ 17198 h 365048"/>
                <a:gd name="connsiteX9" fmla="*/ 163342 w 235694"/>
                <a:gd name="connsiteY9" fmla="*/ 95254 h 365048"/>
                <a:gd name="connsiteX10" fmla="*/ 94017 w 235694"/>
                <a:gd name="connsiteY10" fmla="*/ 164579 h 365048"/>
                <a:gd name="connsiteX11" fmla="*/ 93753 w 235694"/>
                <a:gd name="connsiteY11" fmla="*/ 180455 h 365048"/>
                <a:gd name="connsiteX12" fmla="*/ 86344 w 235694"/>
                <a:gd name="connsiteY12" fmla="*/ 206915 h 365048"/>
                <a:gd name="connsiteX13" fmla="*/ 72585 w 235694"/>
                <a:gd name="connsiteY13" fmla="*/ 220938 h 365048"/>
                <a:gd name="connsiteX14" fmla="*/ 65970 w 235694"/>
                <a:gd name="connsiteY14" fmla="*/ 223849 h 365048"/>
                <a:gd name="connsiteX15" fmla="*/ 65970 w 235694"/>
                <a:gd name="connsiteY15" fmla="*/ 287088 h 365048"/>
                <a:gd name="connsiteX16" fmla="*/ 65970 w 235694"/>
                <a:gd name="connsiteY16" fmla="*/ 350326 h 365048"/>
                <a:gd name="connsiteX17" fmla="*/ 59355 w 235694"/>
                <a:gd name="connsiteY17" fmla="*/ 356677 h 365048"/>
                <a:gd name="connsiteX18" fmla="*/ 32101 w 235694"/>
                <a:gd name="connsiteY18" fmla="*/ 357206 h 365048"/>
                <a:gd name="connsiteX19" fmla="*/ 52475 w 235694"/>
                <a:gd name="connsiteY19" fmla="*/ 184953 h 365048"/>
                <a:gd name="connsiteX20" fmla="*/ 45860 w 235694"/>
                <a:gd name="connsiteY20" fmla="*/ 172782 h 365048"/>
                <a:gd name="connsiteX21" fmla="*/ 37923 w 235694"/>
                <a:gd name="connsiteY21" fmla="*/ 184688 h 365048"/>
                <a:gd name="connsiteX22" fmla="*/ 52475 w 235694"/>
                <a:gd name="connsiteY22" fmla="*/ 184953 h 36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694" h="365048">
                  <a:moveTo>
                    <a:pt x="32101" y="357206"/>
                  </a:moveTo>
                  <a:cubicBezTo>
                    <a:pt x="26545" y="351120"/>
                    <a:pt x="26280" y="349003"/>
                    <a:pt x="26280" y="289204"/>
                  </a:cubicBezTo>
                  <a:lnTo>
                    <a:pt x="26280" y="227553"/>
                  </a:lnTo>
                  <a:lnTo>
                    <a:pt x="15961" y="218821"/>
                  </a:lnTo>
                  <a:cubicBezTo>
                    <a:pt x="-6794" y="199241"/>
                    <a:pt x="-9440" y="168548"/>
                    <a:pt x="9875" y="148174"/>
                  </a:cubicBezTo>
                  <a:cubicBezTo>
                    <a:pt x="23105" y="134150"/>
                    <a:pt x="39246" y="129652"/>
                    <a:pt x="59355" y="134150"/>
                  </a:cubicBezTo>
                  <a:cubicBezTo>
                    <a:pt x="67028" y="135738"/>
                    <a:pt x="70468" y="132563"/>
                    <a:pt x="136088" y="66943"/>
                  </a:cubicBezTo>
                  <a:cubicBezTo>
                    <a:pt x="197739" y="5027"/>
                    <a:pt x="205677" y="-1853"/>
                    <a:pt x="213351" y="-1853"/>
                  </a:cubicBezTo>
                  <a:cubicBezTo>
                    <a:pt x="224728" y="-1853"/>
                    <a:pt x="232666" y="6085"/>
                    <a:pt x="232666" y="17198"/>
                  </a:cubicBezTo>
                  <a:cubicBezTo>
                    <a:pt x="232666" y="25136"/>
                    <a:pt x="225522" y="33074"/>
                    <a:pt x="163342" y="95254"/>
                  </a:cubicBezTo>
                  <a:lnTo>
                    <a:pt x="94017" y="164579"/>
                  </a:lnTo>
                  <a:lnTo>
                    <a:pt x="93753" y="180455"/>
                  </a:lnTo>
                  <a:cubicBezTo>
                    <a:pt x="93488" y="192626"/>
                    <a:pt x="92165" y="198183"/>
                    <a:pt x="86344" y="206915"/>
                  </a:cubicBezTo>
                  <a:cubicBezTo>
                    <a:pt x="82375" y="213000"/>
                    <a:pt x="76025" y="219351"/>
                    <a:pt x="72585" y="220938"/>
                  </a:cubicBezTo>
                  <a:lnTo>
                    <a:pt x="65970" y="223849"/>
                  </a:lnTo>
                  <a:lnTo>
                    <a:pt x="65970" y="287088"/>
                  </a:lnTo>
                  <a:lnTo>
                    <a:pt x="65970" y="350326"/>
                  </a:lnTo>
                  <a:lnTo>
                    <a:pt x="59355" y="356677"/>
                  </a:lnTo>
                  <a:cubicBezTo>
                    <a:pt x="51152" y="365144"/>
                    <a:pt x="39775" y="365408"/>
                    <a:pt x="32101" y="357206"/>
                  </a:cubicBezTo>
                  <a:close/>
                  <a:moveTo>
                    <a:pt x="52475" y="184953"/>
                  </a:moveTo>
                  <a:cubicBezTo>
                    <a:pt x="56974" y="179661"/>
                    <a:pt x="53005" y="172782"/>
                    <a:pt x="45860" y="172782"/>
                  </a:cubicBezTo>
                  <a:cubicBezTo>
                    <a:pt x="38981" y="172782"/>
                    <a:pt x="35277" y="178073"/>
                    <a:pt x="37923" y="184688"/>
                  </a:cubicBezTo>
                  <a:cubicBezTo>
                    <a:pt x="39775" y="189716"/>
                    <a:pt x="48506" y="189980"/>
                    <a:pt x="52475" y="184953"/>
                  </a:cubicBezTo>
                  <a:close/>
                </a:path>
              </a:pathLst>
            </a:custGeom>
            <a:grpFill/>
            <a:ln w="264" cap="flat">
              <a:solidFill>
                <a:srgbClr val="FFFFFF"/>
              </a:solidFill>
              <a:prstDash val="solid"/>
              <a:miter/>
            </a:ln>
          </p:spPr>
          <p:txBody>
            <a:bodyPr rtlCol="0" anchor="ctr"/>
            <a:lstStyle/>
            <a:p>
              <a:endParaRPr lang="en-US"/>
            </a:p>
          </p:txBody>
        </p:sp>
      </p:grpSp>
      <p:grpSp>
        <p:nvGrpSpPr>
          <p:cNvPr id="12" name="Group 11">
            <a:extLst>
              <a:ext uri="{FF2B5EF4-FFF2-40B4-BE49-F238E27FC236}">
                <a16:creationId xmlns:a16="http://schemas.microsoft.com/office/drawing/2014/main" id="{1ADA6991-ACE3-4DA4-91CA-8514F1C42E0A}"/>
              </a:ext>
            </a:extLst>
          </p:cNvPr>
          <p:cNvGrpSpPr/>
          <p:nvPr/>
        </p:nvGrpSpPr>
        <p:grpSpPr>
          <a:xfrm>
            <a:off x="224028" y="1717927"/>
            <a:ext cx="2183220" cy="479169"/>
            <a:chOff x="814235" y="3068672"/>
            <a:chExt cx="2183220" cy="602255"/>
          </a:xfrm>
        </p:grpSpPr>
        <p:sp>
          <p:nvSpPr>
            <p:cNvPr id="13" name="Google Shape;2346;p40">
              <a:extLst>
                <a:ext uri="{FF2B5EF4-FFF2-40B4-BE49-F238E27FC236}">
                  <a16:creationId xmlns:a16="http://schemas.microsoft.com/office/drawing/2014/main" id="{10CA8339-C784-4507-8529-52C3C6C9E0AB}"/>
                </a:ext>
              </a:extLst>
            </p:cNvPr>
            <p:cNvSpPr/>
            <p:nvPr/>
          </p:nvSpPr>
          <p:spPr>
            <a:xfrm>
              <a:off x="814235" y="3125026"/>
              <a:ext cx="2183220" cy="545901"/>
            </a:xfrm>
            <a:prstGeom prst="roundRect">
              <a:avLst>
                <a:gd name="adj" fmla="val 50000"/>
              </a:avLst>
            </a:prstGeom>
            <a:solidFill>
              <a:srgbClr val="4566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TextBox 13">
              <a:extLst>
                <a:ext uri="{FF2B5EF4-FFF2-40B4-BE49-F238E27FC236}">
                  <a16:creationId xmlns:a16="http://schemas.microsoft.com/office/drawing/2014/main" id="{E0288686-006A-46B0-8F30-F14878ACB649}"/>
                </a:ext>
              </a:extLst>
            </p:cNvPr>
            <p:cNvSpPr txBox="1"/>
            <p:nvPr/>
          </p:nvSpPr>
          <p:spPr>
            <a:xfrm>
              <a:off x="1079842" y="3068672"/>
              <a:ext cx="1695671" cy="580253"/>
            </a:xfrm>
            <a:prstGeom prst="rect">
              <a:avLst/>
            </a:prstGeom>
            <a:noFill/>
          </p:spPr>
          <p:txBody>
            <a:bodyPr wrap="square" rtlCol="0">
              <a:spAutoFit/>
            </a:bodyPr>
            <a:lstStyle/>
            <a:p>
              <a:r>
                <a:rPr lang="en-US" sz="2400" dirty="0">
                  <a:solidFill>
                    <a:srgbClr val="FBF9F6"/>
                  </a:solidFill>
                  <a:latin typeface="#9Slide07 IcielBaliho Script" pitchFamily="2" charset="0"/>
                  <a:cs typeface="#9Slide03 Arima Madurai Black" panose="00000A00000000000000" pitchFamily="2" charset="0"/>
                </a:rPr>
                <a:t>Dụng </a:t>
              </a:r>
              <a:r>
                <a:rPr lang="en-US" sz="2400" dirty="0" err="1">
                  <a:solidFill>
                    <a:srgbClr val="FBF9F6"/>
                  </a:solidFill>
                  <a:latin typeface="#9Slide07 IcielBaliho Script" pitchFamily="2" charset="0"/>
                  <a:cs typeface="#9Slide03 Arima Madurai Black" panose="00000A00000000000000" pitchFamily="2" charset="0"/>
                </a:rPr>
                <a:t>cụ</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đo</a:t>
              </a:r>
              <a:endParaRPr lang="en-US" sz="2400" dirty="0">
                <a:solidFill>
                  <a:srgbClr val="FBF9F6"/>
                </a:solidFill>
                <a:latin typeface="#9Slide07 IcielBaliho Script" pitchFamily="2" charset="0"/>
                <a:cs typeface="#9Slide03 Arima Madurai Black" panose="00000A00000000000000" pitchFamily="2" charset="0"/>
              </a:endParaRPr>
            </a:p>
          </p:txBody>
        </p:sp>
      </p:grpSp>
      <p:sp>
        <p:nvSpPr>
          <p:cNvPr id="15" name="TextBox 14">
            <a:extLst>
              <a:ext uri="{FF2B5EF4-FFF2-40B4-BE49-F238E27FC236}">
                <a16:creationId xmlns:a16="http://schemas.microsoft.com/office/drawing/2014/main" id="{6CBE4CA2-599A-4E27-863A-71DA3392D209}"/>
              </a:ext>
            </a:extLst>
          </p:cNvPr>
          <p:cNvSpPr txBox="1"/>
          <p:nvPr/>
        </p:nvSpPr>
        <p:spPr>
          <a:xfrm>
            <a:off x="1250832" y="2459534"/>
            <a:ext cx="6689026" cy="4985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en-US" dirty="0" err="1"/>
              <a:t>Đồng</a:t>
            </a:r>
            <a:r>
              <a:rPr lang="en-US" dirty="0"/>
              <a:t> </a:t>
            </a:r>
            <a:r>
              <a:rPr lang="en-US" dirty="0" err="1"/>
              <a:t>hồ</a:t>
            </a:r>
            <a:r>
              <a:rPr lang="en-US" dirty="0"/>
              <a:t> </a:t>
            </a:r>
            <a:r>
              <a:rPr lang="en-US" dirty="0" err="1"/>
              <a:t>bấm</a:t>
            </a:r>
            <a:r>
              <a:rPr lang="en-US" dirty="0"/>
              <a:t> </a:t>
            </a:r>
            <a:r>
              <a:rPr lang="en-US" dirty="0" err="1"/>
              <a:t>giây</a:t>
            </a:r>
            <a:r>
              <a:rPr lang="en-US" dirty="0"/>
              <a:t> - </a:t>
            </a:r>
            <a:r>
              <a:rPr lang="en-US" dirty="0" err="1"/>
              <a:t>Đo</a:t>
            </a:r>
            <a:r>
              <a:rPr lang="en-US" dirty="0"/>
              <a:t> </a:t>
            </a:r>
            <a:r>
              <a:rPr lang="en-US" dirty="0" err="1"/>
              <a:t>thời</a:t>
            </a:r>
            <a:r>
              <a:rPr lang="en-US" dirty="0"/>
              <a:t> </a:t>
            </a:r>
            <a:r>
              <a:rPr lang="en-US" dirty="0" err="1"/>
              <a:t>gian</a:t>
            </a:r>
            <a:r>
              <a:rPr lang="en-US" dirty="0"/>
              <a:t> </a:t>
            </a:r>
            <a:r>
              <a:rPr lang="en-US" dirty="0" err="1"/>
              <a:t>chuyển</a:t>
            </a:r>
            <a:r>
              <a:rPr lang="en-US" dirty="0"/>
              <a:t> </a:t>
            </a:r>
            <a:r>
              <a:rPr lang="en-US" dirty="0" err="1"/>
              <a:t>động</a:t>
            </a:r>
            <a:r>
              <a:rPr lang="en-US" dirty="0"/>
              <a:t> (t) </a:t>
            </a:r>
          </a:p>
        </p:txBody>
      </p:sp>
      <p:pic>
        <p:nvPicPr>
          <p:cNvPr id="2050" name="Picture 2" descr="Theo dõi thời gian">
            <a:extLst>
              <a:ext uri="{FF2B5EF4-FFF2-40B4-BE49-F238E27FC236}">
                <a16:creationId xmlns:a16="http://schemas.microsoft.com/office/drawing/2014/main" id="{2DFC95C3-4D0A-4D00-A87A-21567C05C1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417" y="2396297"/>
            <a:ext cx="529200" cy="5292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79EC658B-7585-4EC4-8475-6CE0F89938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191" y="3294378"/>
            <a:ext cx="501641" cy="501641"/>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7C263170-192B-41A6-B3F7-30BD0506801E}"/>
              </a:ext>
            </a:extLst>
          </p:cNvPr>
          <p:cNvSpPr txBox="1"/>
          <p:nvPr/>
        </p:nvSpPr>
        <p:spPr>
          <a:xfrm>
            <a:off x="1250832" y="3342746"/>
            <a:ext cx="6689026" cy="4985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en-US" dirty="0" err="1"/>
              <a:t>Các</a:t>
            </a:r>
            <a:r>
              <a:rPr lang="en-US" dirty="0"/>
              <a:t> </a:t>
            </a:r>
            <a:r>
              <a:rPr lang="en-US" dirty="0" err="1"/>
              <a:t>loại</a:t>
            </a:r>
            <a:r>
              <a:rPr lang="en-US" dirty="0"/>
              <a:t> </a:t>
            </a:r>
            <a:r>
              <a:rPr lang="en-US" dirty="0" err="1"/>
              <a:t>thước</a:t>
            </a:r>
            <a:r>
              <a:rPr lang="en-US" dirty="0"/>
              <a:t> – </a:t>
            </a:r>
            <a:r>
              <a:rPr lang="en-US" dirty="0" err="1"/>
              <a:t>Đo</a:t>
            </a:r>
            <a:r>
              <a:rPr lang="en-US" dirty="0"/>
              <a:t> </a:t>
            </a:r>
            <a:r>
              <a:rPr lang="en-US" dirty="0" err="1"/>
              <a:t>độ</a:t>
            </a:r>
            <a:r>
              <a:rPr lang="en-US" dirty="0"/>
              <a:t> </a:t>
            </a:r>
            <a:r>
              <a:rPr lang="en-US" dirty="0" err="1"/>
              <a:t>dài</a:t>
            </a:r>
            <a:r>
              <a:rPr lang="en-US" dirty="0"/>
              <a:t> </a:t>
            </a:r>
            <a:r>
              <a:rPr lang="en-US" dirty="0" err="1"/>
              <a:t>quãng</a:t>
            </a:r>
            <a:r>
              <a:rPr lang="en-US" dirty="0"/>
              <a:t> </a:t>
            </a:r>
            <a:r>
              <a:rPr lang="en-US" dirty="0" err="1"/>
              <a:t>đường</a:t>
            </a:r>
            <a:r>
              <a:rPr lang="en-US" dirty="0"/>
              <a:t> </a:t>
            </a:r>
            <a:r>
              <a:rPr lang="en-US" dirty="0" err="1"/>
              <a:t>đi</a:t>
            </a:r>
            <a:r>
              <a:rPr lang="en-US" dirty="0"/>
              <a:t> </a:t>
            </a:r>
            <a:r>
              <a:rPr lang="en-US" dirty="0" err="1"/>
              <a:t>được</a:t>
            </a:r>
            <a:r>
              <a:rPr lang="en-US" dirty="0"/>
              <a:t> (s)</a:t>
            </a:r>
          </a:p>
        </p:txBody>
      </p:sp>
    </p:spTree>
    <p:extLst>
      <p:ext uri="{BB962C8B-B14F-4D97-AF65-F5344CB8AC3E}">
        <p14:creationId xmlns:p14="http://schemas.microsoft.com/office/powerpoint/2010/main" val="36115954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p:stCondLst>
                              <p:cond delay="500"/>
                            </p:stCondLst>
                            <p:childTnLst>
                              <p:par>
                                <p:cTn id="11" presetID="22" presetClass="entr" presetSubtype="8" fill="hold" grpId="0" nodeType="afterEffect">
                                  <p:stCondLst>
                                    <p:cond delay="0"/>
                                  </p:stCondLst>
                                  <p:iterate type="lt">
                                    <p:tmPct val="6000"/>
                                  </p:iterate>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p:cTn id="18" dur="500" fill="hold"/>
                                        <p:tgtEl>
                                          <p:spTgt spid="2052"/>
                                        </p:tgtEl>
                                        <p:attrNameLst>
                                          <p:attrName>ppt_w</p:attrName>
                                        </p:attrNameLst>
                                      </p:cBhvr>
                                      <p:tavLst>
                                        <p:tav tm="0">
                                          <p:val>
                                            <p:fltVal val="0"/>
                                          </p:val>
                                        </p:tav>
                                        <p:tav tm="100000">
                                          <p:val>
                                            <p:strVal val="#ppt_w"/>
                                          </p:val>
                                        </p:tav>
                                      </p:tavLst>
                                    </p:anim>
                                    <p:anim calcmode="lin" valueType="num">
                                      <p:cBhvr>
                                        <p:cTn id="19" dur="500" fill="hold"/>
                                        <p:tgtEl>
                                          <p:spTgt spid="2052"/>
                                        </p:tgtEl>
                                        <p:attrNameLst>
                                          <p:attrName>ppt_h</p:attrName>
                                        </p:attrNameLst>
                                      </p:cBhvr>
                                      <p:tavLst>
                                        <p:tav tm="0">
                                          <p:val>
                                            <p:fltVal val="0"/>
                                          </p:val>
                                        </p:tav>
                                        <p:tav tm="100000">
                                          <p:val>
                                            <p:strVal val="#ppt_h"/>
                                          </p:val>
                                        </p:tav>
                                      </p:tavLst>
                                    </p:anim>
                                    <p:animEffect transition="in" filter="fade">
                                      <p:cBhvr>
                                        <p:cTn id="20" dur="500"/>
                                        <p:tgtEl>
                                          <p:spTgt spid="2052"/>
                                        </p:tgtEl>
                                      </p:cBhvr>
                                    </p:animEffect>
                                  </p:childTnLst>
                                </p:cTn>
                              </p:par>
                            </p:childTnLst>
                          </p:cTn>
                        </p:par>
                        <p:par>
                          <p:cTn id="21" fill="hold">
                            <p:stCondLst>
                              <p:cond delay="500"/>
                            </p:stCondLst>
                            <p:childTnLst>
                              <p:par>
                                <p:cTn id="22" presetID="22" presetClass="entr" presetSubtype="8" fill="hold" grpId="0" nodeType="afterEffect">
                                  <p:stCondLst>
                                    <p:cond delay="0"/>
                                  </p:stCondLst>
                                  <p:iterate type="lt">
                                    <p:tmPct val="6000"/>
                                  </p:iterate>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47"/>
        <p:cNvGrpSpPr/>
        <p:nvPr/>
      </p:nvGrpSpPr>
      <p:grpSpPr>
        <a:xfrm>
          <a:off x="0" y="0"/>
          <a:ext cx="0" cy="0"/>
          <a:chOff x="0" y="0"/>
          <a:chExt cx="0" cy="0"/>
        </a:xfrm>
      </p:grpSpPr>
      <p:grpSp>
        <p:nvGrpSpPr>
          <p:cNvPr id="537" name="Group 536">
            <a:extLst>
              <a:ext uri="{FF2B5EF4-FFF2-40B4-BE49-F238E27FC236}">
                <a16:creationId xmlns:a16="http://schemas.microsoft.com/office/drawing/2014/main" id="{C6D03FB2-9777-4DF5-9250-854B27FE1D76}"/>
              </a:ext>
            </a:extLst>
          </p:cNvPr>
          <p:cNvGrpSpPr/>
          <p:nvPr/>
        </p:nvGrpSpPr>
        <p:grpSpPr>
          <a:xfrm>
            <a:off x="755650" y="255808"/>
            <a:ext cx="4495099" cy="479169"/>
            <a:chOff x="814234" y="3068672"/>
            <a:chExt cx="4495099" cy="602255"/>
          </a:xfrm>
        </p:grpSpPr>
        <p:sp>
          <p:nvSpPr>
            <p:cNvPr id="538" name="Google Shape;2346;p40">
              <a:extLst>
                <a:ext uri="{FF2B5EF4-FFF2-40B4-BE49-F238E27FC236}">
                  <a16:creationId xmlns:a16="http://schemas.microsoft.com/office/drawing/2014/main" id="{3D888B8E-2303-4BB4-8D0C-E9F691BFD3CA}"/>
                </a:ext>
              </a:extLst>
            </p:cNvPr>
            <p:cNvSpPr/>
            <p:nvPr/>
          </p:nvSpPr>
          <p:spPr>
            <a:xfrm>
              <a:off x="814234" y="3125026"/>
              <a:ext cx="4495099" cy="545901"/>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TextBox 538">
              <a:extLst>
                <a:ext uri="{FF2B5EF4-FFF2-40B4-BE49-F238E27FC236}">
                  <a16:creationId xmlns:a16="http://schemas.microsoft.com/office/drawing/2014/main" id="{A5B74BF4-E018-4B94-BCE0-7BF09F6B5B14}"/>
                </a:ext>
              </a:extLst>
            </p:cNvPr>
            <p:cNvSpPr txBox="1"/>
            <p:nvPr/>
          </p:nvSpPr>
          <p:spPr>
            <a:xfrm>
              <a:off x="1079842" y="3068672"/>
              <a:ext cx="4229491" cy="580254"/>
            </a:xfrm>
            <a:prstGeom prst="rect">
              <a:avLst/>
            </a:prstGeom>
            <a:noFill/>
          </p:spPr>
          <p:txBody>
            <a:bodyPr wrap="square" rtlCol="0">
              <a:spAutoFit/>
            </a:bodyPr>
            <a:lstStyle/>
            <a:p>
              <a:r>
                <a:rPr lang="en-US" sz="2400" dirty="0" err="1">
                  <a:solidFill>
                    <a:srgbClr val="FBF9F6"/>
                  </a:solidFill>
                  <a:latin typeface="#9Slide07 IcielBaliho Script" pitchFamily="2" charset="0"/>
                  <a:cs typeface="#9Slide03 Arima Madurai Black" panose="00000A00000000000000" pitchFamily="2" charset="0"/>
                </a:rPr>
                <a:t>Đo</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Tốc</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Độ</a:t>
              </a:r>
              <a:r>
                <a:rPr lang="en-US" sz="2400" dirty="0">
                  <a:solidFill>
                    <a:srgbClr val="FBF9F6"/>
                  </a:solidFill>
                  <a:latin typeface="#9Slide07 IcielBaliho Script" pitchFamily="2" charset="0"/>
                  <a:cs typeface="#9Slide03 Arima Madurai Black" panose="00000A00000000000000" pitchFamily="2" charset="0"/>
                </a:rPr>
                <a:t> </a:t>
              </a:r>
              <a:r>
                <a:rPr lang="vi-VN" sz="2400" dirty="0">
                  <a:solidFill>
                    <a:srgbClr val="FBF9F6"/>
                  </a:solidFill>
                  <a:latin typeface="#9Slide07 IcielBaliho Script" pitchFamily="2" charset="0"/>
                  <a:cs typeface="#9Slide03 Arima Madurai Black" panose="00000A00000000000000" pitchFamily="2" charset="0"/>
                </a:rPr>
                <a:t>Bằng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Đồng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Hồ</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Bấm</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Giây</a:t>
              </a:r>
              <a:endParaRPr lang="en-US" sz="2400" dirty="0">
                <a:solidFill>
                  <a:srgbClr val="FBF9F6"/>
                </a:solidFill>
                <a:latin typeface="#9Slide07 IcielBaliho Script" pitchFamily="2" charset="0"/>
                <a:cs typeface="#9Slide03 Arima Madurai Black" panose="00000A00000000000000" pitchFamily="2" charset="0"/>
              </a:endParaRPr>
            </a:p>
          </p:txBody>
        </p:sp>
      </p:grpSp>
      <p:sp>
        <p:nvSpPr>
          <p:cNvPr id="532" name="Google Shape;2357;p40">
            <a:extLst>
              <a:ext uri="{FF2B5EF4-FFF2-40B4-BE49-F238E27FC236}">
                <a16:creationId xmlns:a16="http://schemas.microsoft.com/office/drawing/2014/main" id="{1AB7169D-E9BC-4C3E-A7D3-71FDF2BD6AF1}"/>
              </a:ext>
            </a:extLst>
          </p:cNvPr>
          <p:cNvSpPr/>
          <p:nvPr/>
        </p:nvSpPr>
        <p:spPr>
          <a:xfrm rot="10800000">
            <a:off x="296241" y="131974"/>
            <a:ext cx="746628" cy="739117"/>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33" name="Graphic 8">
            <a:extLst>
              <a:ext uri="{FF2B5EF4-FFF2-40B4-BE49-F238E27FC236}">
                <a16:creationId xmlns:a16="http://schemas.microsoft.com/office/drawing/2014/main" id="{5CD1AE05-DF6A-4C60-9EB6-198889C9C013}"/>
              </a:ext>
            </a:extLst>
          </p:cNvPr>
          <p:cNvGrpSpPr/>
          <p:nvPr/>
        </p:nvGrpSpPr>
        <p:grpSpPr>
          <a:xfrm>
            <a:off x="460504" y="297962"/>
            <a:ext cx="396490" cy="376058"/>
            <a:chOff x="4790189" y="653113"/>
            <a:chExt cx="1354514" cy="1284713"/>
          </a:xfrm>
          <a:solidFill>
            <a:srgbClr val="FFFFFF"/>
          </a:solidFill>
        </p:grpSpPr>
        <p:sp>
          <p:nvSpPr>
            <p:cNvPr id="534" name="Freeform: Shape 533">
              <a:extLst>
                <a:ext uri="{FF2B5EF4-FFF2-40B4-BE49-F238E27FC236}">
                  <a16:creationId xmlns:a16="http://schemas.microsoft.com/office/drawing/2014/main" id="{36F9340A-84CC-4A24-8740-9A3538B7CAC3}"/>
                </a:ext>
              </a:extLst>
            </p:cNvPr>
            <p:cNvSpPr/>
            <p:nvPr/>
          </p:nvSpPr>
          <p:spPr>
            <a:xfrm flipV="1">
              <a:off x="4790189" y="653113"/>
              <a:ext cx="1354514" cy="1284713"/>
            </a:xfrm>
            <a:custGeom>
              <a:avLst/>
              <a:gdLst>
                <a:gd name="connsiteX0" fmla="*/ 654342 w 1354514"/>
                <a:gd name="connsiteY0" fmla="*/ 1279972 h 1284713"/>
                <a:gd name="connsiteX1" fmla="*/ 617827 w 1354514"/>
                <a:gd name="connsiteY1" fmla="*/ 1250866 h 1284713"/>
                <a:gd name="connsiteX2" fmla="*/ 612271 w 1354514"/>
                <a:gd name="connsiteY2" fmla="*/ 1197682 h 1284713"/>
                <a:gd name="connsiteX3" fmla="*/ 620209 w 1354514"/>
                <a:gd name="connsiteY3" fmla="*/ 1145557 h 1284713"/>
                <a:gd name="connsiteX4" fmla="*/ 640054 w 1354514"/>
                <a:gd name="connsiteY4" fmla="*/ 1127299 h 1284713"/>
                <a:gd name="connsiteX5" fmla="*/ 695884 w 1354514"/>
                <a:gd name="connsiteY5" fmla="*/ 1119097 h 1284713"/>
                <a:gd name="connsiteX6" fmla="*/ 739013 w 1354514"/>
                <a:gd name="connsiteY6" fmla="*/ 1118038 h 1284713"/>
                <a:gd name="connsiteX7" fmla="*/ 738219 w 1354514"/>
                <a:gd name="connsiteY7" fmla="*/ 1088668 h 1284713"/>
                <a:gd name="connsiteX8" fmla="*/ 737425 w 1354514"/>
                <a:gd name="connsiteY8" fmla="*/ 1059298 h 1284713"/>
                <a:gd name="connsiteX9" fmla="*/ 705409 w 1354514"/>
                <a:gd name="connsiteY9" fmla="*/ 1052154 h 1284713"/>
                <a:gd name="connsiteX10" fmla="*/ 648521 w 1354514"/>
                <a:gd name="connsiteY10" fmla="*/ 1036542 h 1284713"/>
                <a:gd name="connsiteX11" fmla="*/ 541888 w 1354514"/>
                <a:gd name="connsiteY11" fmla="*/ 987063 h 1284713"/>
                <a:gd name="connsiteX12" fmla="*/ 528923 w 1354514"/>
                <a:gd name="connsiteY12" fmla="*/ 978860 h 1284713"/>
                <a:gd name="connsiteX13" fmla="*/ 513047 w 1354514"/>
                <a:gd name="connsiteY13" fmla="*/ 997382 h 1284713"/>
                <a:gd name="connsiteX14" fmla="*/ 497436 w 1354514"/>
                <a:gd name="connsiteY14" fmla="*/ 1015639 h 1284713"/>
                <a:gd name="connsiteX15" fmla="*/ 513576 w 1354514"/>
                <a:gd name="connsiteY15" fmla="*/ 1030192 h 1284713"/>
                <a:gd name="connsiteX16" fmla="*/ 513311 w 1354514"/>
                <a:gd name="connsiteY16" fmla="*/ 1082053 h 1284713"/>
                <a:gd name="connsiteX17" fmla="*/ 452719 w 1354514"/>
                <a:gd name="connsiteY17" fmla="*/ 1116716 h 1284713"/>
                <a:gd name="connsiteX18" fmla="*/ 303221 w 1354514"/>
                <a:gd name="connsiteY18" fmla="*/ 984152 h 1284713"/>
                <a:gd name="connsiteX19" fmla="*/ 302427 w 1354514"/>
                <a:gd name="connsiteY19" fmla="*/ 970922 h 1284713"/>
                <a:gd name="connsiteX20" fmla="*/ 359051 w 1354514"/>
                <a:gd name="connsiteY20" fmla="*/ 907948 h 1284713"/>
                <a:gd name="connsiteX21" fmla="*/ 390538 w 1354514"/>
                <a:gd name="connsiteY21" fmla="*/ 923824 h 1284713"/>
                <a:gd name="connsiteX22" fmla="*/ 403239 w 1354514"/>
                <a:gd name="connsiteY22" fmla="*/ 934672 h 1284713"/>
                <a:gd name="connsiteX23" fmla="*/ 418585 w 1354514"/>
                <a:gd name="connsiteY23" fmla="*/ 917738 h 1284713"/>
                <a:gd name="connsiteX24" fmla="*/ 433932 w 1354514"/>
                <a:gd name="connsiteY24" fmla="*/ 900804 h 1284713"/>
                <a:gd name="connsiteX25" fmla="*/ 416204 w 1354514"/>
                <a:gd name="connsiteY25" fmla="*/ 880430 h 1284713"/>
                <a:gd name="connsiteX26" fmla="*/ 380483 w 1354514"/>
                <a:gd name="connsiteY26" fmla="*/ 834655 h 1284713"/>
                <a:gd name="connsiteX27" fmla="*/ 362491 w 1354514"/>
                <a:gd name="connsiteY27" fmla="*/ 808989 h 1284713"/>
                <a:gd name="connsiteX28" fmla="*/ 294489 w 1354514"/>
                <a:gd name="connsiteY28" fmla="*/ 808989 h 1284713"/>
                <a:gd name="connsiteX29" fmla="*/ 221990 w 1354514"/>
                <a:gd name="connsiteY29" fmla="*/ 804226 h 1284713"/>
                <a:gd name="connsiteX30" fmla="*/ 223048 w 1354514"/>
                <a:gd name="connsiteY30" fmla="*/ 775649 h 1284713"/>
                <a:gd name="connsiteX31" fmla="*/ 285228 w 1354514"/>
                <a:gd name="connsiteY31" fmla="*/ 769828 h 1284713"/>
                <a:gd name="connsiteX32" fmla="*/ 341852 w 1354514"/>
                <a:gd name="connsiteY32" fmla="*/ 769034 h 1284713"/>
                <a:gd name="connsiteX33" fmla="*/ 335502 w 1354514"/>
                <a:gd name="connsiteY33" fmla="*/ 756598 h 1284713"/>
                <a:gd name="connsiteX34" fmla="*/ 322007 w 1354514"/>
                <a:gd name="connsiteY34" fmla="*/ 725111 h 1284713"/>
                <a:gd name="connsiteX35" fmla="*/ 314599 w 1354514"/>
                <a:gd name="connsiteY35" fmla="*/ 705796 h 1284713"/>
                <a:gd name="connsiteX36" fmla="*/ 210347 w 1354514"/>
                <a:gd name="connsiteY36" fmla="*/ 705796 h 1284713"/>
                <a:gd name="connsiteX37" fmla="*/ 106096 w 1354514"/>
                <a:gd name="connsiteY37" fmla="*/ 705796 h 1284713"/>
                <a:gd name="connsiteX38" fmla="*/ 99746 w 1354514"/>
                <a:gd name="connsiteY38" fmla="*/ 699181 h 1284713"/>
                <a:gd name="connsiteX39" fmla="*/ 99216 w 1354514"/>
                <a:gd name="connsiteY39" fmla="*/ 671927 h 1284713"/>
                <a:gd name="connsiteX40" fmla="*/ 203732 w 1354514"/>
                <a:gd name="connsiteY40" fmla="*/ 666106 h 1284713"/>
                <a:gd name="connsiteX41" fmla="*/ 302163 w 1354514"/>
                <a:gd name="connsiteY41" fmla="*/ 665048 h 1284713"/>
                <a:gd name="connsiteX42" fmla="*/ 297929 w 1354514"/>
                <a:gd name="connsiteY42" fmla="*/ 645732 h 1284713"/>
                <a:gd name="connsiteX43" fmla="*/ 290520 w 1354514"/>
                <a:gd name="connsiteY43" fmla="*/ 603926 h 1284713"/>
                <a:gd name="connsiteX44" fmla="*/ 287345 w 1354514"/>
                <a:gd name="connsiteY44" fmla="*/ 580112 h 1284713"/>
                <a:gd name="connsiteX45" fmla="*/ 148696 w 1354514"/>
                <a:gd name="connsiteY45" fmla="*/ 579318 h 1284713"/>
                <a:gd name="connsiteX46" fmla="*/ 3961 w 1354514"/>
                <a:gd name="connsiteY46" fmla="*/ 572968 h 1284713"/>
                <a:gd name="connsiteX47" fmla="*/ 8724 w 1354514"/>
                <a:gd name="connsiteY47" fmla="*/ 543068 h 1284713"/>
                <a:gd name="connsiteX48" fmla="*/ 150813 w 1354514"/>
                <a:gd name="connsiteY48" fmla="*/ 539099 h 1284713"/>
                <a:gd name="connsiteX49" fmla="*/ 285493 w 1354514"/>
                <a:gd name="connsiteY49" fmla="*/ 539099 h 1284713"/>
                <a:gd name="connsiteX50" fmla="*/ 287081 w 1354514"/>
                <a:gd name="connsiteY50" fmla="*/ 501262 h 1284713"/>
                <a:gd name="connsiteX51" fmla="*/ 290256 w 1354514"/>
                <a:gd name="connsiteY51" fmla="*/ 458926 h 1284713"/>
                <a:gd name="connsiteX52" fmla="*/ 190238 w 1354514"/>
                <a:gd name="connsiteY52" fmla="*/ 454428 h 1284713"/>
                <a:gd name="connsiteX53" fmla="*/ 81488 w 1354514"/>
                <a:gd name="connsiteY53" fmla="*/ 448871 h 1284713"/>
                <a:gd name="connsiteX54" fmla="*/ 81488 w 1354514"/>
                <a:gd name="connsiteY54" fmla="*/ 420295 h 1284713"/>
                <a:gd name="connsiteX55" fmla="*/ 193678 w 1354514"/>
                <a:gd name="connsiteY55" fmla="*/ 414738 h 1284713"/>
                <a:gd name="connsiteX56" fmla="*/ 298723 w 1354514"/>
                <a:gd name="connsiteY56" fmla="*/ 414738 h 1284713"/>
                <a:gd name="connsiteX57" fmla="*/ 301898 w 1354514"/>
                <a:gd name="connsiteY57" fmla="*/ 399921 h 1284713"/>
                <a:gd name="connsiteX58" fmla="*/ 310365 w 1354514"/>
                <a:gd name="connsiteY58" fmla="*/ 370286 h 1284713"/>
                <a:gd name="connsiteX59" fmla="*/ 315392 w 1354514"/>
                <a:gd name="connsiteY59" fmla="*/ 352029 h 1284713"/>
                <a:gd name="connsiteX60" fmla="*/ 261679 w 1354514"/>
                <a:gd name="connsiteY60" fmla="*/ 348589 h 1284713"/>
                <a:gd name="connsiteX61" fmla="*/ 203203 w 1354514"/>
                <a:gd name="connsiteY61" fmla="*/ 343562 h 1284713"/>
                <a:gd name="connsiteX62" fmla="*/ 203997 w 1354514"/>
                <a:gd name="connsiteY62" fmla="*/ 316044 h 1284713"/>
                <a:gd name="connsiteX63" fmla="*/ 271734 w 1354514"/>
                <a:gd name="connsiteY63" fmla="*/ 309429 h 1284713"/>
                <a:gd name="connsiteX64" fmla="*/ 333914 w 1354514"/>
                <a:gd name="connsiteY64" fmla="*/ 308635 h 1284713"/>
                <a:gd name="connsiteX65" fmla="*/ 343440 w 1354514"/>
                <a:gd name="connsiteY65" fmla="*/ 289584 h 1284713"/>
                <a:gd name="connsiteX66" fmla="*/ 435520 w 1354514"/>
                <a:gd name="connsiteY66" fmla="*/ 161254 h 1284713"/>
                <a:gd name="connsiteX67" fmla="*/ 986412 w 1354514"/>
                <a:gd name="connsiteY67" fmla="*/ 24457 h 1284713"/>
                <a:gd name="connsiteX68" fmla="*/ 1132999 w 1354514"/>
                <a:gd name="connsiteY68" fmla="*/ 101720 h 1284713"/>
                <a:gd name="connsiteX69" fmla="*/ 1133263 w 1354514"/>
                <a:gd name="connsiteY69" fmla="*/ 126592 h 1284713"/>
                <a:gd name="connsiteX70" fmla="*/ 1086165 w 1354514"/>
                <a:gd name="connsiteY70" fmla="*/ 116537 h 1284713"/>
                <a:gd name="connsiteX71" fmla="*/ 670218 w 1354514"/>
                <a:gd name="connsiteY71" fmla="*/ 60707 h 1284713"/>
                <a:gd name="connsiteX72" fmla="*/ 377573 w 1354514"/>
                <a:gd name="connsiteY72" fmla="*/ 311810 h 1284713"/>
                <a:gd name="connsiteX73" fmla="*/ 377573 w 1354514"/>
                <a:gd name="connsiteY73" fmla="*/ 750513 h 1284713"/>
                <a:gd name="connsiteX74" fmla="*/ 757006 w 1354514"/>
                <a:gd name="connsiteY74" fmla="*/ 1020667 h 1284713"/>
                <a:gd name="connsiteX75" fmla="*/ 890098 w 1354514"/>
                <a:gd name="connsiteY75" fmla="*/ 1019608 h 1284713"/>
                <a:gd name="connsiteX76" fmla="*/ 1103893 w 1354514"/>
                <a:gd name="connsiteY76" fmla="*/ 934143 h 1284713"/>
                <a:gd name="connsiteX77" fmla="*/ 1227460 w 1354514"/>
                <a:gd name="connsiteY77" fmla="*/ 807136 h 1284713"/>
                <a:gd name="connsiteX78" fmla="*/ 1308956 w 1354514"/>
                <a:gd name="connsiteY78" fmla="*/ 586727 h 1284713"/>
                <a:gd name="connsiteX79" fmla="*/ 1287259 w 1354514"/>
                <a:gd name="connsiteY79" fmla="*/ 375049 h 1284713"/>
                <a:gd name="connsiteX80" fmla="*/ 1178774 w 1354514"/>
                <a:gd name="connsiteY80" fmla="*/ 192741 h 1284713"/>
                <a:gd name="connsiteX81" fmla="*/ 1168719 w 1354514"/>
                <a:gd name="connsiteY81" fmla="*/ 154110 h 1284713"/>
                <a:gd name="connsiteX82" fmla="*/ 1227460 w 1354514"/>
                <a:gd name="connsiteY82" fmla="*/ 188243 h 1284713"/>
                <a:gd name="connsiteX83" fmla="*/ 1325890 w 1354514"/>
                <a:gd name="connsiteY83" fmla="*/ 696270 h 1284713"/>
                <a:gd name="connsiteX84" fmla="*/ 1214230 w 1354514"/>
                <a:gd name="connsiteY84" fmla="*/ 889426 h 1284713"/>
                <a:gd name="connsiteX85" fmla="*/ 1201265 w 1354514"/>
                <a:gd name="connsiteY85" fmla="*/ 903979 h 1284713"/>
                <a:gd name="connsiteX86" fmla="*/ 1214230 w 1354514"/>
                <a:gd name="connsiteY86" fmla="*/ 918797 h 1284713"/>
                <a:gd name="connsiteX87" fmla="*/ 1229048 w 1354514"/>
                <a:gd name="connsiteY87" fmla="*/ 933349 h 1284713"/>
                <a:gd name="connsiteX88" fmla="*/ 1244923 w 1354514"/>
                <a:gd name="connsiteY88" fmla="*/ 921443 h 1284713"/>
                <a:gd name="connsiteX89" fmla="*/ 1275087 w 1354514"/>
                <a:gd name="connsiteY89" fmla="*/ 908742 h 1284713"/>
                <a:gd name="connsiteX90" fmla="*/ 1329330 w 1354514"/>
                <a:gd name="connsiteY90" fmla="*/ 969599 h 1284713"/>
                <a:gd name="connsiteX91" fmla="*/ 1250215 w 1354514"/>
                <a:gd name="connsiteY91" fmla="*/ 1056387 h 1284713"/>
                <a:gd name="connsiteX92" fmla="*/ 1152050 w 1354514"/>
                <a:gd name="connsiteY92" fmla="*/ 1119361 h 1284713"/>
                <a:gd name="connsiteX93" fmla="*/ 1103364 w 1354514"/>
                <a:gd name="connsiteY93" fmla="*/ 1061415 h 1284713"/>
                <a:gd name="connsiteX94" fmla="*/ 1118446 w 1354514"/>
                <a:gd name="connsiteY94" fmla="*/ 1030192 h 1284713"/>
                <a:gd name="connsiteX95" fmla="*/ 1132999 w 1354514"/>
                <a:gd name="connsiteY95" fmla="*/ 1015375 h 1284713"/>
                <a:gd name="connsiteX96" fmla="*/ 1119504 w 1354514"/>
                <a:gd name="connsiteY96" fmla="*/ 997117 h 1284713"/>
                <a:gd name="connsiteX97" fmla="*/ 1105745 w 1354514"/>
                <a:gd name="connsiteY97" fmla="*/ 980977 h 1284713"/>
                <a:gd name="connsiteX98" fmla="*/ 1094897 w 1354514"/>
                <a:gd name="connsiteY98" fmla="*/ 987857 h 1284713"/>
                <a:gd name="connsiteX99" fmla="*/ 924496 w 1354514"/>
                <a:gd name="connsiteY99" fmla="*/ 1054006 h 1284713"/>
                <a:gd name="connsiteX100" fmla="*/ 900153 w 1354514"/>
                <a:gd name="connsiteY100" fmla="*/ 1058769 h 1284713"/>
                <a:gd name="connsiteX101" fmla="*/ 900153 w 1354514"/>
                <a:gd name="connsiteY101" fmla="*/ 1088668 h 1284713"/>
                <a:gd name="connsiteX102" fmla="*/ 900153 w 1354514"/>
                <a:gd name="connsiteY102" fmla="*/ 1118568 h 1284713"/>
                <a:gd name="connsiteX103" fmla="*/ 937990 w 1354514"/>
                <a:gd name="connsiteY103" fmla="*/ 1118568 h 1284713"/>
                <a:gd name="connsiteX104" fmla="*/ 1006521 w 1354514"/>
                <a:gd name="connsiteY104" fmla="*/ 1133914 h 1284713"/>
                <a:gd name="connsiteX105" fmla="*/ 1027160 w 1354514"/>
                <a:gd name="connsiteY105" fmla="*/ 1200064 h 1284713"/>
                <a:gd name="connsiteX106" fmla="*/ 1009167 w 1354514"/>
                <a:gd name="connsiteY106" fmla="*/ 1264890 h 1284713"/>
                <a:gd name="connsiteX107" fmla="*/ 818392 w 1354514"/>
                <a:gd name="connsiteY107" fmla="*/ 1282354 h 1284713"/>
                <a:gd name="connsiteX108" fmla="*/ 654342 w 1354514"/>
                <a:gd name="connsiteY108" fmla="*/ 1279972 h 1284713"/>
                <a:gd name="connsiteX109" fmla="*/ 691121 w 1354514"/>
                <a:gd name="connsiteY109" fmla="*/ 1200593 h 1284713"/>
                <a:gd name="connsiteX110" fmla="*/ 691121 w 1354514"/>
                <a:gd name="connsiteY110" fmla="*/ 1158257 h 1284713"/>
                <a:gd name="connsiteX111" fmla="*/ 678156 w 1354514"/>
                <a:gd name="connsiteY111" fmla="*/ 1158257 h 1284713"/>
                <a:gd name="connsiteX112" fmla="*/ 658311 w 1354514"/>
                <a:gd name="connsiteY112" fmla="*/ 1163814 h 1284713"/>
                <a:gd name="connsiteX113" fmla="*/ 651431 w 1354514"/>
                <a:gd name="connsiteY113" fmla="*/ 1200328 h 1284713"/>
                <a:gd name="connsiteX114" fmla="*/ 656194 w 1354514"/>
                <a:gd name="connsiteY114" fmla="*/ 1235520 h 1284713"/>
                <a:gd name="connsiteX115" fmla="*/ 680008 w 1354514"/>
                <a:gd name="connsiteY115" fmla="*/ 1242664 h 1284713"/>
                <a:gd name="connsiteX116" fmla="*/ 691121 w 1354514"/>
                <a:gd name="connsiteY116" fmla="*/ 1242928 h 1284713"/>
                <a:gd name="connsiteX117" fmla="*/ 691121 w 1354514"/>
                <a:gd name="connsiteY117" fmla="*/ 1200593 h 1284713"/>
                <a:gd name="connsiteX118" fmla="*/ 762562 w 1354514"/>
                <a:gd name="connsiteY118" fmla="*/ 1200593 h 1284713"/>
                <a:gd name="connsiteX119" fmla="*/ 762562 w 1354514"/>
                <a:gd name="connsiteY119" fmla="*/ 1158257 h 1284713"/>
                <a:gd name="connsiteX120" fmla="*/ 746686 w 1354514"/>
                <a:gd name="connsiteY120" fmla="*/ 1158257 h 1284713"/>
                <a:gd name="connsiteX121" fmla="*/ 730810 w 1354514"/>
                <a:gd name="connsiteY121" fmla="*/ 1158257 h 1284713"/>
                <a:gd name="connsiteX122" fmla="*/ 730810 w 1354514"/>
                <a:gd name="connsiteY122" fmla="*/ 1200593 h 1284713"/>
                <a:gd name="connsiteX123" fmla="*/ 730810 w 1354514"/>
                <a:gd name="connsiteY123" fmla="*/ 1242928 h 1284713"/>
                <a:gd name="connsiteX124" fmla="*/ 746686 w 1354514"/>
                <a:gd name="connsiteY124" fmla="*/ 1242928 h 1284713"/>
                <a:gd name="connsiteX125" fmla="*/ 762562 w 1354514"/>
                <a:gd name="connsiteY125" fmla="*/ 1242928 h 1284713"/>
                <a:gd name="connsiteX126" fmla="*/ 762562 w 1354514"/>
                <a:gd name="connsiteY126" fmla="*/ 1200593 h 1284713"/>
                <a:gd name="connsiteX127" fmla="*/ 834003 w 1354514"/>
                <a:gd name="connsiteY127" fmla="*/ 1200593 h 1284713"/>
                <a:gd name="connsiteX128" fmla="*/ 834003 w 1354514"/>
                <a:gd name="connsiteY128" fmla="*/ 1158257 h 1284713"/>
                <a:gd name="connsiteX129" fmla="*/ 818128 w 1354514"/>
                <a:gd name="connsiteY129" fmla="*/ 1158257 h 1284713"/>
                <a:gd name="connsiteX130" fmla="*/ 802252 w 1354514"/>
                <a:gd name="connsiteY130" fmla="*/ 1158257 h 1284713"/>
                <a:gd name="connsiteX131" fmla="*/ 802252 w 1354514"/>
                <a:gd name="connsiteY131" fmla="*/ 1198741 h 1284713"/>
                <a:gd name="connsiteX132" fmla="*/ 804104 w 1354514"/>
                <a:gd name="connsiteY132" fmla="*/ 1241076 h 1284713"/>
                <a:gd name="connsiteX133" fmla="*/ 819980 w 1354514"/>
                <a:gd name="connsiteY133" fmla="*/ 1242928 h 1284713"/>
                <a:gd name="connsiteX134" fmla="*/ 834003 w 1354514"/>
                <a:gd name="connsiteY134" fmla="*/ 1242928 h 1284713"/>
                <a:gd name="connsiteX135" fmla="*/ 834003 w 1354514"/>
                <a:gd name="connsiteY135" fmla="*/ 1200593 h 1284713"/>
                <a:gd name="connsiteX136" fmla="*/ 907562 w 1354514"/>
                <a:gd name="connsiteY136" fmla="*/ 1200064 h 1284713"/>
                <a:gd name="connsiteX137" fmla="*/ 908355 w 1354514"/>
                <a:gd name="connsiteY137" fmla="*/ 1158257 h 1284713"/>
                <a:gd name="connsiteX138" fmla="*/ 892215 w 1354514"/>
                <a:gd name="connsiteY138" fmla="*/ 1158257 h 1284713"/>
                <a:gd name="connsiteX139" fmla="*/ 876339 w 1354514"/>
                <a:gd name="connsiteY139" fmla="*/ 1158257 h 1284713"/>
                <a:gd name="connsiteX140" fmla="*/ 876339 w 1354514"/>
                <a:gd name="connsiteY140" fmla="*/ 1200593 h 1284713"/>
                <a:gd name="connsiteX141" fmla="*/ 876339 w 1354514"/>
                <a:gd name="connsiteY141" fmla="*/ 1243193 h 1284713"/>
                <a:gd name="connsiteX142" fmla="*/ 891686 w 1354514"/>
                <a:gd name="connsiteY142" fmla="*/ 1242399 h 1284713"/>
                <a:gd name="connsiteX143" fmla="*/ 906768 w 1354514"/>
                <a:gd name="connsiteY143" fmla="*/ 1241606 h 1284713"/>
                <a:gd name="connsiteX144" fmla="*/ 907562 w 1354514"/>
                <a:gd name="connsiteY144" fmla="*/ 1200064 h 1284713"/>
                <a:gd name="connsiteX145" fmla="*/ 982707 w 1354514"/>
                <a:gd name="connsiteY145" fmla="*/ 1234991 h 1284713"/>
                <a:gd name="connsiteX146" fmla="*/ 987470 w 1354514"/>
                <a:gd name="connsiteY146" fmla="*/ 1200064 h 1284713"/>
                <a:gd name="connsiteX147" fmla="*/ 980855 w 1354514"/>
                <a:gd name="connsiteY147" fmla="*/ 1164872 h 1284713"/>
                <a:gd name="connsiteX148" fmla="*/ 961010 w 1354514"/>
                <a:gd name="connsiteY148" fmla="*/ 1158257 h 1284713"/>
                <a:gd name="connsiteX149" fmla="*/ 947780 w 1354514"/>
                <a:gd name="connsiteY149" fmla="*/ 1158257 h 1284713"/>
                <a:gd name="connsiteX150" fmla="*/ 947780 w 1354514"/>
                <a:gd name="connsiteY150" fmla="*/ 1200857 h 1284713"/>
                <a:gd name="connsiteX151" fmla="*/ 947780 w 1354514"/>
                <a:gd name="connsiteY151" fmla="*/ 1243458 h 1284713"/>
                <a:gd name="connsiteX152" fmla="*/ 962862 w 1354514"/>
                <a:gd name="connsiteY152" fmla="*/ 1242399 h 1284713"/>
                <a:gd name="connsiteX153" fmla="*/ 982707 w 1354514"/>
                <a:gd name="connsiteY153" fmla="*/ 1234991 h 1284713"/>
                <a:gd name="connsiteX154" fmla="*/ 860463 w 1354514"/>
                <a:gd name="connsiteY154" fmla="*/ 1091314 h 1284713"/>
                <a:gd name="connsiteX155" fmla="*/ 860463 w 1354514"/>
                <a:gd name="connsiteY155" fmla="*/ 1064325 h 1284713"/>
                <a:gd name="connsiteX156" fmla="*/ 819451 w 1354514"/>
                <a:gd name="connsiteY156" fmla="*/ 1064325 h 1284713"/>
                <a:gd name="connsiteX157" fmla="*/ 778438 w 1354514"/>
                <a:gd name="connsiteY157" fmla="*/ 1064325 h 1284713"/>
                <a:gd name="connsiteX158" fmla="*/ 778438 w 1354514"/>
                <a:gd name="connsiteY158" fmla="*/ 1091314 h 1284713"/>
                <a:gd name="connsiteX159" fmla="*/ 778438 w 1354514"/>
                <a:gd name="connsiteY159" fmla="*/ 1118568 h 1284713"/>
                <a:gd name="connsiteX160" fmla="*/ 819451 w 1354514"/>
                <a:gd name="connsiteY160" fmla="*/ 1118568 h 1284713"/>
                <a:gd name="connsiteX161" fmla="*/ 860463 w 1354514"/>
                <a:gd name="connsiteY161" fmla="*/ 1118568 h 1284713"/>
                <a:gd name="connsiteX162" fmla="*/ 860463 w 1354514"/>
                <a:gd name="connsiteY162" fmla="*/ 1091314 h 1284713"/>
                <a:gd name="connsiteX163" fmla="*/ 1230371 w 1354514"/>
                <a:gd name="connsiteY163" fmla="*/ 1020931 h 1284713"/>
                <a:gd name="connsiteX164" fmla="*/ 1284084 w 1354514"/>
                <a:gd name="connsiteY164" fmla="*/ 974627 h 1284713"/>
                <a:gd name="connsiteX165" fmla="*/ 1274823 w 1354514"/>
                <a:gd name="connsiteY165" fmla="*/ 965630 h 1284713"/>
                <a:gd name="connsiteX166" fmla="*/ 1265827 w 1354514"/>
                <a:gd name="connsiteY166" fmla="*/ 956369 h 1284713"/>
                <a:gd name="connsiteX167" fmla="*/ 1207615 w 1354514"/>
                <a:gd name="connsiteY167" fmla="*/ 1006378 h 1284713"/>
                <a:gd name="connsiteX168" fmla="*/ 1149668 w 1354514"/>
                <a:gd name="connsiteY168" fmla="*/ 1056387 h 1284713"/>
                <a:gd name="connsiteX169" fmla="*/ 1157871 w 1354514"/>
                <a:gd name="connsiteY169" fmla="*/ 1065913 h 1284713"/>
                <a:gd name="connsiteX170" fmla="*/ 1171365 w 1354514"/>
                <a:gd name="connsiteY170" fmla="*/ 1071469 h 1284713"/>
                <a:gd name="connsiteX171" fmla="*/ 1230371 w 1354514"/>
                <a:gd name="connsiteY171" fmla="*/ 1020931 h 1284713"/>
                <a:gd name="connsiteX172" fmla="*/ 475474 w 1354514"/>
                <a:gd name="connsiteY172" fmla="*/ 1065119 h 1284713"/>
                <a:gd name="connsiteX173" fmla="*/ 482353 w 1354514"/>
                <a:gd name="connsiteY173" fmla="*/ 1056916 h 1284713"/>
                <a:gd name="connsiteX174" fmla="*/ 476268 w 1354514"/>
                <a:gd name="connsiteY174" fmla="*/ 1050831 h 1284713"/>
                <a:gd name="connsiteX175" fmla="*/ 365401 w 1354514"/>
                <a:gd name="connsiteY175" fmla="*/ 957163 h 1284713"/>
                <a:gd name="connsiteX176" fmla="*/ 356140 w 1354514"/>
                <a:gd name="connsiteY176" fmla="*/ 966424 h 1284713"/>
                <a:gd name="connsiteX177" fmla="*/ 349261 w 1354514"/>
                <a:gd name="connsiteY177" fmla="*/ 975685 h 1284713"/>
                <a:gd name="connsiteX178" fmla="*/ 356670 w 1354514"/>
                <a:gd name="connsiteY178" fmla="*/ 982035 h 1284713"/>
                <a:gd name="connsiteX179" fmla="*/ 413294 w 1354514"/>
                <a:gd name="connsiteY179" fmla="*/ 1030721 h 1284713"/>
                <a:gd name="connsiteX180" fmla="*/ 465419 w 1354514"/>
                <a:gd name="connsiteY180" fmla="*/ 1073322 h 1284713"/>
                <a:gd name="connsiteX181" fmla="*/ 475474 w 1354514"/>
                <a:gd name="connsiteY181" fmla="*/ 1065119 h 1284713"/>
                <a:gd name="connsiteX182" fmla="*/ 481824 w 1354514"/>
                <a:gd name="connsiteY182" fmla="*/ 972510 h 1284713"/>
                <a:gd name="connsiteX183" fmla="*/ 495848 w 1354514"/>
                <a:gd name="connsiteY183" fmla="*/ 956105 h 1284713"/>
                <a:gd name="connsiteX184" fmla="*/ 485793 w 1354514"/>
                <a:gd name="connsiteY184" fmla="*/ 947109 h 1284713"/>
                <a:gd name="connsiteX185" fmla="*/ 468594 w 1354514"/>
                <a:gd name="connsiteY185" fmla="*/ 933349 h 1284713"/>
                <a:gd name="connsiteX186" fmla="*/ 461715 w 1354514"/>
                <a:gd name="connsiteY186" fmla="*/ 928322 h 1284713"/>
                <a:gd name="connsiteX187" fmla="*/ 447956 w 1354514"/>
                <a:gd name="connsiteY187" fmla="*/ 944727 h 1284713"/>
                <a:gd name="connsiteX188" fmla="*/ 434197 w 1354514"/>
                <a:gd name="connsiteY188" fmla="*/ 961132 h 1284713"/>
                <a:gd name="connsiteX189" fmla="*/ 449543 w 1354514"/>
                <a:gd name="connsiteY189" fmla="*/ 974891 h 1284713"/>
                <a:gd name="connsiteX190" fmla="*/ 466478 w 1354514"/>
                <a:gd name="connsiteY190" fmla="*/ 988915 h 1284713"/>
                <a:gd name="connsiteX191" fmla="*/ 481824 w 1354514"/>
                <a:gd name="connsiteY191" fmla="*/ 972510 h 1284713"/>
                <a:gd name="connsiteX192" fmla="*/ 1185389 w 1354514"/>
                <a:gd name="connsiteY192" fmla="*/ 972774 h 1284713"/>
                <a:gd name="connsiteX193" fmla="*/ 1196502 w 1354514"/>
                <a:gd name="connsiteY193" fmla="*/ 961397 h 1284713"/>
                <a:gd name="connsiteX194" fmla="*/ 1184331 w 1354514"/>
                <a:gd name="connsiteY194" fmla="*/ 944992 h 1284713"/>
                <a:gd name="connsiteX195" fmla="*/ 1172159 w 1354514"/>
                <a:gd name="connsiteY195" fmla="*/ 930968 h 1284713"/>
                <a:gd name="connsiteX196" fmla="*/ 1157342 w 1354514"/>
                <a:gd name="connsiteY196" fmla="*/ 943404 h 1284713"/>
                <a:gd name="connsiteX197" fmla="*/ 1141201 w 1354514"/>
                <a:gd name="connsiteY197" fmla="*/ 957957 h 1284713"/>
                <a:gd name="connsiteX198" fmla="*/ 1152843 w 1354514"/>
                <a:gd name="connsiteY198" fmla="*/ 974627 h 1284713"/>
                <a:gd name="connsiteX199" fmla="*/ 1185389 w 1354514"/>
                <a:gd name="connsiteY199" fmla="*/ 972774 h 12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354514" h="1284713">
                  <a:moveTo>
                    <a:pt x="654342" y="1279972"/>
                  </a:moveTo>
                  <a:cubicBezTo>
                    <a:pt x="640583" y="1276797"/>
                    <a:pt x="624707" y="1264096"/>
                    <a:pt x="617827" y="1250866"/>
                  </a:cubicBezTo>
                  <a:cubicBezTo>
                    <a:pt x="611742" y="1239489"/>
                    <a:pt x="611477" y="1236843"/>
                    <a:pt x="612271" y="1197682"/>
                  </a:cubicBezTo>
                  <a:cubicBezTo>
                    <a:pt x="613065" y="1157993"/>
                    <a:pt x="613329" y="1156141"/>
                    <a:pt x="620209" y="1145557"/>
                  </a:cubicBezTo>
                  <a:cubicBezTo>
                    <a:pt x="624178" y="1139735"/>
                    <a:pt x="633174" y="1131268"/>
                    <a:pt x="640054" y="1127299"/>
                  </a:cubicBezTo>
                  <a:cubicBezTo>
                    <a:pt x="652225" y="1120155"/>
                    <a:pt x="654077" y="1119891"/>
                    <a:pt x="695884" y="1119097"/>
                  </a:cubicBezTo>
                  <a:lnTo>
                    <a:pt x="739013" y="1118038"/>
                  </a:lnTo>
                  <a:lnTo>
                    <a:pt x="738219" y="1088668"/>
                  </a:lnTo>
                  <a:lnTo>
                    <a:pt x="737425" y="1059298"/>
                  </a:lnTo>
                  <a:lnTo>
                    <a:pt x="705409" y="1052154"/>
                  </a:lnTo>
                  <a:cubicBezTo>
                    <a:pt x="687681" y="1048185"/>
                    <a:pt x="662280" y="1041305"/>
                    <a:pt x="648521" y="1036542"/>
                  </a:cubicBezTo>
                  <a:cubicBezTo>
                    <a:pt x="622061" y="1027546"/>
                    <a:pt x="563320" y="1000293"/>
                    <a:pt x="541888" y="987063"/>
                  </a:cubicBezTo>
                  <a:lnTo>
                    <a:pt x="528923" y="978860"/>
                  </a:lnTo>
                  <a:lnTo>
                    <a:pt x="513047" y="997382"/>
                  </a:lnTo>
                  <a:lnTo>
                    <a:pt x="497436" y="1015639"/>
                  </a:lnTo>
                  <a:lnTo>
                    <a:pt x="513576" y="1030192"/>
                  </a:lnTo>
                  <a:cubicBezTo>
                    <a:pt x="535538" y="1050302"/>
                    <a:pt x="535538" y="1055858"/>
                    <a:pt x="513311" y="1082053"/>
                  </a:cubicBezTo>
                  <a:cubicBezTo>
                    <a:pt x="474945" y="1127564"/>
                    <a:pt x="469388" y="1130739"/>
                    <a:pt x="452719" y="1116716"/>
                  </a:cubicBezTo>
                  <a:cubicBezTo>
                    <a:pt x="386834" y="1061944"/>
                    <a:pt x="305602" y="989709"/>
                    <a:pt x="303221" y="984152"/>
                  </a:cubicBezTo>
                  <a:cubicBezTo>
                    <a:pt x="301104" y="979654"/>
                    <a:pt x="300840" y="974891"/>
                    <a:pt x="302427" y="970922"/>
                  </a:cubicBezTo>
                  <a:cubicBezTo>
                    <a:pt x="306396" y="960868"/>
                    <a:pt x="352172" y="909800"/>
                    <a:pt x="359051" y="907948"/>
                  </a:cubicBezTo>
                  <a:cubicBezTo>
                    <a:pt x="366460" y="906096"/>
                    <a:pt x="373604" y="909800"/>
                    <a:pt x="390538" y="923824"/>
                  </a:cubicBezTo>
                  <a:lnTo>
                    <a:pt x="403239" y="934672"/>
                  </a:lnTo>
                  <a:lnTo>
                    <a:pt x="418585" y="917738"/>
                  </a:lnTo>
                  <a:lnTo>
                    <a:pt x="433932" y="900804"/>
                  </a:lnTo>
                  <a:lnTo>
                    <a:pt x="416204" y="880430"/>
                  </a:lnTo>
                  <a:cubicBezTo>
                    <a:pt x="406679" y="869317"/>
                    <a:pt x="390538" y="848678"/>
                    <a:pt x="380483" y="834655"/>
                  </a:cubicBezTo>
                  <a:lnTo>
                    <a:pt x="362491" y="808989"/>
                  </a:lnTo>
                  <a:lnTo>
                    <a:pt x="294489" y="808989"/>
                  </a:lnTo>
                  <a:cubicBezTo>
                    <a:pt x="231780" y="808989"/>
                    <a:pt x="225959" y="808724"/>
                    <a:pt x="221990" y="804226"/>
                  </a:cubicBezTo>
                  <a:cubicBezTo>
                    <a:pt x="215639" y="797082"/>
                    <a:pt x="216168" y="781735"/>
                    <a:pt x="223048" y="775649"/>
                  </a:cubicBezTo>
                  <a:cubicBezTo>
                    <a:pt x="228075" y="771151"/>
                    <a:pt x="233896" y="770622"/>
                    <a:pt x="285228" y="769828"/>
                  </a:cubicBezTo>
                  <a:lnTo>
                    <a:pt x="341852" y="769034"/>
                  </a:lnTo>
                  <a:lnTo>
                    <a:pt x="335502" y="756598"/>
                  </a:lnTo>
                  <a:cubicBezTo>
                    <a:pt x="332327" y="749719"/>
                    <a:pt x="325976" y="735431"/>
                    <a:pt x="322007" y="725111"/>
                  </a:cubicBezTo>
                  <a:lnTo>
                    <a:pt x="314599" y="705796"/>
                  </a:lnTo>
                  <a:lnTo>
                    <a:pt x="210347" y="705796"/>
                  </a:lnTo>
                  <a:lnTo>
                    <a:pt x="106096" y="705796"/>
                  </a:lnTo>
                  <a:lnTo>
                    <a:pt x="99746" y="699181"/>
                  </a:lnTo>
                  <a:cubicBezTo>
                    <a:pt x="91278" y="690978"/>
                    <a:pt x="91014" y="679600"/>
                    <a:pt x="99216" y="671927"/>
                  </a:cubicBezTo>
                  <a:cubicBezTo>
                    <a:pt x="105302" y="666106"/>
                    <a:pt x="106360" y="666106"/>
                    <a:pt x="203732" y="666106"/>
                  </a:cubicBezTo>
                  <a:cubicBezTo>
                    <a:pt x="257975" y="666106"/>
                    <a:pt x="302163" y="665577"/>
                    <a:pt x="302163" y="665048"/>
                  </a:cubicBezTo>
                  <a:cubicBezTo>
                    <a:pt x="302163" y="664254"/>
                    <a:pt x="300310" y="655787"/>
                    <a:pt x="297929" y="645732"/>
                  </a:cubicBezTo>
                  <a:cubicBezTo>
                    <a:pt x="295812" y="635942"/>
                    <a:pt x="292372" y="617155"/>
                    <a:pt x="290520" y="603926"/>
                  </a:cubicBezTo>
                  <a:lnTo>
                    <a:pt x="287345" y="580112"/>
                  </a:lnTo>
                  <a:lnTo>
                    <a:pt x="148696" y="579318"/>
                  </a:lnTo>
                  <a:cubicBezTo>
                    <a:pt x="10576" y="578789"/>
                    <a:pt x="10047" y="578789"/>
                    <a:pt x="3961" y="572968"/>
                  </a:cubicBezTo>
                  <a:cubicBezTo>
                    <a:pt x="-6093" y="563707"/>
                    <a:pt x="-3712" y="549419"/>
                    <a:pt x="8724" y="543068"/>
                  </a:cubicBezTo>
                  <a:cubicBezTo>
                    <a:pt x="14810" y="539628"/>
                    <a:pt x="37830" y="539099"/>
                    <a:pt x="150813" y="539099"/>
                  </a:cubicBezTo>
                  <a:lnTo>
                    <a:pt x="285493" y="539099"/>
                  </a:lnTo>
                  <a:lnTo>
                    <a:pt x="287081" y="501262"/>
                  </a:lnTo>
                  <a:cubicBezTo>
                    <a:pt x="287874" y="480623"/>
                    <a:pt x="289462" y="461572"/>
                    <a:pt x="290256" y="458926"/>
                  </a:cubicBezTo>
                  <a:cubicBezTo>
                    <a:pt x="292108" y="454693"/>
                    <a:pt x="286287" y="454428"/>
                    <a:pt x="190238" y="454428"/>
                  </a:cubicBezTo>
                  <a:cubicBezTo>
                    <a:pt x="91278" y="454428"/>
                    <a:pt x="88368" y="454163"/>
                    <a:pt x="81488" y="448871"/>
                  </a:cubicBezTo>
                  <a:cubicBezTo>
                    <a:pt x="71963" y="441463"/>
                    <a:pt x="71963" y="427704"/>
                    <a:pt x="81488" y="420295"/>
                  </a:cubicBezTo>
                  <a:cubicBezTo>
                    <a:pt x="88368" y="415003"/>
                    <a:pt x="91278" y="414738"/>
                    <a:pt x="193678" y="414738"/>
                  </a:cubicBezTo>
                  <a:lnTo>
                    <a:pt x="298723" y="414738"/>
                  </a:lnTo>
                  <a:lnTo>
                    <a:pt x="301898" y="399921"/>
                  </a:lnTo>
                  <a:cubicBezTo>
                    <a:pt x="303750" y="391454"/>
                    <a:pt x="307719" y="378224"/>
                    <a:pt x="310365" y="370286"/>
                  </a:cubicBezTo>
                  <a:cubicBezTo>
                    <a:pt x="313011" y="362348"/>
                    <a:pt x="315392" y="354146"/>
                    <a:pt x="315392" y="352029"/>
                  </a:cubicBezTo>
                  <a:cubicBezTo>
                    <a:pt x="315392" y="349383"/>
                    <a:pt x="304809" y="348589"/>
                    <a:pt x="261679" y="348589"/>
                  </a:cubicBezTo>
                  <a:cubicBezTo>
                    <a:pt x="211935" y="348589"/>
                    <a:pt x="207437" y="348060"/>
                    <a:pt x="203203" y="343562"/>
                  </a:cubicBezTo>
                  <a:cubicBezTo>
                    <a:pt x="196588" y="336418"/>
                    <a:pt x="196853" y="322923"/>
                    <a:pt x="203997" y="316044"/>
                  </a:cubicBezTo>
                  <a:cubicBezTo>
                    <a:pt x="209553" y="310487"/>
                    <a:pt x="211935" y="310222"/>
                    <a:pt x="271734" y="309429"/>
                  </a:cubicBezTo>
                  <a:lnTo>
                    <a:pt x="333914" y="308635"/>
                  </a:lnTo>
                  <a:lnTo>
                    <a:pt x="343440" y="289584"/>
                  </a:lnTo>
                  <a:cubicBezTo>
                    <a:pt x="366724" y="243279"/>
                    <a:pt x="396624" y="201737"/>
                    <a:pt x="435520" y="161254"/>
                  </a:cubicBezTo>
                  <a:cubicBezTo>
                    <a:pt x="577873" y="13344"/>
                    <a:pt x="790610" y="-39575"/>
                    <a:pt x="986412" y="24457"/>
                  </a:cubicBezTo>
                  <a:cubicBezTo>
                    <a:pt x="1036950" y="40862"/>
                    <a:pt x="1119240" y="84521"/>
                    <a:pt x="1132999" y="101720"/>
                  </a:cubicBezTo>
                  <a:cubicBezTo>
                    <a:pt x="1139614" y="110187"/>
                    <a:pt x="1139614" y="118654"/>
                    <a:pt x="1133263" y="126592"/>
                  </a:cubicBezTo>
                  <a:cubicBezTo>
                    <a:pt x="1124796" y="137176"/>
                    <a:pt x="1113683" y="134794"/>
                    <a:pt x="1086165" y="116537"/>
                  </a:cubicBezTo>
                  <a:cubicBezTo>
                    <a:pt x="966831" y="37687"/>
                    <a:pt x="808073" y="16519"/>
                    <a:pt x="670218" y="60707"/>
                  </a:cubicBezTo>
                  <a:cubicBezTo>
                    <a:pt x="541888" y="101720"/>
                    <a:pt x="438430" y="190624"/>
                    <a:pt x="377573" y="311810"/>
                  </a:cubicBezTo>
                  <a:cubicBezTo>
                    <a:pt x="308513" y="448871"/>
                    <a:pt x="308513" y="613451"/>
                    <a:pt x="377573" y="750513"/>
                  </a:cubicBezTo>
                  <a:cubicBezTo>
                    <a:pt x="452454" y="899481"/>
                    <a:pt x="591103" y="998176"/>
                    <a:pt x="757006" y="1020667"/>
                  </a:cubicBezTo>
                  <a:cubicBezTo>
                    <a:pt x="787699" y="1024900"/>
                    <a:pt x="859405" y="1024106"/>
                    <a:pt x="890098" y="1019608"/>
                  </a:cubicBezTo>
                  <a:cubicBezTo>
                    <a:pt x="966831" y="1007701"/>
                    <a:pt x="1041448" y="977802"/>
                    <a:pt x="1103893" y="934143"/>
                  </a:cubicBezTo>
                  <a:cubicBezTo>
                    <a:pt x="1143053" y="906625"/>
                    <a:pt x="1201000" y="846826"/>
                    <a:pt x="1227460" y="807136"/>
                  </a:cubicBezTo>
                  <a:cubicBezTo>
                    <a:pt x="1273500" y="737547"/>
                    <a:pt x="1299430" y="667694"/>
                    <a:pt x="1308956" y="586727"/>
                  </a:cubicBezTo>
                  <a:cubicBezTo>
                    <a:pt x="1317423" y="515021"/>
                    <a:pt x="1310279" y="443844"/>
                    <a:pt x="1287259" y="375049"/>
                  </a:cubicBezTo>
                  <a:cubicBezTo>
                    <a:pt x="1265033" y="308106"/>
                    <a:pt x="1233810" y="255980"/>
                    <a:pt x="1178774" y="192741"/>
                  </a:cubicBezTo>
                  <a:cubicBezTo>
                    <a:pt x="1160252" y="171573"/>
                    <a:pt x="1158400" y="164429"/>
                    <a:pt x="1168719" y="154110"/>
                  </a:cubicBezTo>
                  <a:cubicBezTo>
                    <a:pt x="1182214" y="140615"/>
                    <a:pt x="1192533" y="146701"/>
                    <a:pt x="1227460" y="188243"/>
                  </a:cubicBezTo>
                  <a:cubicBezTo>
                    <a:pt x="1345735" y="329273"/>
                    <a:pt x="1383043" y="521900"/>
                    <a:pt x="1325890" y="696270"/>
                  </a:cubicBezTo>
                  <a:cubicBezTo>
                    <a:pt x="1303135" y="765859"/>
                    <a:pt x="1265827" y="830156"/>
                    <a:pt x="1214230" y="889426"/>
                  </a:cubicBezTo>
                  <a:lnTo>
                    <a:pt x="1201265" y="903979"/>
                  </a:lnTo>
                  <a:lnTo>
                    <a:pt x="1214230" y="918797"/>
                  </a:lnTo>
                  <a:cubicBezTo>
                    <a:pt x="1221110" y="926734"/>
                    <a:pt x="1227989" y="933349"/>
                    <a:pt x="1229048" y="933349"/>
                  </a:cubicBezTo>
                  <a:cubicBezTo>
                    <a:pt x="1230371" y="933349"/>
                    <a:pt x="1237515" y="928057"/>
                    <a:pt x="1244923" y="921443"/>
                  </a:cubicBezTo>
                  <a:cubicBezTo>
                    <a:pt x="1260005" y="908213"/>
                    <a:pt x="1266356" y="905567"/>
                    <a:pt x="1275087" y="908742"/>
                  </a:cubicBezTo>
                  <a:cubicBezTo>
                    <a:pt x="1281173" y="911123"/>
                    <a:pt x="1324832" y="959809"/>
                    <a:pt x="1329330" y="969599"/>
                  </a:cubicBezTo>
                  <a:cubicBezTo>
                    <a:pt x="1335151" y="982035"/>
                    <a:pt x="1330388" y="987327"/>
                    <a:pt x="1250215" y="1056387"/>
                  </a:cubicBezTo>
                  <a:cubicBezTo>
                    <a:pt x="1167661" y="1127564"/>
                    <a:pt x="1164221" y="1129681"/>
                    <a:pt x="1152050" y="1119361"/>
                  </a:cubicBezTo>
                  <a:cubicBezTo>
                    <a:pt x="1143053" y="1111424"/>
                    <a:pt x="1106010" y="1067765"/>
                    <a:pt x="1103364" y="1061415"/>
                  </a:cubicBezTo>
                  <a:cubicBezTo>
                    <a:pt x="1098866" y="1051625"/>
                    <a:pt x="1102835" y="1043157"/>
                    <a:pt x="1118446" y="1030192"/>
                  </a:cubicBezTo>
                  <a:cubicBezTo>
                    <a:pt x="1126384" y="1023313"/>
                    <a:pt x="1132999" y="1016698"/>
                    <a:pt x="1132999" y="1015375"/>
                  </a:cubicBezTo>
                  <a:cubicBezTo>
                    <a:pt x="1132999" y="1014316"/>
                    <a:pt x="1126913" y="1006114"/>
                    <a:pt x="1119504" y="997117"/>
                  </a:cubicBezTo>
                  <a:lnTo>
                    <a:pt x="1105745" y="980977"/>
                  </a:lnTo>
                  <a:lnTo>
                    <a:pt x="1094897" y="987857"/>
                  </a:lnTo>
                  <a:cubicBezTo>
                    <a:pt x="1053355" y="1013787"/>
                    <a:pt x="973976" y="1044480"/>
                    <a:pt x="924496" y="1054006"/>
                  </a:cubicBezTo>
                  <a:lnTo>
                    <a:pt x="900153" y="1058769"/>
                  </a:lnTo>
                  <a:lnTo>
                    <a:pt x="900153" y="1088668"/>
                  </a:lnTo>
                  <a:lnTo>
                    <a:pt x="900153" y="1118568"/>
                  </a:lnTo>
                  <a:lnTo>
                    <a:pt x="937990" y="1118568"/>
                  </a:lnTo>
                  <a:cubicBezTo>
                    <a:pt x="982178" y="1118568"/>
                    <a:pt x="991968" y="1120949"/>
                    <a:pt x="1006521" y="1133914"/>
                  </a:cubicBezTo>
                  <a:cubicBezTo>
                    <a:pt x="1023984" y="1149790"/>
                    <a:pt x="1027160" y="1159316"/>
                    <a:pt x="1027160" y="1200064"/>
                  </a:cubicBezTo>
                  <a:cubicBezTo>
                    <a:pt x="1027160" y="1240018"/>
                    <a:pt x="1024778" y="1249014"/>
                    <a:pt x="1009167" y="1264890"/>
                  </a:cubicBezTo>
                  <a:cubicBezTo>
                    <a:pt x="991704" y="1282618"/>
                    <a:pt x="992233" y="1282618"/>
                    <a:pt x="818392" y="1282354"/>
                  </a:cubicBezTo>
                  <a:cubicBezTo>
                    <a:pt x="733192" y="1282089"/>
                    <a:pt x="659369" y="1281031"/>
                    <a:pt x="654342" y="1279972"/>
                  </a:cubicBezTo>
                  <a:close/>
                  <a:moveTo>
                    <a:pt x="691121" y="1200593"/>
                  </a:moveTo>
                  <a:lnTo>
                    <a:pt x="691121" y="1158257"/>
                  </a:lnTo>
                  <a:lnTo>
                    <a:pt x="678156" y="1158257"/>
                  </a:lnTo>
                  <a:cubicBezTo>
                    <a:pt x="669159" y="1158257"/>
                    <a:pt x="663338" y="1159845"/>
                    <a:pt x="658311" y="1163814"/>
                  </a:cubicBezTo>
                  <a:cubicBezTo>
                    <a:pt x="651696" y="1169106"/>
                    <a:pt x="651431" y="1169900"/>
                    <a:pt x="651431" y="1200328"/>
                  </a:cubicBezTo>
                  <a:cubicBezTo>
                    <a:pt x="651431" y="1226788"/>
                    <a:pt x="652225" y="1232080"/>
                    <a:pt x="656194" y="1235520"/>
                  </a:cubicBezTo>
                  <a:cubicBezTo>
                    <a:pt x="662544" y="1241076"/>
                    <a:pt x="666778" y="1242399"/>
                    <a:pt x="680008" y="1242664"/>
                  </a:cubicBezTo>
                  <a:lnTo>
                    <a:pt x="691121" y="1242928"/>
                  </a:lnTo>
                  <a:lnTo>
                    <a:pt x="691121" y="1200593"/>
                  </a:lnTo>
                  <a:close/>
                  <a:moveTo>
                    <a:pt x="762562" y="1200593"/>
                  </a:moveTo>
                  <a:lnTo>
                    <a:pt x="762562" y="1158257"/>
                  </a:lnTo>
                  <a:lnTo>
                    <a:pt x="746686" y="1158257"/>
                  </a:lnTo>
                  <a:lnTo>
                    <a:pt x="730810" y="1158257"/>
                  </a:lnTo>
                  <a:lnTo>
                    <a:pt x="730810" y="1200593"/>
                  </a:lnTo>
                  <a:lnTo>
                    <a:pt x="730810" y="1242928"/>
                  </a:lnTo>
                  <a:lnTo>
                    <a:pt x="746686" y="1242928"/>
                  </a:lnTo>
                  <a:lnTo>
                    <a:pt x="762562" y="1242928"/>
                  </a:lnTo>
                  <a:lnTo>
                    <a:pt x="762562" y="1200593"/>
                  </a:lnTo>
                  <a:close/>
                  <a:moveTo>
                    <a:pt x="834003" y="1200593"/>
                  </a:moveTo>
                  <a:lnTo>
                    <a:pt x="834003" y="1158257"/>
                  </a:lnTo>
                  <a:lnTo>
                    <a:pt x="818128" y="1158257"/>
                  </a:lnTo>
                  <a:lnTo>
                    <a:pt x="802252" y="1158257"/>
                  </a:lnTo>
                  <a:lnTo>
                    <a:pt x="802252" y="1198741"/>
                  </a:lnTo>
                  <a:cubicBezTo>
                    <a:pt x="802252" y="1221232"/>
                    <a:pt x="803046" y="1240283"/>
                    <a:pt x="804104" y="1241076"/>
                  </a:cubicBezTo>
                  <a:cubicBezTo>
                    <a:pt x="804898" y="1242135"/>
                    <a:pt x="812042" y="1242928"/>
                    <a:pt x="819980" y="1242928"/>
                  </a:cubicBezTo>
                  <a:lnTo>
                    <a:pt x="834003" y="1242928"/>
                  </a:lnTo>
                  <a:lnTo>
                    <a:pt x="834003" y="1200593"/>
                  </a:lnTo>
                  <a:close/>
                  <a:moveTo>
                    <a:pt x="907562" y="1200064"/>
                  </a:moveTo>
                  <a:lnTo>
                    <a:pt x="908355" y="1158257"/>
                  </a:lnTo>
                  <a:lnTo>
                    <a:pt x="892215" y="1158257"/>
                  </a:lnTo>
                  <a:lnTo>
                    <a:pt x="876339" y="1158257"/>
                  </a:lnTo>
                  <a:lnTo>
                    <a:pt x="876339" y="1200593"/>
                  </a:lnTo>
                  <a:lnTo>
                    <a:pt x="876339" y="1243193"/>
                  </a:lnTo>
                  <a:lnTo>
                    <a:pt x="891686" y="1242399"/>
                  </a:lnTo>
                  <a:lnTo>
                    <a:pt x="906768" y="1241606"/>
                  </a:lnTo>
                  <a:lnTo>
                    <a:pt x="907562" y="1200064"/>
                  </a:lnTo>
                  <a:close/>
                  <a:moveTo>
                    <a:pt x="982707" y="1234991"/>
                  </a:moveTo>
                  <a:cubicBezTo>
                    <a:pt x="986676" y="1230228"/>
                    <a:pt x="987470" y="1224407"/>
                    <a:pt x="987470" y="1200064"/>
                  </a:cubicBezTo>
                  <a:cubicBezTo>
                    <a:pt x="987470" y="1173075"/>
                    <a:pt x="987205" y="1170958"/>
                    <a:pt x="980855" y="1164872"/>
                  </a:cubicBezTo>
                  <a:cubicBezTo>
                    <a:pt x="975828" y="1159580"/>
                    <a:pt x="971859" y="1158257"/>
                    <a:pt x="961010" y="1158257"/>
                  </a:cubicBezTo>
                  <a:lnTo>
                    <a:pt x="947780" y="1158257"/>
                  </a:lnTo>
                  <a:lnTo>
                    <a:pt x="947780" y="1200857"/>
                  </a:lnTo>
                  <a:lnTo>
                    <a:pt x="947780" y="1243458"/>
                  </a:lnTo>
                  <a:lnTo>
                    <a:pt x="962862" y="1242399"/>
                  </a:lnTo>
                  <a:cubicBezTo>
                    <a:pt x="974240" y="1241341"/>
                    <a:pt x="979003" y="1239753"/>
                    <a:pt x="982707" y="1234991"/>
                  </a:cubicBezTo>
                  <a:close/>
                  <a:moveTo>
                    <a:pt x="860463" y="1091314"/>
                  </a:moveTo>
                  <a:lnTo>
                    <a:pt x="860463" y="1064325"/>
                  </a:lnTo>
                  <a:lnTo>
                    <a:pt x="819451" y="1064325"/>
                  </a:lnTo>
                  <a:lnTo>
                    <a:pt x="778438" y="1064325"/>
                  </a:lnTo>
                  <a:lnTo>
                    <a:pt x="778438" y="1091314"/>
                  </a:lnTo>
                  <a:lnTo>
                    <a:pt x="778438" y="1118568"/>
                  </a:lnTo>
                  <a:lnTo>
                    <a:pt x="819451" y="1118568"/>
                  </a:lnTo>
                  <a:lnTo>
                    <a:pt x="860463" y="1118568"/>
                  </a:lnTo>
                  <a:lnTo>
                    <a:pt x="860463" y="1091314"/>
                  </a:lnTo>
                  <a:close/>
                  <a:moveTo>
                    <a:pt x="1230371" y="1020931"/>
                  </a:moveTo>
                  <a:lnTo>
                    <a:pt x="1284084" y="974627"/>
                  </a:lnTo>
                  <a:lnTo>
                    <a:pt x="1274823" y="965630"/>
                  </a:lnTo>
                  <a:lnTo>
                    <a:pt x="1265827" y="956369"/>
                  </a:lnTo>
                  <a:lnTo>
                    <a:pt x="1207615" y="1006378"/>
                  </a:lnTo>
                  <a:lnTo>
                    <a:pt x="1149668" y="1056387"/>
                  </a:lnTo>
                  <a:lnTo>
                    <a:pt x="1157871" y="1065913"/>
                  </a:lnTo>
                  <a:cubicBezTo>
                    <a:pt x="1165544" y="1075174"/>
                    <a:pt x="1166073" y="1075438"/>
                    <a:pt x="1171365" y="1071469"/>
                  </a:cubicBezTo>
                  <a:cubicBezTo>
                    <a:pt x="1174276" y="1068823"/>
                    <a:pt x="1201000" y="1046333"/>
                    <a:pt x="1230371" y="1020931"/>
                  </a:cubicBezTo>
                  <a:close/>
                  <a:moveTo>
                    <a:pt x="475474" y="1065119"/>
                  </a:moveTo>
                  <a:lnTo>
                    <a:pt x="482353" y="1056916"/>
                  </a:lnTo>
                  <a:lnTo>
                    <a:pt x="476268" y="1050831"/>
                  </a:lnTo>
                  <a:cubicBezTo>
                    <a:pt x="463302" y="1038130"/>
                    <a:pt x="367254" y="957163"/>
                    <a:pt x="365401" y="957163"/>
                  </a:cubicBezTo>
                  <a:cubicBezTo>
                    <a:pt x="364343" y="957163"/>
                    <a:pt x="360109" y="961397"/>
                    <a:pt x="356140" y="966424"/>
                  </a:cubicBezTo>
                  <a:lnTo>
                    <a:pt x="349261" y="975685"/>
                  </a:lnTo>
                  <a:lnTo>
                    <a:pt x="356670" y="982035"/>
                  </a:lnTo>
                  <a:cubicBezTo>
                    <a:pt x="360903" y="985475"/>
                    <a:pt x="386305" y="1007437"/>
                    <a:pt x="413294" y="1030721"/>
                  </a:cubicBezTo>
                  <a:cubicBezTo>
                    <a:pt x="440282" y="1054006"/>
                    <a:pt x="463567" y="1073322"/>
                    <a:pt x="465419" y="1073322"/>
                  </a:cubicBezTo>
                  <a:cubicBezTo>
                    <a:pt x="467007" y="1073586"/>
                    <a:pt x="471505" y="1069882"/>
                    <a:pt x="475474" y="1065119"/>
                  </a:cubicBezTo>
                  <a:close/>
                  <a:moveTo>
                    <a:pt x="481824" y="972510"/>
                  </a:moveTo>
                  <a:lnTo>
                    <a:pt x="495848" y="956105"/>
                  </a:lnTo>
                  <a:lnTo>
                    <a:pt x="485793" y="947109"/>
                  </a:lnTo>
                  <a:cubicBezTo>
                    <a:pt x="479972" y="942346"/>
                    <a:pt x="472299" y="936260"/>
                    <a:pt x="468594" y="933349"/>
                  </a:cubicBezTo>
                  <a:lnTo>
                    <a:pt x="461715" y="928322"/>
                  </a:lnTo>
                  <a:lnTo>
                    <a:pt x="447956" y="944727"/>
                  </a:lnTo>
                  <a:lnTo>
                    <a:pt x="434197" y="961132"/>
                  </a:lnTo>
                  <a:lnTo>
                    <a:pt x="449543" y="974891"/>
                  </a:lnTo>
                  <a:cubicBezTo>
                    <a:pt x="458010" y="982565"/>
                    <a:pt x="465684" y="988915"/>
                    <a:pt x="466478" y="988915"/>
                  </a:cubicBezTo>
                  <a:cubicBezTo>
                    <a:pt x="467271" y="988915"/>
                    <a:pt x="474416" y="981506"/>
                    <a:pt x="481824" y="972510"/>
                  </a:cubicBezTo>
                  <a:close/>
                  <a:moveTo>
                    <a:pt x="1185389" y="972774"/>
                  </a:moveTo>
                  <a:cubicBezTo>
                    <a:pt x="1191475" y="967483"/>
                    <a:pt x="1196502" y="962455"/>
                    <a:pt x="1196502" y="961397"/>
                  </a:cubicBezTo>
                  <a:cubicBezTo>
                    <a:pt x="1196502" y="960338"/>
                    <a:pt x="1190945" y="952930"/>
                    <a:pt x="1184331" y="944992"/>
                  </a:cubicBezTo>
                  <a:lnTo>
                    <a:pt x="1172159" y="930968"/>
                  </a:lnTo>
                  <a:lnTo>
                    <a:pt x="1157342" y="943404"/>
                  </a:lnTo>
                  <a:cubicBezTo>
                    <a:pt x="1148875" y="950284"/>
                    <a:pt x="1141730" y="956899"/>
                    <a:pt x="1141201" y="957957"/>
                  </a:cubicBezTo>
                  <a:cubicBezTo>
                    <a:pt x="1140672" y="959280"/>
                    <a:pt x="1145964" y="966689"/>
                    <a:pt x="1152843" y="974627"/>
                  </a:cubicBezTo>
                  <a:cubicBezTo>
                    <a:pt x="1166603" y="990502"/>
                    <a:pt x="1164750" y="990767"/>
                    <a:pt x="1185389" y="972774"/>
                  </a:cubicBezTo>
                  <a:close/>
                </a:path>
              </a:pathLst>
            </a:custGeom>
            <a:grpFill/>
            <a:ln w="264" cap="flat">
              <a:solidFill>
                <a:srgbClr val="FFFFFF"/>
              </a:solidFill>
              <a:prstDash val="solid"/>
              <a:miter/>
            </a:ln>
          </p:spPr>
          <p:txBody>
            <a:bodyPr rtlCol="0" anchor="ctr"/>
            <a:lstStyle/>
            <a:p>
              <a:endParaRPr lang="en-US"/>
            </a:p>
          </p:txBody>
        </p:sp>
        <p:sp>
          <p:nvSpPr>
            <p:cNvPr id="535" name="Freeform: Shape 534">
              <a:extLst>
                <a:ext uri="{FF2B5EF4-FFF2-40B4-BE49-F238E27FC236}">
                  <a16:creationId xmlns:a16="http://schemas.microsoft.com/office/drawing/2014/main" id="{60250C49-CAAE-477A-9A9A-6E4A483CD30D}"/>
                </a:ext>
              </a:extLst>
            </p:cNvPr>
            <p:cNvSpPr/>
            <p:nvPr/>
          </p:nvSpPr>
          <p:spPr>
            <a:xfrm flipV="1">
              <a:off x="5192777" y="984896"/>
              <a:ext cx="838149" cy="838586"/>
            </a:xfrm>
            <a:custGeom>
              <a:avLst/>
              <a:gdLst>
                <a:gd name="connsiteX0" fmla="*/ 374036 w 838149"/>
                <a:gd name="connsiteY0" fmla="*/ 835333 h 838586"/>
                <a:gd name="connsiteX1" fmla="*/ 304447 w 838149"/>
                <a:gd name="connsiteY1" fmla="*/ 820515 h 838586"/>
                <a:gd name="connsiteX2" fmla="*/ 305241 w 838149"/>
                <a:gd name="connsiteY2" fmla="*/ 787176 h 838586"/>
                <a:gd name="connsiteX3" fmla="*/ 336463 w 838149"/>
                <a:gd name="connsiteY3" fmla="*/ 788764 h 838586"/>
                <a:gd name="connsiteX4" fmla="*/ 378534 w 838149"/>
                <a:gd name="connsiteY4" fmla="*/ 794849 h 838586"/>
                <a:gd name="connsiteX5" fmla="*/ 396527 w 838149"/>
                <a:gd name="connsiteY5" fmla="*/ 796437 h 838586"/>
                <a:gd name="connsiteX6" fmla="*/ 396527 w 838149"/>
                <a:gd name="connsiteY6" fmla="*/ 765744 h 838586"/>
                <a:gd name="connsiteX7" fmla="*/ 403407 w 838149"/>
                <a:gd name="connsiteY7" fmla="*/ 729758 h 838586"/>
                <a:gd name="connsiteX8" fmla="*/ 429602 w 838149"/>
                <a:gd name="connsiteY8" fmla="*/ 730817 h 838586"/>
                <a:gd name="connsiteX9" fmla="*/ 436217 w 838149"/>
                <a:gd name="connsiteY9" fmla="*/ 766802 h 838586"/>
                <a:gd name="connsiteX10" fmla="*/ 436217 w 838149"/>
                <a:gd name="connsiteY10" fmla="*/ 796437 h 838586"/>
                <a:gd name="connsiteX11" fmla="*/ 457384 w 838149"/>
                <a:gd name="connsiteY11" fmla="*/ 794585 h 838586"/>
                <a:gd name="connsiteX12" fmla="*/ 610586 w 838149"/>
                <a:gd name="connsiteY12" fmla="*/ 743517 h 838586"/>
                <a:gd name="connsiteX13" fmla="*/ 669062 w 838149"/>
                <a:gd name="connsiteY13" fmla="*/ 699065 h 838586"/>
                <a:gd name="connsiteX14" fmla="*/ 649218 w 838149"/>
                <a:gd name="connsiteY14" fmla="*/ 676574 h 838586"/>
                <a:gd name="connsiteX15" fmla="*/ 629373 w 838149"/>
                <a:gd name="connsiteY15" fmla="*/ 648262 h 838586"/>
                <a:gd name="connsiteX16" fmla="*/ 636252 w 838149"/>
                <a:gd name="connsiteY16" fmla="*/ 634503 h 838586"/>
                <a:gd name="connsiteX17" fmla="*/ 677530 w 838149"/>
                <a:gd name="connsiteY17" fmla="*/ 649585 h 838586"/>
                <a:gd name="connsiteX18" fmla="*/ 698697 w 838149"/>
                <a:gd name="connsiteY18" fmla="*/ 669959 h 838586"/>
                <a:gd name="connsiteX19" fmla="*/ 709281 w 838149"/>
                <a:gd name="connsiteY19" fmla="*/ 658052 h 838586"/>
                <a:gd name="connsiteX20" fmla="*/ 776224 w 838149"/>
                <a:gd name="connsiteY20" fmla="*/ 538190 h 838586"/>
                <a:gd name="connsiteX21" fmla="*/ 794746 w 838149"/>
                <a:gd name="connsiteY21" fmla="*/ 452460 h 838586"/>
                <a:gd name="connsiteX22" fmla="*/ 796334 w 838149"/>
                <a:gd name="connsiteY22" fmla="*/ 435791 h 838586"/>
                <a:gd name="connsiteX23" fmla="*/ 766963 w 838149"/>
                <a:gd name="connsiteY23" fmla="*/ 435791 h 838586"/>
                <a:gd name="connsiteX24" fmla="*/ 732566 w 838149"/>
                <a:gd name="connsiteY24" fmla="*/ 430499 h 838586"/>
                <a:gd name="connsiteX25" fmla="*/ 734153 w 838149"/>
                <a:gd name="connsiteY25" fmla="*/ 401657 h 838586"/>
                <a:gd name="connsiteX26" fmla="*/ 768551 w 838149"/>
                <a:gd name="connsiteY26" fmla="*/ 396101 h 838586"/>
                <a:gd name="connsiteX27" fmla="*/ 795805 w 838149"/>
                <a:gd name="connsiteY27" fmla="*/ 396101 h 838586"/>
                <a:gd name="connsiteX28" fmla="*/ 794482 w 838149"/>
                <a:gd name="connsiteY28" fmla="*/ 382342 h 838586"/>
                <a:gd name="connsiteX29" fmla="*/ 775960 w 838149"/>
                <a:gd name="connsiteY29" fmla="*/ 295554 h 838586"/>
                <a:gd name="connsiteX30" fmla="*/ 709281 w 838149"/>
                <a:gd name="connsiteY30" fmla="*/ 176485 h 838586"/>
                <a:gd name="connsiteX31" fmla="*/ 698697 w 838149"/>
                <a:gd name="connsiteY31" fmla="*/ 164578 h 838586"/>
                <a:gd name="connsiteX32" fmla="*/ 678853 w 838149"/>
                <a:gd name="connsiteY32" fmla="*/ 183894 h 838586"/>
                <a:gd name="connsiteX33" fmla="*/ 651070 w 838149"/>
                <a:gd name="connsiteY33" fmla="*/ 202945 h 838586"/>
                <a:gd name="connsiteX34" fmla="*/ 631490 w 838149"/>
                <a:gd name="connsiteY34" fmla="*/ 184952 h 838586"/>
                <a:gd name="connsiteX35" fmla="*/ 650805 w 838149"/>
                <a:gd name="connsiteY35" fmla="*/ 156376 h 838586"/>
                <a:gd name="connsiteX36" fmla="*/ 670121 w 838149"/>
                <a:gd name="connsiteY36" fmla="*/ 136795 h 838586"/>
                <a:gd name="connsiteX37" fmla="*/ 662447 w 838149"/>
                <a:gd name="connsiteY37" fmla="*/ 128857 h 838586"/>
                <a:gd name="connsiteX38" fmla="*/ 524857 w 838149"/>
                <a:gd name="connsiteY38" fmla="*/ 53447 h 838586"/>
                <a:gd name="connsiteX39" fmla="*/ 447859 w 838149"/>
                <a:gd name="connsiteY39" fmla="*/ 38894 h 838586"/>
                <a:gd name="connsiteX40" fmla="*/ 438863 w 838149"/>
                <a:gd name="connsiteY40" fmla="*/ 38894 h 838586"/>
                <a:gd name="connsiteX41" fmla="*/ 438863 w 838149"/>
                <a:gd name="connsiteY41" fmla="*/ 65089 h 838586"/>
                <a:gd name="connsiteX42" fmla="*/ 432777 w 838149"/>
                <a:gd name="connsiteY42" fmla="*/ 98693 h 838586"/>
                <a:gd name="connsiteX43" fmla="*/ 403936 w 838149"/>
                <a:gd name="connsiteY43" fmla="*/ 100016 h 838586"/>
                <a:gd name="connsiteX44" fmla="*/ 399173 w 838149"/>
                <a:gd name="connsiteY44" fmla="*/ 66412 h 838586"/>
                <a:gd name="connsiteX45" fmla="*/ 399173 w 838149"/>
                <a:gd name="connsiteY45" fmla="*/ 38894 h 838586"/>
                <a:gd name="connsiteX46" fmla="*/ 386737 w 838149"/>
                <a:gd name="connsiteY46" fmla="*/ 38894 h 838586"/>
                <a:gd name="connsiteX47" fmla="*/ 301272 w 838149"/>
                <a:gd name="connsiteY47" fmla="*/ 55299 h 838586"/>
                <a:gd name="connsiteX48" fmla="*/ 178763 w 838149"/>
                <a:gd name="connsiteY48" fmla="*/ 120390 h 838586"/>
                <a:gd name="connsiteX49" fmla="*/ 163681 w 838149"/>
                <a:gd name="connsiteY49" fmla="*/ 132297 h 838586"/>
                <a:gd name="connsiteX50" fmla="*/ 184849 w 838149"/>
                <a:gd name="connsiteY50" fmla="*/ 153994 h 838586"/>
                <a:gd name="connsiteX51" fmla="*/ 206017 w 838149"/>
                <a:gd name="connsiteY51" fmla="*/ 179925 h 838586"/>
                <a:gd name="connsiteX52" fmla="*/ 181145 w 838149"/>
                <a:gd name="connsiteY52" fmla="*/ 201357 h 838586"/>
                <a:gd name="connsiteX53" fmla="*/ 155479 w 838149"/>
                <a:gd name="connsiteY53" fmla="*/ 179925 h 838586"/>
                <a:gd name="connsiteX54" fmla="*/ 135105 w 838149"/>
                <a:gd name="connsiteY54" fmla="*/ 160080 h 838586"/>
                <a:gd name="connsiteX55" fmla="*/ 114995 w 838149"/>
                <a:gd name="connsiteY55" fmla="*/ 186010 h 838586"/>
                <a:gd name="connsiteX56" fmla="*/ 37733 w 838149"/>
                <a:gd name="connsiteY56" fmla="*/ 378108 h 838586"/>
                <a:gd name="connsiteX57" fmla="*/ 36145 w 838149"/>
                <a:gd name="connsiteY57" fmla="*/ 392926 h 838586"/>
                <a:gd name="connsiteX58" fmla="*/ 67103 w 838149"/>
                <a:gd name="connsiteY58" fmla="*/ 393984 h 838586"/>
                <a:gd name="connsiteX59" fmla="*/ 103088 w 838149"/>
                <a:gd name="connsiteY59" fmla="*/ 401128 h 838586"/>
                <a:gd name="connsiteX60" fmla="*/ 102030 w 838149"/>
                <a:gd name="connsiteY60" fmla="*/ 427323 h 838586"/>
                <a:gd name="connsiteX61" fmla="*/ 65780 w 838149"/>
                <a:gd name="connsiteY61" fmla="*/ 433145 h 838586"/>
                <a:gd name="connsiteX62" fmla="*/ 35881 w 838149"/>
                <a:gd name="connsiteY62" fmla="*/ 433145 h 838586"/>
                <a:gd name="connsiteX63" fmla="*/ 37733 w 838149"/>
                <a:gd name="connsiteY63" fmla="*/ 453783 h 838586"/>
                <a:gd name="connsiteX64" fmla="*/ 75570 w 838149"/>
                <a:gd name="connsiteY64" fmla="*/ 585288 h 838586"/>
                <a:gd name="connsiteX65" fmla="*/ 123992 w 838149"/>
                <a:gd name="connsiteY65" fmla="*/ 660698 h 838586"/>
                <a:gd name="connsiteX66" fmla="*/ 131930 w 838149"/>
                <a:gd name="connsiteY66" fmla="*/ 669695 h 838586"/>
                <a:gd name="connsiteX67" fmla="*/ 151245 w 838149"/>
                <a:gd name="connsiteY67" fmla="*/ 650908 h 838586"/>
                <a:gd name="connsiteX68" fmla="*/ 176117 w 838149"/>
                <a:gd name="connsiteY68" fmla="*/ 629211 h 838586"/>
                <a:gd name="connsiteX69" fmla="*/ 203371 w 838149"/>
                <a:gd name="connsiteY69" fmla="*/ 647998 h 838586"/>
                <a:gd name="connsiteX70" fmla="*/ 182203 w 838149"/>
                <a:gd name="connsiteY70" fmla="*/ 677633 h 838586"/>
                <a:gd name="connsiteX71" fmla="*/ 161035 w 838149"/>
                <a:gd name="connsiteY71" fmla="*/ 699594 h 838586"/>
                <a:gd name="connsiteX72" fmla="*/ 181145 w 838149"/>
                <a:gd name="connsiteY72" fmla="*/ 715735 h 838586"/>
                <a:gd name="connsiteX73" fmla="*/ 223216 w 838149"/>
                <a:gd name="connsiteY73" fmla="*/ 744311 h 838586"/>
                <a:gd name="connsiteX74" fmla="*/ 250998 w 838149"/>
                <a:gd name="connsiteY74" fmla="*/ 773946 h 838586"/>
                <a:gd name="connsiteX75" fmla="*/ 237239 w 838149"/>
                <a:gd name="connsiteY75" fmla="*/ 790087 h 838586"/>
                <a:gd name="connsiteX76" fmla="*/ 180086 w 838149"/>
                <a:gd name="connsiteY76" fmla="*/ 764156 h 838586"/>
                <a:gd name="connsiteX77" fmla="*/ 4658 w 838149"/>
                <a:gd name="connsiteY77" fmla="*/ 501411 h 838586"/>
                <a:gd name="connsiteX78" fmla="*/ -2221 w 838149"/>
                <a:gd name="connsiteY78" fmla="*/ 429176 h 838586"/>
                <a:gd name="connsiteX79" fmla="*/ 2012 w 838149"/>
                <a:gd name="connsiteY79" fmla="*/ 348738 h 838586"/>
                <a:gd name="connsiteX80" fmla="*/ 290159 w 838149"/>
                <a:gd name="connsiteY80" fmla="*/ 16668 h 838586"/>
                <a:gd name="connsiteX81" fmla="*/ 415049 w 838149"/>
                <a:gd name="connsiteY81" fmla="*/ -1854 h 838586"/>
                <a:gd name="connsiteX82" fmla="*/ 579628 w 838149"/>
                <a:gd name="connsiteY82" fmla="*/ 30956 h 838586"/>
                <a:gd name="connsiteX83" fmla="*/ 834965 w 838149"/>
                <a:gd name="connsiteY83" fmla="*/ 400070 h 838586"/>
                <a:gd name="connsiteX84" fmla="*/ 492047 w 838149"/>
                <a:gd name="connsiteY84" fmla="*/ 829776 h 838586"/>
                <a:gd name="connsiteX85" fmla="*/ 374036 w 838149"/>
                <a:gd name="connsiteY85" fmla="*/ 835333 h 83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38149" h="838586">
                  <a:moveTo>
                    <a:pt x="374036" y="835333"/>
                  </a:moveTo>
                  <a:cubicBezTo>
                    <a:pt x="343343" y="831893"/>
                    <a:pt x="311591" y="825013"/>
                    <a:pt x="304447" y="820515"/>
                  </a:cubicBezTo>
                  <a:cubicBezTo>
                    <a:pt x="291482" y="812048"/>
                    <a:pt x="291746" y="793262"/>
                    <a:pt x="305241" y="787176"/>
                  </a:cubicBezTo>
                  <a:cubicBezTo>
                    <a:pt x="310797" y="784795"/>
                    <a:pt x="317148" y="785059"/>
                    <a:pt x="336463" y="788764"/>
                  </a:cubicBezTo>
                  <a:cubicBezTo>
                    <a:pt x="349958" y="791410"/>
                    <a:pt x="368744" y="794055"/>
                    <a:pt x="378534" y="794849"/>
                  </a:cubicBezTo>
                  <a:lnTo>
                    <a:pt x="396527" y="796437"/>
                  </a:lnTo>
                  <a:lnTo>
                    <a:pt x="396527" y="765744"/>
                  </a:lnTo>
                  <a:cubicBezTo>
                    <a:pt x="396527" y="735844"/>
                    <a:pt x="396792" y="735050"/>
                    <a:pt x="403407" y="729758"/>
                  </a:cubicBezTo>
                  <a:cubicBezTo>
                    <a:pt x="412667" y="722350"/>
                    <a:pt x="421664" y="722879"/>
                    <a:pt x="429602" y="730817"/>
                  </a:cubicBezTo>
                  <a:cubicBezTo>
                    <a:pt x="435952" y="736902"/>
                    <a:pt x="436217" y="739019"/>
                    <a:pt x="436217" y="766802"/>
                  </a:cubicBezTo>
                  <a:lnTo>
                    <a:pt x="436217" y="796437"/>
                  </a:lnTo>
                  <a:lnTo>
                    <a:pt x="457384" y="794585"/>
                  </a:lnTo>
                  <a:cubicBezTo>
                    <a:pt x="503689" y="790880"/>
                    <a:pt x="566134" y="769977"/>
                    <a:pt x="610586" y="743517"/>
                  </a:cubicBezTo>
                  <a:cubicBezTo>
                    <a:pt x="634665" y="728965"/>
                    <a:pt x="668798" y="703034"/>
                    <a:pt x="669062" y="699065"/>
                  </a:cubicBezTo>
                  <a:cubicBezTo>
                    <a:pt x="669062" y="697477"/>
                    <a:pt x="660066" y="687423"/>
                    <a:pt x="649218" y="676574"/>
                  </a:cubicBezTo>
                  <a:cubicBezTo>
                    <a:pt x="632813" y="660169"/>
                    <a:pt x="629373" y="655406"/>
                    <a:pt x="629373" y="648262"/>
                  </a:cubicBezTo>
                  <a:cubicBezTo>
                    <a:pt x="629373" y="642441"/>
                    <a:pt x="631490" y="638208"/>
                    <a:pt x="636252" y="634503"/>
                  </a:cubicBezTo>
                  <a:cubicBezTo>
                    <a:pt x="648424" y="624978"/>
                    <a:pt x="654510" y="627094"/>
                    <a:pt x="677530" y="649585"/>
                  </a:cubicBezTo>
                  <a:lnTo>
                    <a:pt x="698697" y="669959"/>
                  </a:lnTo>
                  <a:lnTo>
                    <a:pt x="709281" y="658052"/>
                  </a:lnTo>
                  <a:cubicBezTo>
                    <a:pt x="733889" y="630534"/>
                    <a:pt x="762730" y="578938"/>
                    <a:pt x="776224" y="538190"/>
                  </a:cubicBezTo>
                  <a:cubicBezTo>
                    <a:pt x="783898" y="514905"/>
                    <a:pt x="792100" y="477068"/>
                    <a:pt x="794746" y="452460"/>
                  </a:cubicBezTo>
                  <a:lnTo>
                    <a:pt x="796334" y="435791"/>
                  </a:lnTo>
                  <a:lnTo>
                    <a:pt x="766963" y="435791"/>
                  </a:lnTo>
                  <a:cubicBezTo>
                    <a:pt x="741298" y="435791"/>
                    <a:pt x="737329" y="435261"/>
                    <a:pt x="732566" y="430499"/>
                  </a:cubicBezTo>
                  <a:cubicBezTo>
                    <a:pt x="724628" y="422561"/>
                    <a:pt x="725422" y="408537"/>
                    <a:pt x="734153" y="401657"/>
                  </a:cubicBezTo>
                  <a:cubicBezTo>
                    <a:pt x="740239" y="396895"/>
                    <a:pt x="745002" y="396101"/>
                    <a:pt x="768551" y="396101"/>
                  </a:cubicBezTo>
                  <a:lnTo>
                    <a:pt x="795805" y="396101"/>
                  </a:lnTo>
                  <a:lnTo>
                    <a:pt x="794482" y="382342"/>
                  </a:lnTo>
                  <a:cubicBezTo>
                    <a:pt x="791836" y="358793"/>
                    <a:pt x="782839" y="316457"/>
                    <a:pt x="775960" y="295554"/>
                  </a:cubicBezTo>
                  <a:cubicBezTo>
                    <a:pt x="762201" y="254806"/>
                    <a:pt x="733624" y="204003"/>
                    <a:pt x="709281" y="176485"/>
                  </a:cubicBezTo>
                  <a:lnTo>
                    <a:pt x="698697" y="164578"/>
                  </a:lnTo>
                  <a:lnTo>
                    <a:pt x="678853" y="183894"/>
                  </a:lnTo>
                  <a:cubicBezTo>
                    <a:pt x="663241" y="198976"/>
                    <a:pt x="657420" y="202945"/>
                    <a:pt x="651070" y="202945"/>
                  </a:cubicBezTo>
                  <a:cubicBezTo>
                    <a:pt x="639957" y="202945"/>
                    <a:pt x="631754" y="195536"/>
                    <a:pt x="631490" y="184952"/>
                  </a:cubicBezTo>
                  <a:cubicBezTo>
                    <a:pt x="631225" y="177279"/>
                    <a:pt x="634136" y="173310"/>
                    <a:pt x="650805" y="156376"/>
                  </a:cubicBezTo>
                  <a:lnTo>
                    <a:pt x="670121" y="136795"/>
                  </a:lnTo>
                  <a:lnTo>
                    <a:pt x="662447" y="128857"/>
                  </a:lnTo>
                  <a:cubicBezTo>
                    <a:pt x="639163" y="104514"/>
                    <a:pt x="569045" y="66148"/>
                    <a:pt x="524857" y="53447"/>
                  </a:cubicBezTo>
                  <a:cubicBezTo>
                    <a:pt x="498662" y="45774"/>
                    <a:pt x="461618" y="38894"/>
                    <a:pt x="447859" y="38894"/>
                  </a:cubicBezTo>
                  <a:lnTo>
                    <a:pt x="438863" y="38894"/>
                  </a:lnTo>
                  <a:lnTo>
                    <a:pt x="438863" y="65089"/>
                  </a:lnTo>
                  <a:cubicBezTo>
                    <a:pt x="438863" y="88903"/>
                    <a:pt x="438333" y="92343"/>
                    <a:pt x="432777" y="98693"/>
                  </a:cubicBezTo>
                  <a:cubicBezTo>
                    <a:pt x="424574" y="107954"/>
                    <a:pt x="411080" y="108748"/>
                    <a:pt x="403936" y="100016"/>
                  </a:cubicBezTo>
                  <a:cubicBezTo>
                    <a:pt x="399967" y="94989"/>
                    <a:pt x="399173" y="89168"/>
                    <a:pt x="399173" y="66412"/>
                  </a:cubicBezTo>
                  <a:lnTo>
                    <a:pt x="399173" y="38894"/>
                  </a:lnTo>
                  <a:lnTo>
                    <a:pt x="386737" y="38894"/>
                  </a:lnTo>
                  <a:cubicBezTo>
                    <a:pt x="367686" y="38894"/>
                    <a:pt x="329848" y="46303"/>
                    <a:pt x="301272" y="55299"/>
                  </a:cubicBezTo>
                  <a:cubicBezTo>
                    <a:pt x="255761" y="69852"/>
                    <a:pt x="216865" y="90491"/>
                    <a:pt x="178763" y="120390"/>
                  </a:cubicBezTo>
                  <a:lnTo>
                    <a:pt x="163681" y="132297"/>
                  </a:lnTo>
                  <a:lnTo>
                    <a:pt x="184849" y="153994"/>
                  </a:lnTo>
                  <a:cubicBezTo>
                    <a:pt x="196491" y="166166"/>
                    <a:pt x="206017" y="177808"/>
                    <a:pt x="206017" y="179925"/>
                  </a:cubicBezTo>
                  <a:cubicBezTo>
                    <a:pt x="206017" y="193155"/>
                    <a:pt x="192522" y="204797"/>
                    <a:pt x="181145" y="201357"/>
                  </a:cubicBezTo>
                  <a:cubicBezTo>
                    <a:pt x="178234" y="200563"/>
                    <a:pt x="166592" y="190773"/>
                    <a:pt x="155479" y="179925"/>
                  </a:cubicBezTo>
                  <a:lnTo>
                    <a:pt x="135105" y="160080"/>
                  </a:lnTo>
                  <a:lnTo>
                    <a:pt x="114995" y="186010"/>
                  </a:lnTo>
                  <a:cubicBezTo>
                    <a:pt x="73453" y="240253"/>
                    <a:pt x="45671" y="308784"/>
                    <a:pt x="37733" y="378108"/>
                  </a:cubicBezTo>
                  <a:lnTo>
                    <a:pt x="36145" y="392926"/>
                  </a:lnTo>
                  <a:lnTo>
                    <a:pt x="67103" y="393984"/>
                  </a:lnTo>
                  <a:cubicBezTo>
                    <a:pt x="95944" y="394778"/>
                    <a:pt x="98326" y="395307"/>
                    <a:pt x="103088" y="401128"/>
                  </a:cubicBezTo>
                  <a:cubicBezTo>
                    <a:pt x="109968" y="409595"/>
                    <a:pt x="109439" y="420444"/>
                    <a:pt x="102030" y="427323"/>
                  </a:cubicBezTo>
                  <a:cubicBezTo>
                    <a:pt x="96473" y="432615"/>
                    <a:pt x="93034" y="433145"/>
                    <a:pt x="65780" y="433145"/>
                  </a:cubicBezTo>
                  <a:lnTo>
                    <a:pt x="35881" y="433145"/>
                  </a:lnTo>
                  <a:lnTo>
                    <a:pt x="37733" y="453783"/>
                  </a:lnTo>
                  <a:cubicBezTo>
                    <a:pt x="41702" y="497442"/>
                    <a:pt x="55196" y="544011"/>
                    <a:pt x="75570" y="585288"/>
                  </a:cubicBezTo>
                  <a:cubicBezTo>
                    <a:pt x="87742" y="609631"/>
                    <a:pt x="109968" y="644293"/>
                    <a:pt x="123992" y="660698"/>
                  </a:cubicBezTo>
                  <a:lnTo>
                    <a:pt x="131930" y="669695"/>
                  </a:lnTo>
                  <a:lnTo>
                    <a:pt x="151245" y="650908"/>
                  </a:lnTo>
                  <a:cubicBezTo>
                    <a:pt x="161564" y="640589"/>
                    <a:pt x="172942" y="630799"/>
                    <a:pt x="176117" y="629211"/>
                  </a:cubicBezTo>
                  <a:cubicBezTo>
                    <a:pt x="188818" y="622861"/>
                    <a:pt x="203371" y="632916"/>
                    <a:pt x="203371" y="647998"/>
                  </a:cubicBezTo>
                  <a:cubicBezTo>
                    <a:pt x="203371" y="653819"/>
                    <a:pt x="198343" y="660698"/>
                    <a:pt x="182203" y="677633"/>
                  </a:cubicBezTo>
                  <a:lnTo>
                    <a:pt x="161035" y="699594"/>
                  </a:lnTo>
                  <a:lnTo>
                    <a:pt x="181145" y="715735"/>
                  </a:lnTo>
                  <a:cubicBezTo>
                    <a:pt x="192258" y="724466"/>
                    <a:pt x="211309" y="737432"/>
                    <a:pt x="223216" y="744311"/>
                  </a:cubicBezTo>
                  <a:cubicBezTo>
                    <a:pt x="244383" y="756747"/>
                    <a:pt x="250998" y="763891"/>
                    <a:pt x="250998" y="773946"/>
                  </a:cubicBezTo>
                  <a:cubicBezTo>
                    <a:pt x="250734" y="780296"/>
                    <a:pt x="245177" y="787176"/>
                    <a:pt x="237239" y="790087"/>
                  </a:cubicBezTo>
                  <a:cubicBezTo>
                    <a:pt x="228508" y="793262"/>
                    <a:pt x="211573" y="785588"/>
                    <a:pt x="180086" y="764156"/>
                  </a:cubicBezTo>
                  <a:cubicBezTo>
                    <a:pt x="89594" y="701976"/>
                    <a:pt x="27943" y="609631"/>
                    <a:pt x="4658" y="501411"/>
                  </a:cubicBezTo>
                  <a:cubicBezTo>
                    <a:pt x="954" y="484212"/>
                    <a:pt x="-1163" y="462250"/>
                    <a:pt x="-2221" y="429176"/>
                  </a:cubicBezTo>
                  <a:cubicBezTo>
                    <a:pt x="-3544" y="388428"/>
                    <a:pt x="-2751" y="376785"/>
                    <a:pt x="2012" y="348738"/>
                  </a:cubicBezTo>
                  <a:cubicBezTo>
                    <a:pt x="28737" y="191832"/>
                    <a:pt x="139603" y="64296"/>
                    <a:pt x="290159" y="16668"/>
                  </a:cubicBezTo>
                  <a:cubicBezTo>
                    <a:pt x="331701" y="3703"/>
                    <a:pt x="367686" y="-1589"/>
                    <a:pt x="415049" y="-1854"/>
                  </a:cubicBezTo>
                  <a:cubicBezTo>
                    <a:pt x="477494" y="-1854"/>
                    <a:pt x="526444" y="7936"/>
                    <a:pt x="579628" y="30956"/>
                  </a:cubicBezTo>
                  <a:cubicBezTo>
                    <a:pt x="729920" y="95783"/>
                    <a:pt x="827821" y="237342"/>
                    <a:pt x="834965" y="400070"/>
                  </a:cubicBezTo>
                  <a:cubicBezTo>
                    <a:pt x="843961" y="607779"/>
                    <a:pt x="696316" y="792997"/>
                    <a:pt x="492047" y="829776"/>
                  </a:cubicBezTo>
                  <a:cubicBezTo>
                    <a:pt x="457384" y="836126"/>
                    <a:pt x="403407" y="838508"/>
                    <a:pt x="374036" y="835333"/>
                  </a:cubicBezTo>
                  <a:close/>
                </a:path>
              </a:pathLst>
            </a:custGeom>
            <a:grpFill/>
            <a:ln w="264" cap="flat">
              <a:solidFill>
                <a:srgbClr val="FFFFFF"/>
              </a:solidFill>
              <a:prstDash val="solid"/>
              <a:miter/>
            </a:ln>
          </p:spPr>
          <p:txBody>
            <a:bodyPr rtlCol="0" anchor="ctr"/>
            <a:lstStyle/>
            <a:p>
              <a:endParaRPr lang="en-US"/>
            </a:p>
          </p:txBody>
        </p:sp>
        <p:sp>
          <p:nvSpPr>
            <p:cNvPr id="536" name="Freeform: Shape 535">
              <a:extLst>
                <a:ext uri="{FF2B5EF4-FFF2-40B4-BE49-F238E27FC236}">
                  <a16:creationId xmlns:a16="http://schemas.microsoft.com/office/drawing/2014/main" id="{6B9252E1-D48F-459A-B419-861F3B85C304}"/>
                </a:ext>
              </a:extLst>
            </p:cNvPr>
            <p:cNvSpPr/>
            <p:nvPr/>
          </p:nvSpPr>
          <p:spPr>
            <a:xfrm flipV="1">
              <a:off x="5562789" y="1221883"/>
              <a:ext cx="235694" cy="365048"/>
            </a:xfrm>
            <a:custGeom>
              <a:avLst/>
              <a:gdLst>
                <a:gd name="connsiteX0" fmla="*/ 32101 w 235694"/>
                <a:gd name="connsiteY0" fmla="*/ 357206 h 365048"/>
                <a:gd name="connsiteX1" fmla="*/ 26280 w 235694"/>
                <a:gd name="connsiteY1" fmla="*/ 289204 h 365048"/>
                <a:gd name="connsiteX2" fmla="*/ 26280 w 235694"/>
                <a:gd name="connsiteY2" fmla="*/ 227553 h 365048"/>
                <a:gd name="connsiteX3" fmla="*/ 15961 w 235694"/>
                <a:gd name="connsiteY3" fmla="*/ 218821 h 365048"/>
                <a:gd name="connsiteX4" fmla="*/ 9875 w 235694"/>
                <a:gd name="connsiteY4" fmla="*/ 148174 h 365048"/>
                <a:gd name="connsiteX5" fmla="*/ 59355 w 235694"/>
                <a:gd name="connsiteY5" fmla="*/ 134150 h 365048"/>
                <a:gd name="connsiteX6" fmla="*/ 136088 w 235694"/>
                <a:gd name="connsiteY6" fmla="*/ 66943 h 365048"/>
                <a:gd name="connsiteX7" fmla="*/ 213351 w 235694"/>
                <a:gd name="connsiteY7" fmla="*/ -1853 h 365048"/>
                <a:gd name="connsiteX8" fmla="*/ 232666 w 235694"/>
                <a:gd name="connsiteY8" fmla="*/ 17198 h 365048"/>
                <a:gd name="connsiteX9" fmla="*/ 163342 w 235694"/>
                <a:gd name="connsiteY9" fmla="*/ 95254 h 365048"/>
                <a:gd name="connsiteX10" fmla="*/ 94017 w 235694"/>
                <a:gd name="connsiteY10" fmla="*/ 164579 h 365048"/>
                <a:gd name="connsiteX11" fmla="*/ 93753 w 235694"/>
                <a:gd name="connsiteY11" fmla="*/ 180455 h 365048"/>
                <a:gd name="connsiteX12" fmla="*/ 86344 w 235694"/>
                <a:gd name="connsiteY12" fmla="*/ 206915 h 365048"/>
                <a:gd name="connsiteX13" fmla="*/ 72585 w 235694"/>
                <a:gd name="connsiteY13" fmla="*/ 220938 h 365048"/>
                <a:gd name="connsiteX14" fmla="*/ 65970 w 235694"/>
                <a:gd name="connsiteY14" fmla="*/ 223849 h 365048"/>
                <a:gd name="connsiteX15" fmla="*/ 65970 w 235694"/>
                <a:gd name="connsiteY15" fmla="*/ 287088 h 365048"/>
                <a:gd name="connsiteX16" fmla="*/ 65970 w 235694"/>
                <a:gd name="connsiteY16" fmla="*/ 350326 h 365048"/>
                <a:gd name="connsiteX17" fmla="*/ 59355 w 235694"/>
                <a:gd name="connsiteY17" fmla="*/ 356677 h 365048"/>
                <a:gd name="connsiteX18" fmla="*/ 32101 w 235694"/>
                <a:gd name="connsiteY18" fmla="*/ 357206 h 365048"/>
                <a:gd name="connsiteX19" fmla="*/ 52475 w 235694"/>
                <a:gd name="connsiteY19" fmla="*/ 184953 h 365048"/>
                <a:gd name="connsiteX20" fmla="*/ 45860 w 235694"/>
                <a:gd name="connsiteY20" fmla="*/ 172782 h 365048"/>
                <a:gd name="connsiteX21" fmla="*/ 37923 w 235694"/>
                <a:gd name="connsiteY21" fmla="*/ 184688 h 365048"/>
                <a:gd name="connsiteX22" fmla="*/ 52475 w 235694"/>
                <a:gd name="connsiteY22" fmla="*/ 184953 h 36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694" h="365048">
                  <a:moveTo>
                    <a:pt x="32101" y="357206"/>
                  </a:moveTo>
                  <a:cubicBezTo>
                    <a:pt x="26545" y="351120"/>
                    <a:pt x="26280" y="349003"/>
                    <a:pt x="26280" y="289204"/>
                  </a:cubicBezTo>
                  <a:lnTo>
                    <a:pt x="26280" y="227553"/>
                  </a:lnTo>
                  <a:lnTo>
                    <a:pt x="15961" y="218821"/>
                  </a:lnTo>
                  <a:cubicBezTo>
                    <a:pt x="-6794" y="199241"/>
                    <a:pt x="-9440" y="168548"/>
                    <a:pt x="9875" y="148174"/>
                  </a:cubicBezTo>
                  <a:cubicBezTo>
                    <a:pt x="23105" y="134150"/>
                    <a:pt x="39246" y="129652"/>
                    <a:pt x="59355" y="134150"/>
                  </a:cubicBezTo>
                  <a:cubicBezTo>
                    <a:pt x="67028" y="135738"/>
                    <a:pt x="70468" y="132563"/>
                    <a:pt x="136088" y="66943"/>
                  </a:cubicBezTo>
                  <a:cubicBezTo>
                    <a:pt x="197739" y="5027"/>
                    <a:pt x="205677" y="-1853"/>
                    <a:pt x="213351" y="-1853"/>
                  </a:cubicBezTo>
                  <a:cubicBezTo>
                    <a:pt x="224728" y="-1853"/>
                    <a:pt x="232666" y="6085"/>
                    <a:pt x="232666" y="17198"/>
                  </a:cubicBezTo>
                  <a:cubicBezTo>
                    <a:pt x="232666" y="25136"/>
                    <a:pt x="225522" y="33074"/>
                    <a:pt x="163342" y="95254"/>
                  </a:cubicBezTo>
                  <a:lnTo>
                    <a:pt x="94017" y="164579"/>
                  </a:lnTo>
                  <a:lnTo>
                    <a:pt x="93753" y="180455"/>
                  </a:lnTo>
                  <a:cubicBezTo>
                    <a:pt x="93488" y="192626"/>
                    <a:pt x="92165" y="198183"/>
                    <a:pt x="86344" y="206915"/>
                  </a:cubicBezTo>
                  <a:cubicBezTo>
                    <a:pt x="82375" y="213000"/>
                    <a:pt x="76025" y="219351"/>
                    <a:pt x="72585" y="220938"/>
                  </a:cubicBezTo>
                  <a:lnTo>
                    <a:pt x="65970" y="223849"/>
                  </a:lnTo>
                  <a:lnTo>
                    <a:pt x="65970" y="287088"/>
                  </a:lnTo>
                  <a:lnTo>
                    <a:pt x="65970" y="350326"/>
                  </a:lnTo>
                  <a:lnTo>
                    <a:pt x="59355" y="356677"/>
                  </a:lnTo>
                  <a:cubicBezTo>
                    <a:pt x="51152" y="365144"/>
                    <a:pt x="39775" y="365408"/>
                    <a:pt x="32101" y="357206"/>
                  </a:cubicBezTo>
                  <a:close/>
                  <a:moveTo>
                    <a:pt x="52475" y="184953"/>
                  </a:moveTo>
                  <a:cubicBezTo>
                    <a:pt x="56974" y="179661"/>
                    <a:pt x="53005" y="172782"/>
                    <a:pt x="45860" y="172782"/>
                  </a:cubicBezTo>
                  <a:cubicBezTo>
                    <a:pt x="38981" y="172782"/>
                    <a:pt x="35277" y="178073"/>
                    <a:pt x="37923" y="184688"/>
                  </a:cubicBezTo>
                  <a:cubicBezTo>
                    <a:pt x="39775" y="189716"/>
                    <a:pt x="48506" y="189980"/>
                    <a:pt x="52475" y="184953"/>
                  </a:cubicBezTo>
                  <a:close/>
                </a:path>
              </a:pathLst>
            </a:custGeom>
            <a:grpFill/>
            <a:ln w="264" cap="flat">
              <a:solidFill>
                <a:srgbClr val="FFFFFF"/>
              </a:solidFill>
              <a:prstDash val="solid"/>
              <a:miter/>
            </a:ln>
          </p:spPr>
          <p:txBody>
            <a:bodyPr rtlCol="0" anchor="ctr"/>
            <a:lstStyle/>
            <a:p>
              <a:endParaRPr lang="en-US"/>
            </a:p>
          </p:txBody>
        </p:sp>
      </p:grpSp>
      <p:sp>
        <p:nvSpPr>
          <p:cNvPr id="545" name="TextBox 544">
            <a:extLst>
              <a:ext uri="{FF2B5EF4-FFF2-40B4-BE49-F238E27FC236}">
                <a16:creationId xmlns:a16="http://schemas.microsoft.com/office/drawing/2014/main" id="{3E5A07A3-09ED-4B7B-9FBE-B96FD5AD1D7B}"/>
              </a:ext>
            </a:extLst>
          </p:cNvPr>
          <p:cNvSpPr txBox="1"/>
          <p:nvPr/>
        </p:nvSpPr>
        <p:spPr>
          <a:xfrm>
            <a:off x="270735" y="1324819"/>
            <a:ext cx="8370309" cy="904863"/>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vi-VN" dirty="0"/>
              <a:t>Hãy sắp xếp các thao tác theo thứ tự đúng khi sử dụng đồng hồ bấm giây để đo thời gian.</a:t>
            </a:r>
            <a:endParaRPr lang="en-US" dirty="0"/>
          </a:p>
        </p:txBody>
      </p:sp>
      <p:sp>
        <p:nvSpPr>
          <p:cNvPr id="546" name="TextBox 545">
            <a:extLst>
              <a:ext uri="{FF2B5EF4-FFF2-40B4-BE49-F238E27FC236}">
                <a16:creationId xmlns:a16="http://schemas.microsoft.com/office/drawing/2014/main" id="{60438C95-5008-4AF2-BA63-DDD04D99E4CD}"/>
              </a:ext>
            </a:extLst>
          </p:cNvPr>
          <p:cNvSpPr txBox="1"/>
          <p:nvPr/>
        </p:nvSpPr>
        <p:spPr>
          <a:xfrm>
            <a:off x="1021258" y="2385786"/>
            <a:ext cx="6869262" cy="498598"/>
          </a:xfrm>
          <a:prstGeom prst="rect">
            <a:avLst/>
          </a:prstGeom>
          <a:noFill/>
        </p:spPr>
        <p:txBody>
          <a:bodyPr wrap="square" rtlCol="0">
            <a:spAutoFit/>
          </a:bodyPr>
          <a:lstStyle/>
          <a:p>
            <a:pPr>
              <a:lnSpc>
                <a:spcPct val="120000"/>
              </a:lnSpc>
            </a:pPr>
            <a:r>
              <a:rPr lang="vi-VN" sz="2200" dirty="0">
                <a:latin typeface="#9Slide03 Arima Madurai Black" panose="00000A00000000000000" pitchFamily="2" charset="0"/>
                <a:cs typeface="#9Slide03 Arima Madurai Black" panose="00000A00000000000000" pitchFamily="2" charset="0"/>
              </a:rPr>
              <a:t>a) Nhấn nút RESET để đưa đồng hồ bấm giây về số 0.</a:t>
            </a:r>
            <a:endParaRPr lang="en-US" sz="2200" dirty="0">
              <a:latin typeface="#9Slide03 Arima Madurai Black" panose="00000A00000000000000" pitchFamily="2" charset="0"/>
              <a:cs typeface="#9Slide03 Arima Madurai Black" panose="00000A00000000000000" pitchFamily="2" charset="0"/>
            </a:endParaRPr>
          </a:p>
        </p:txBody>
      </p:sp>
      <p:grpSp>
        <p:nvGrpSpPr>
          <p:cNvPr id="551" name="Group 550">
            <a:extLst>
              <a:ext uri="{FF2B5EF4-FFF2-40B4-BE49-F238E27FC236}">
                <a16:creationId xmlns:a16="http://schemas.microsoft.com/office/drawing/2014/main" id="{2F9F43EC-D6D0-4B57-ADEE-9A504C956389}"/>
              </a:ext>
            </a:extLst>
          </p:cNvPr>
          <p:cNvGrpSpPr/>
          <p:nvPr/>
        </p:nvGrpSpPr>
        <p:grpSpPr>
          <a:xfrm>
            <a:off x="241350" y="2209145"/>
            <a:ext cx="611996" cy="627884"/>
            <a:chOff x="2368677" y="1864151"/>
            <a:chExt cx="690044" cy="707959"/>
          </a:xfrm>
        </p:grpSpPr>
        <p:sp>
          <p:nvSpPr>
            <p:cNvPr id="552" name="Oval 551">
              <a:extLst>
                <a:ext uri="{FF2B5EF4-FFF2-40B4-BE49-F238E27FC236}">
                  <a16:creationId xmlns:a16="http://schemas.microsoft.com/office/drawing/2014/main" id="{17F0AD67-5336-4ACC-8C66-B6F0E972AC24}"/>
                </a:ext>
              </a:extLst>
            </p:cNvPr>
            <p:cNvSpPr/>
            <p:nvPr/>
          </p:nvSpPr>
          <p:spPr>
            <a:xfrm>
              <a:off x="2430568" y="1951016"/>
              <a:ext cx="628153" cy="621094"/>
            </a:xfrm>
            <a:prstGeom prst="ellipse">
              <a:avLst/>
            </a:prstGeom>
            <a:solidFill>
              <a:srgbClr val="FF0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200" b="0" i="0" u="none" strike="noStrike" kern="0" cap="none" spc="0" normalizeH="0" baseline="0" noProof="0">
                <a:ln>
                  <a:noFill/>
                </a:ln>
                <a:solidFill>
                  <a:srgbClr val="FDF2E9"/>
                </a:solidFill>
                <a:effectLst/>
                <a:uLnTx/>
                <a:uFillTx/>
                <a:latin typeface="Arial"/>
                <a:ea typeface="+mn-ea"/>
                <a:cs typeface="+mn-cs"/>
                <a:sym typeface="Arial"/>
              </a:endParaRPr>
            </a:p>
          </p:txBody>
        </p:sp>
        <p:sp>
          <p:nvSpPr>
            <p:cNvPr id="553" name="TextBox 552">
              <a:extLst>
                <a:ext uri="{FF2B5EF4-FFF2-40B4-BE49-F238E27FC236}">
                  <a16:creationId xmlns:a16="http://schemas.microsoft.com/office/drawing/2014/main" id="{6D97286E-B407-4439-8E26-FFC53ED48973}"/>
                </a:ext>
              </a:extLst>
            </p:cNvPr>
            <p:cNvSpPr txBox="1"/>
            <p:nvPr/>
          </p:nvSpPr>
          <p:spPr>
            <a:xfrm>
              <a:off x="2368677" y="1864151"/>
              <a:ext cx="527633" cy="684803"/>
            </a:xfrm>
            <a:prstGeom prst="rect">
              <a:avLst/>
            </a:prstGeom>
            <a:noFill/>
          </p:spPr>
          <p:txBody>
            <a:bodyPr wrap="square" rtlCol="0">
              <a:spAutoFit/>
            </a:bodyPr>
            <a:lstStyle/>
            <a:p>
              <a:pPr marL="139700" lvl="0">
                <a:lnSpc>
                  <a:spcPct val="150000"/>
                </a:lnSpc>
                <a:buClr>
                  <a:srgbClr val="212121"/>
                </a:buClr>
                <a:buSzPts val="1400"/>
                <a:defRPr/>
              </a:pPr>
              <a:r>
                <a:rPr lang="vi-VN" sz="2800" dirty="0">
                  <a:solidFill>
                    <a:schemeClr val="bg1"/>
                  </a:solidFill>
                  <a:latin typeface="#9Slide03 Arima Madurai Black" panose="00000A00000000000000" pitchFamily="2" charset="-93"/>
                  <a:cs typeface="#9Slide03 Arima Madurai Black" panose="00000A00000000000000" pitchFamily="2" charset="-93"/>
                </a:rPr>
                <a:t>1</a:t>
              </a:r>
              <a:endParaRPr lang="vi-VN" sz="2800" dirty="0">
                <a:solidFill>
                  <a:schemeClr val="bg1"/>
                </a:solidFill>
                <a:latin typeface="#9Slide03 Arima Madurai Black" panose="00000A00000000000000" pitchFamily="2" charset="-93"/>
                <a:cs typeface="#9Slide03 Arima Madurai Black" panose="00000A00000000000000" pitchFamily="2" charset="-93"/>
                <a:sym typeface="Montserrat"/>
              </a:endParaRPr>
            </a:p>
          </p:txBody>
        </p:sp>
      </p:grpSp>
      <p:pic>
        <p:nvPicPr>
          <p:cNvPr id="9" name="Graphic 8">
            <a:extLst>
              <a:ext uri="{FF2B5EF4-FFF2-40B4-BE49-F238E27FC236}">
                <a16:creationId xmlns:a16="http://schemas.microsoft.com/office/drawing/2014/main" id="{2D5D23DD-44FA-411B-B568-49B9C0F9C36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07730" y="2571750"/>
            <a:ext cx="2724646" cy="2724646"/>
          </a:xfrm>
          <a:prstGeom prst="rect">
            <a:avLst/>
          </a:prstGeom>
        </p:spPr>
      </p:pic>
      <p:sp>
        <p:nvSpPr>
          <p:cNvPr id="19" name="TextBox 18">
            <a:extLst>
              <a:ext uri="{FF2B5EF4-FFF2-40B4-BE49-F238E27FC236}">
                <a16:creationId xmlns:a16="http://schemas.microsoft.com/office/drawing/2014/main" id="{B7F309F0-1559-1F7C-3B11-9AADECB13BB7}"/>
              </a:ext>
            </a:extLst>
          </p:cNvPr>
          <p:cNvSpPr txBox="1"/>
          <p:nvPr/>
        </p:nvSpPr>
        <p:spPr>
          <a:xfrm>
            <a:off x="1021258" y="3062153"/>
            <a:ext cx="6869262" cy="498598"/>
          </a:xfrm>
          <a:prstGeom prst="rect">
            <a:avLst/>
          </a:prstGeom>
          <a:noFill/>
        </p:spPr>
        <p:txBody>
          <a:bodyPr wrap="square" rtlCol="0">
            <a:spAutoFit/>
          </a:bodyPr>
          <a:lstStyle/>
          <a:p>
            <a:pPr>
              <a:lnSpc>
                <a:spcPct val="120000"/>
              </a:lnSpc>
            </a:pPr>
            <a:r>
              <a:rPr lang="vi-VN" sz="2200" dirty="0">
                <a:latin typeface="#9Slide03 Arima Madurai Black" panose="00000A00000000000000" pitchFamily="2" charset="0"/>
                <a:cs typeface="#9Slide03 Arima Madurai Black" panose="00000A00000000000000" pitchFamily="2" charset="0"/>
              </a:rPr>
              <a:t>b) Nhấn nút STOP để kết thúc đo.</a:t>
            </a:r>
            <a:endParaRPr lang="en-US" sz="2200" dirty="0">
              <a:latin typeface="#9Slide03 Arima Madurai Black" panose="00000A00000000000000" pitchFamily="2" charset="0"/>
              <a:cs typeface="#9Slide03 Arima Madurai Black" panose="00000A00000000000000" pitchFamily="2" charset="0"/>
            </a:endParaRPr>
          </a:p>
        </p:txBody>
      </p:sp>
      <p:sp>
        <p:nvSpPr>
          <p:cNvPr id="20" name="TextBox 19">
            <a:extLst>
              <a:ext uri="{FF2B5EF4-FFF2-40B4-BE49-F238E27FC236}">
                <a16:creationId xmlns:a16="http://schemas.microsoft.com/office/drawing/2014/main" id="{08136E72-DA81-4C43-81D2-D6A8C6F1F534}"/>
              </a:ext>
            </a:extLst>
          </p:cNvPr>
          <p:cNvSpPr txBox="1"/>
          <p:nvPr/>
        </p:nvSpPr>
        <p:spPr>
          <a:xfrm>
            <a:off x="1021258" y="3761225"/>
            <a:ext cx="6869262" cy="498598"/>
          </a:xfrm>
          <a:prstGeom prst="rect">
            <a:avLst/>
          </a:prstGeom>
          <a:noFill/>
        </p:spPr>
        <p:txBody>
          <a:bodyPr wrap="square" rtlCol="0">
            <a:spAutoFit/>
          </a:bodyPr>
          <a:lstStyle/>
          <a:p>
            <a:pPr>
              <a:lnSpc>
                <a:spcPct val="120000"/>
              </a:lnSpc>
            </a:pPr>
            <a:r>
              <a:rPr lang="vi-VN" sz="2200" dirty="0">
                <a:latin typeface="#9Slide03 Arima Madurai Black" panose="00000A00000000000000" pitchFamily="2" charset="0"/>
                <a:cs typeface="#9Slide03 Arima Madurai Black" panose="00000A00000000000000" pitchFamily="2" charset="0"/>
              </a:rPr>
              <a:t>c) Nhấn nút START để bắt đầu đo thời gian.</a:t>
            </a:r>
            <a:endParaRPr lang="en-US" sz="2200" dirty="0">
              <a:latin typeface="#9Slide03 Arima Madurai Black" panose="00000A00000000000000" pitchFamily="2" charset="0"/>
              <a:cs typeface="#9Slide03 Arima Madurai Black" panose="00000A00000000000000" pitchFamily="2" charset="0"/>
            </a:endParaRPr>
          </a:p>
        </p:txBody>
      </p:sp>
      <p:grpSp>
        <p:nvGrpSpPr>
          <p:cNvPr id="21" name="Group 20">
            <a:extLst>
              <a:ext uri="{FF2B5EF4-FFF2-40B4-BE49-F238E27FC236}">
                <a16:creationId xmlns:a16="http://schemas.microsoft.com/office/drawing/2014/main" id="{3324E214-289A-AAD6-7757-6263A00991B1}"/>
              </a:ext>
            </a:extLst>
          </p:cNvPr>
          <p:cNvGrpSpPr/>
          <p:nvPr/>
        </p:nvGrpSpPr>
        <p:grpSpPr>
          <a:xfrm>
            <a:off x="241350" y="3668122"/>
            <a:ext cx="611996" cy="684803"/>
            <a:chOff x="2368677" y="1864151"/>
            <a:chExt cx="690044" cy="772137"/>
          </a:xfrm>
        </p:grpSpPr>
        <p:sp>
          <p:nvSpPr>
            <p:cNvPr id="22" name="Oval 21">
              <a:extLst>
                <a:ext uri="{FF2B5EF4-FFF2-40B4-BE49-F238E27FC236}">
                  <a16:creationId xmlns:a16="http://schemas.microsoft.com/office/drawing/2014/main" id="{879D23B7-00BD-7ACA-6EC2-679281A83E21}"/>
                </a:ext>
              </a:extLst>
            </p:cNvPr>
            <p:cNvSpPr/>
            <p:nvPr/>
          </p:nvSpPr>
          <p:spPr>
            <a:xfrm>
              <a:off x="2430568" y="1951016"/>
              <a:ext cx="628153" cy="621094"/>
            </a:xfrm>
            <a:prstGeom prst="ellipse">
              <a:avLst/>
            </a:prstGeom>
            <a:solidFill>
              <a:srgbClr val="FF0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200" b="0" i="0" u="none" strike="noStrike" kern="0" cap="none" spc="0" normalizeH="0" baseline="0" noProof="0">
                <a:ln>
                  <a:noFill/>
                </a:ln>
                <a:solidFill>
                  <a:srgbClr val="FDF2E9"/>
                </a:solidFill>
                <a:effectLst/>
                <a:uLnTx/>
                <a:uFillTx/>
                <a:latin typeface="Arial"/>
                <a:ea typeface="+mn-ea"/>
                <a:cs typeface="+mn-cs"/>
                <a:sym typeface="Arial"/>
              </a:endParaRPr>
            </a:p>
          </p:txBody>
        </p:sp>
        <p:sp>
          <p:nvSpPr>
            <p:cNvPr id="23" name="TextBox 22">
              <a:extLst>
                <a:ext uri="{FF2B5EF4-FFF2-40B4-BE49-F238E27FC236}">
                  <a16:creationId xmlns:a16="http://schemas.microsoft.com/office/drawing/2014/main" id="{1712BC1F-EB2B-5DB4-9269-DFB1BB3E7A0C}"/>
                </a:ext>
              </a:extLst>
            </p:cNvPr>
            <p:cNvSpPr txBox="1"/>
            <p:nvPr/>
          </p:nvSpPr>
          <p:spPr>
            <a:xfrm>
              <a:off x="2368677" y="1864151"/>
              <a:ext cx="527633" cy="772137"/>
            </a:xfrm>
            <a:prstGeom prst="rect">
              <a:avLst/>
            </a:prstGeom>
            <a:noFill/>
          </p:spPr>
          <p:txBody>
            <a:bodyPr wrap="square" rtlCol="0">
              <a:spAutoFit/>
            </a:bodyPr>
            <a:lstStyle/>
            <a:p>
              <a:pPr marL="139700" lvl="0">
                <a:lnSpc>
                  <a:spcPct val="150000"/>
                </a:lnSpc>
                <a:buClr>
                  <a:srgbClr val="212121"/>
                </a:buClr>
                <a:buSzPts val="1400"/>
                <a:defRPr/>
              </a:pPr>
              <a:r>
                <a:rPr lang="vi-VN" sz="2800" dirty="0">
                  <a:solidFill>
                    <a:schemeClr val="bg1"/>
                  </a:solidFill>
                  <a:latin typeface="#9Slide03 Arima Madurai Black" panose="00000A00000000000000" pitchFamily="2" charset="-93"/>
                  <a:cs typeface="#9Slide03 Arima Madurai Black" panose="00000A00000000000000" pitchFamily="2" charset="-93"/>
                </a:rPr>
                <a:t>2</a:t>
              </a:r>
              <a:endParaRPr lang="vi-VN" sz="2800" dirty="0">
                <a:solidFill>
                  <a:schemeClr val="bg1"/>
                </a:solidFill>
                <a:latin typeface="#9Slide03 Arima Madurai Black" panose="00000A00000000000000" pitchFamily="2" charset="-93"/>
                <a:cs typeface="#9Slide03 Arima Madurai Black" panose="00000A00000000000000" pitchFamily="2" charset="-93"/>
                <a:sym typeface="Montserrat"/>
              </a:endParaRPr>
            </a:p>
          </p:txBody>
        </p:sp>
      </p:grpSp>
      <p:grpSp>
        <p:nvGrpSpPr>
          <p:cNvPr id="24" name="Group 23">
            <a:extLst>
              <a:ext uri="{FF2B5EF4-FFF2-40B4-BE49-F238E27FC236}">
                <a16:creationId xmlns:a16="http://schemas.microsoft.com/office/drawing/2014/main" id="{74D70864-E7A7-B339-4F9F-66CC4BAFDE91}"/>
              </a:ext>
            </a:extLst>
          </p:cNvPr>
          <p:cNvGrpSpPr/>
          <p:nvPr/>
        </p:nvGrpSpPr>
        <p:grpSpPr>
          <a:xfrm>
            <a:off x="241350" y="2950424"/>
            <a:ext cx="611996" cy="684803"/>
            <a:chOff x="2368677" y="1864151"/>
            <a:chExt cx="690044" cy="772137"/>
          </a:xfrm>
        </p:grpSpPr>
        <p:sp>
          <p:nvSpPr>
            <p:cNvPr id="25" name="Oval 24">
              <a:extLst>
                <a:ext uri="{FF2B5EF4-FFF2-40B4-BE49-F238E27FC236}">
                  <a16:creationId xmlns:a16="http://schemas.microsoft.com/office/drawing/2014/main" id="{58B92036-9A77-BA45-08A8-9C676CDE8C26}"/>
                </a:ext>
              </a:extLst>
            </p:cNvPr>
            <p:cNvSpPr/>
            <p:nvPr/>
          </p:nvSpPr>
          <p:spPr>
            <a:xfrm>
              <a:off x="2430568" y="1951016"/>
              <a:ext cx="628153" cy="621094"/>
            </a:xfrm>
            <a:prstGeom prst="ellipse">
              <a:avLst/>
            </a:prstGeom>
            <a:solidFill>
              <a:srgbClr val="FF0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200" b="0" i="0" u="none" strike="noStrike" kern="0" cap="none" spc="0" normalizeH="0" baseline="0" noProof="0">
                <a:ln>
                  <a:noFill/>
                </a:ln>
                <a:solidFill>
                  <a:srgbClr val="FDF2E9"/>
                </a:solidFill>
                <a:effectLst/>
                <a:uLnTx/>
                <a:uFillTx/>
                <a:latin typeface="Arial"/>
                <a:ea typeface="+mn-ea"/>
                <a:cs typeface="+mn-cs"/>
                <a:sym typeface="Arial"/>
              </a:endParaRPr>
            </a:p>
          </p:txBody>
        </p:sp>
        <p:sp>
          <p:nvSpPr>
            <p:cNvPr id="26" name="TextBox 25">
              <a:extLst>
                <a:ext uri="{FF2B5EF4-FFF2-40B4-BE49-F238E27FC236}">
                  <a16:creationId xmlns:a16="http://schemas.microsoft.com/office/drawing/2014/main" id="{A02B6B49-C311-AB60-2181-CCD0CDB4DE45}"/>
                </a:ext>
              </a:extLst>
            </p:cNvPr>
            <p:cNvSpPr txBox="1"/>
            <p:nvPr/>
          </p:nvSpPr>
          <p:spPr>
            <a:xfrm>
              <a:off x="2368677" y="1864151"/>
              <a:ext cx="527633" cy="772137"/>
            </a:xfrm>
            <a:prstGeom prst="rect">
              <a:avLst/>
            </a:prstGeom>
            <a:noFill/>
          </p:spPr>
          <p:txBody>
            <a:bodyPr wrap="square" rtlCol="0">
              <a:spAutoFit/>
            </a:bodyPr>
            <a:lstStyle/>
            <a:p>
              <a:pPr marL="139700" lvl="0">
                <a:lnSpc>
                  <a:spcPct val="150000"/>
                </a:lnSpc>
                <a:buClr>
                  <a:srgbClr val="212121"/>
                </a:buClr>
                <a:buSzPts val="1400"/>
                <a:defRPr/>
              </a:pPr>
              <a:r>
                <a:rPr lang="vi-VN" sz="2800" dirty="0">
                  <a:solidFill>
                    <a:schemeClr val="bg1"/>
                  </a:solidFill>
                  <a:latin typeface="#9Slide03 Arima Madurai Black" panose="00000A00000000000000" pitchFamily="2" charset="-93"/>
                  <a:cs typeface="#9Slide03 Arima Madurai Black" panose="00000A00000000000000" pitchFamily="2" charset="-93"/>
                </a:rPr>
                <a:t>3</a:t>
              </a:r>
              <a:endParaRPr lang="vi-VN" sz="2800" dirty="0">
                <a:solidFill>
                  <a:schemeClr val="bg1"/>
                </a:solidFill>
                <a:latin typeface="#9Slide03 Arima Madurai Black" panose="00000A00000000000000" pitchFamily="2" charset="-93"/>
                <a:cs typeface="#9Slide03 Arima Madurai Black" panose="00000A00000000000000" pitchFamily="2" charset="-93"/>
                <a:sym typeface="Montserrat"/>
              </a:endParaRPr>
            </a:p>
          </p:txBody>
        </p:sp>
      </p:grpSp>
    </p:spTree>
    <p:extLst>
      <p:ext uri="{BB962C8B-B14F-4D97-AF65-F5344CB8AC3E}">
        <p14:creationId xmlns:p14="http://schemas.microsoft.com/office/powerpoint/2010/main" val="1763760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545"/>
                                        </p:tgtEl>
                                        <p:attrNameLst>
                                          <p:attrName>style.visibility</p:attrName>
                                        </p:attrNameLst>
                                      </p:cBhvr>
                                      <p:to>
                                        <p:strVal val="visible"/>
                                      </p:to>
                                    </p:set>
                                    <p:animEffect transition="in" filter="wipe(left)">
                                      <p:cBhvr>
                                        <p:cTn id="7" dur="500"/>
                                        <p:tgtEl>
                                          <p:spTgt spid="5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6000"/>
                                  </p:iterate>
                                  <p:childTnLst>
                                    <p:set>
                                      <p:cBhvr>
                                        <p:cTn id="11" dur="1" fill="hold">
                                          <p:stCondLst>
                                            <p:cond delay="0"/>
                                          </p:stCondLst>
                                        </p:cTn>
                                        <p:tgtEl>
                                          <p:spTgt spid="546"/>
                                        </p:tgtEl>
                                        <p:attrNameLst>
                                          <p:attrName>style.visibility</p:attrName>
                                        </p:attrNameLst>
                                      </p:cBhvr>
                                      <p:to>
                                        <p:strVal val="visible"/>
                                      </p:to>
                                    </p:set>
                                    <p:animEffect transition="in" filter="wipe(left)">
                                      <p:cBhvr>
                                        <p:cTn id="12" dur="500"/>
                                        <p:tgtEl>
                                          <p:spTgt spid="54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lt">
                                    <p:tmPct val="6000"/>
                                  </p:iterate>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lt">
                                    <p:tmPct val="6000"/>
                                  </p:iterate>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551"/>
                                        </p:tgtEl>
                                        <p:attrNameLst>
                                          <p:attrName>style.visibility</p:attrName>
                                        </p:attrNameLst>
                                      </p:cBhvr>
                                      <p:to>
                                        <p:strVal val="visible"/>
                                      </p:to>
                                    </p:set>
                                    <p:anim calcmode="lin" valueType="num">
                                      <p:cBhvr>
                                        <p:cTn id="27" dur="500" fill="hold"/>
                                        <p:tgtEl>
                                          <p:spTgt spid="551"/>
                                        </p:tgtEl>
                                        <p:attrNameLst>
                                          <p:attrName>ppt_w</p:attrName>
                                        </p:attrNameLst>
                                      </p:cBhvr>
                                      <p:tavLst>
                                        <p:tav tm="0">
                                          <p:val>
                                            <p:fltVal val="0"/>
                                          </p:val>
                                        </p:tav>
                                        <p:tav tm="100000">
                                          <p:val>
                                            <p:strVal val="#ppt_w"/>
                                          </p:val>
                                        </p:tav>
                                      </p:tavLst>
                                    </p:anim>
                                    <p:anim calcmode="lin" valueType="num">
                                      <p:cBhvr>
                                        <p:cTn id="28" dur="500" fill="hold"/>
                                        <p:tgtEl>
                                          <p:spTgt spid="551"/>
                                        </p:tgtEl>
                                        <p:attrNameLst>
                                          <p:attrName>ppt_h</p:attrName>
                                        </p:attrNameLst>
                                      </p:cBhvr>
                                      <p:tavLst>
                                        <p:tav tm="0">
                                          <p:val>
                                            <p:fltVal val="0"/>
                                          </p:val>
                                        </p:tav>
                                        <p:tav tm="100000">
                                          <p:val>
                                            <p:strVal val="#ppt_h"/>
                                          </p:val>
                                        </p:tav>
                                      </p:tavLst>
                                    </p:anim>
                                    <p:animEffect transition="in" filter="fade">
                                      <p:cBhvr>
                                        <p:cTn id="29" dur="500"/>
                                        <p:tgtEl>
                                          <p:spTgt spid="551"/>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5" grpId="0"/>
      <p:bldP spid="546"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7"/>
        <p:cNvGrpSpPr/>
        <p:nvPr/>
      </p:nvGrpSpPr>
      <p:grpSpPr>
        <a:xfrm>
          <a:off x="0" y="0"/>
          <a:ext cx="0" cy="0"/>
          <a:chOff x="0" y="0"/>
          <a:chExt cx="0" cy="0"/>
        </a:xfrm>
      </p:grpSpPr>
      <p:sp>
        <p:nvSpPr>
          <p:cNvPr id="1480" name="Google Shape;1480;p36"/>
          <p:cNvSpPr txBox="1">
            <a:spLocks noGrp="1"/>
          </p:cNvSpPr>
          <p:nvPr>
            <p:ph type="subTitle" idx="2"/>
          </p:nvPr>
        </p:nvSpPr>
        <p:spPr>
          <a:xfrm>
            <a:off x="726000" y="3850725"/>
            <a:ext cx="7698000" cy="441000"/>
          </a:xfrm>
          <a:prstGeom prst="rect">
            <a:avLst/>
          </a:prstGeom>
        </p:spPr>
        <p:txBody>
          <a:bodyPr spcFirstLastPara="1" wrap="square" lIns="91425" tIns="91425" rIns="91425" bIns="91425" anchor="ctr" anchorCtr="0">
            <a:noAutofit/>
          </a:bodyPr>
          <a:lstStyle/>
          <a:p>
            <a:pPr marL="0" lvl="0" indent="0" algn="ctr" rtl="0">
              <a:spcBef>
                <a:spcPts val="0"/>
              </a:spcBef>
              <a:spcAft>
                <a:spcPts val="1200"/>
              </a:spcAft>
              <a:buNone/>
            </a:pPr>
            <a:r>
              <a:rPr lang="en">
                <a:solidFill>
                  <a:schemeClr val="lt1"/>
                </a:solidFill>
              </a:rPr>
              <a:t>—Someone famous</a:t>
            </a:r>
            <a:endParaRPr>
              <a:solidFill>
                <a:schemeClr val="lt1"/>
              </a:solidFill>
            </a:endParaRPr>
          </a:p>
        </p:txBody>
      </p:sp>
      <p:pic>
        <p:nvPicPr>
          <p:cNvPr id="12" name="Graphic 11">
            <a:extLst>
              <a:ext uri="{FF2B5EF4-FFF2-40B4-BE49-F238E27FC236}">
                <a16:creationId xmlns:a16="http://schemas.microsoft.com/office/drawing/2014/main" id="{1A430139-DF0F-440D-BF58-C48D406E5D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9258" y="823648"/>
            <a:ext cx="3961403" cy="3961403"/>
          </a:xfrm>
          <a:prstGeom prst="rect">
            <a:avLst/>
          </a:prstGeom>
        </p:spPr>
      </p:pic>
      <p:sp>
        <p:nvSpPr>
          <p:cNvPr id="13" name="TextBox 12">
            <a:extLst>
              <a:ext uri="{FF2B5EF4-FFF2-40B4-BE49-F238E27FC236}">
                <a16:creationId xmlns:a16="http://schemas.microsoft.com/office/drawing/2014/main" id="{C79EA4C3-520C-4B93-85F3-DBC2BC8A8318}"/>
              </a:ext>
            </a:extLst>
          </p:cNvPr>
          <p:cNvSpPr txBox="1"/>
          <p:nvPr/>
        </p:nvSpPr>
        <p:spPr>
          <a:xfrm>
            <a:off x="4339773" y="2167251"/>
            <a:ext cx="4084227" cy="1274195"/>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pPr algn="ctr"/>
            <a:r>
              <a:rPr lang="en-US" sz="3200" dirty="0"/>
              <a:t>Có </a:t>
            </a:r>
            <a:r>
              <a:rPr lang="en-US" sz="3200" dirty="0" err="1"/>
              <a:t>những</a:t>
            </a:r>
            <a:r>
              <a:rPr lang="en-US" sz="3200" dirty="0"/>
              <a:t> </a:t>
            </a:r>
            <a:r>
              <a:rPr lang="en-US" sz="3200" dirty="0" err="1"/>
              <a:t>cách</a:t>
            </a:r>
            <a:r>
              <a:rPr lang="en-US" sz="3200" dirty="0"/>
              <a:t> nào </a:t>
            </a:r>
            <a:r>
              <a:rPr lang="en-US" sz="3200" dirty="0" err="1"/>
              <a:t>để</a:t>
            </a:r>
            <a:r>
              <a:rPr lang="en-US" sz="3200" dirty="0"/>
              <a:t> </a:t>
            </a:r>
            <a:r>
              <a:rPr lang="en-US" sz="3200" dirty="0" err="1"/>
              <a:t>đo</a:t>
            </a:r>
            <a:r>
              <a:rPr lang="en-US" sz="3200" dirty="0"/>
              <a:t> </a:t>
            </a:r>
            <a:r>
              <a:rPr lang="en-US" sz="3200" dirty="0" err="1"/>
              <a:t>tốc</a:t>
            </a:r>
            <a:r>
              <a:rPr lang="en-US" sz="3200" dirty="0"/>
              <a:t> </a:t>
            </a:r>
            <a:r>
              <a:rPr lang="en-US" sz="3200" dirty="0" err="1"/>
              <a:t>độ</a:t>
            </a:r>
            <a:r>
              <a:rPr lang="en-US" sz="3200" dirty="0"/>
              <a:t>?</a:t>
            </a:r>
          </a:p>
        </p:txBody>
      </p:sp>
      <p:grpSp>
        <p:nvGrpSpPr>
          <p:cNvPr id="14" name="Group 13">
            <a:extLst>
              <a:ext uri="{FF2B5EF4-FFF2-40B4-BE49-F238E27FC236}">
                <a16:creationId xmlns:a16="http://schemas.microsoft.com/office/drawing/2014/main" id="{049A3BCA-ED91-4F27-AFA8-8E4AA0FB37C0}"/>
              </a:ext>
            </a:extLst>
          </p:cNvPr>
          <p:cNvGrpSpPr/>
          <p:nvPr/>
        </p:nvGrpSpPr>
        <p:grpSpPr>
          <a:xfrm>
            <a:off x="2619960" y="275109"/>
            <a:ext cx="4495099" cy="479169"/>
            <a:chOff x="814234" y="3068672"/>
            <a:chExt cx="4495099" cy="602255"/>
          </a:xfrm>
        </p:grpSpPr>
        <p:sp>
          <p:nvSpPr>
            <p:cNvPr id="15" name="Google Shape;2346;p40">
              <a:extLst>
                <a:ext uri="{FF2B5EF4-FFF2-40B4-BE49-F238E27FC236}">
                  <a16:creationId xmlns:a16="http://schemas.microsoft.com/office/drawing/2014/main" id="{31C67624-1401-49AF-BB3F-CC52CBB5F39E}"/>
                </a:ext>
              </a:extLst>
            </p:cNvPr>
            <p:cNvSpPr/>
            <p:nvPr/>
          </p:nvSpPr>
          <p:spPr>
            <a:xfrm>
              <a:off x="814234" y="3125026"/>
              <a:ext cx="4495099" cy="545901"/>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TextBox 15">
              <a:extLst>
                <a:ext uri="{FF2B5EF4-FFF2-40B4-BE49-F238E27FC236}">
                  <a16:creationId xmlns:a16="http://schemas.microsoft.com/office/drawing/2014/main" id="{AAC44C48-7DF5-44B7-87DC-EE9D4B9AA64F}"/>
                </a:ext>
              </a:extLst>
            </p:cNvPr>
            <p:cNvSpPr txBox="1"/>
            <p:nvPr/>
          </p:nvSpPr>
          <p:spPr>
            <a:xfrm>
              <a:off x="1079842" y="3068672"/>
              <a:ext cx="4229491" cy="580254"/>
            </a:xfrm>
            <a:prstGeom prst="rect">
              <a:avLst/>
            </a:prstGeom>
            <a:noFill/>
          </p:spPr>
          <p:txBody>
            <a:bodyPr wrap="square" rtlCol="0">
              <a:spAutoFit/>
            </a:bodyPr>
            <a:lstStyle/>
            <a:p>
              <a:r>
                <a:rPr lang="en-US" sz="2400" dirty="0" err="1">
                  <a:solidFill>
                    <a:srgbClr val="FBF9F6"/>
                  </a:solidFill>
                  <a:latin typeface="#9Slide07 IcielBaliho Script" pitchFamily="2" charset="0"/>
                  <a:cs typeface="#9Slide03 Arima Madurai Black" panose="00000A00000000000000" pitchFamily="2" charset="0"/>
                </a:rPr>
                <a:t>Đo</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Tốc</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Độ</a:t>
              </a:r>
              <a:r>
                <a:rPr lang="en-US" sz="2400" dirty="0">
                  <a:solidFill>
                    <a:srgbClr val="FBF9F6"/>
                  </a:solidFill>
                  <a:latin typeface="#9Slide07 IcielBaliho Script" pitchFamily="2" charset="0"/>
                  <a:cs typeface="#9Slide03 Arima Madurai Black" panose="00000A00000000000000" pitchFamily="2" charset="0"/>
                </a:rPr>
                <a:t> </a:t>
              </a:r>
              <a:r>
                <a:rPr lang="vi-VN" sz="2400" dirty="0">
                  <a:solidFill>
                    <a:srgbClr val="FBF9F6"/>
                  </a:solidFill>
                  <a:latin typeface="#9Slide07 IcielBaliho Script" pitchFamily="2" charset="0"/>
                  <a:cs typeface="#9Slide03 Arima Madurai Black" panose="00000A00000000000000" pitchFamily="2" charset="0"/>
                </a:rPr>
                <a:t>Bằng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Đồng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Hồ</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Bấm</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Giây</a:t>
              </a:r>
              <a:endParaRPr lang="en-US" sz="2400" dirty="0">
                <a:solidFill>
                  <a:srgbClr val="FBF9F6"/>
                </a:solidFill>
                <a:latin typeface="#9Slide07 IcielBaliho Script" pitchFamily="2" charset="0"/>
                <a:cs typeface="#9Slide03 Arima Madurai Black" panose="00000A00000000000000" pitchFamily="2" charset="0"/>
              </a:endParaRPr>
            </a:p>
          </p:txBody>
        </p:sp>
      </p:grpSp>
      <p:sp>
        <p:nvSpPr>
          <p:cNvPr id="17" name="Google Shape;2357;p40">
            <a:extLst>
              <a:ext uri="{FF2B5EF4-FFF2-40B4-BE49-F238E27FC236}">
                <a16:creationId xmlns:a16="http://schemas.microsoft.com/office/drawing/2014/main" id="{B54FE931-31F7-452F-BE9D-826F54C50A94}"/>
              </a:ext>
            </a:extLst>
          </p:cNvPr>
          <p:cNvSpPr/>
          <p:nvPr/>
        </p:nvSpPr>
        <p:spPr>
          <a:xfrm rot="10800000">
            <a:off x="2160551" y="151275"/>
            <a:ext cx="746628" cy="739117"/>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raphic 8">
            <a:extLst>
              <a:ext uri="{FF2B5EF4-FFF2-40B4-BE49-F238E27FC236}">
                <a16:creationId xmlns:a16="http://schemas.microsoft.com/office/drawing/2014/main" id="{D6886A73-AE40-45D7-88FE-8931BCBE25A6}"/>
              </a:ext>
            </a:extLst>
          </p:cNvPr>
          <p:cNvGrpSpPr/>
          <p:nvPr/>
        </p:nvGrpSpPr>
        <p:grpSpPr>
          <a:xfrm>
            <a:off x="2324814" y="317263"/>
            <a:ext cx="396490" cy="376058"/>
            <a:chOff x="4790189" y="653113"/>
            <a:chExt cx="1354514" cy="1284713"/>
          </a:xfrm>
          <a:solidFill>
            <a:srgbClr val="FFFFFF"/>
          </a:solidFill>
        </p:grpSpPr>
        <p:sp>
          <p:nvSpPr>
            <p:cNvPr id="19" name="Freeform: Shape 18">
              <a:extLst>
                <a:ext uri="{FF2B5EF4-FFF2-40B4-BE49-F238E27FC236}">
                  <a16:creationId xmlns:a16="http://schemas.microsoft.com/office/drawing/2014/main" id="{E35AF91F-EDC4-4365-B793-CCE1804716F9}"/>
                </a:ext>
              </a:extLst>
            </p:cNvPr>
            <p:cNvSpPr/>
            <p:nvPr/>
          </p:nvSpPr>
          <p:spPr>
            <a:xfrm flipV="1">
              <a:off x="4790189" y="653113"/>
              <a:ext cx="1354514" cy="1284713"/>
            </a:xfrm>
            <a:custGeom>
              <a:avLst/>
              <a:gdLst>
                <a:gd name="connsiteX0" fmla="*/ 654342 w 1354514"/>
                <a:gd name="connsiteY0" fmla="*/ 1279972 h 1284713"/>
                <a:gd name="connsiteX1" fmla="*/ 617827 w 1354514"/>
                <a:gd name="connsiteY1" fmla="*/ 1250866 h 1284713"/>
                <a:gd name="connsiteX2" fmla="*/ 612271 w 1354514"/>
                <a:gd name="connsiteY2" fmla="*/ 1197682 h 1284713"/>
                <a:gd name="connsiteX3" fmla="*/ 620209 w 1354514"/>
                <a:gd name="connsiteY3" fmla="*/ 1145557 h 1284713"/>
                <a:gd name="connsiteX4" fmla="*/ 640054 w 1354514"/>
                <a:gd name="connsiteY4" fmla="*/ 1127299 h 1284713"/>
                <a:gd name="connsiteX5" fmla="*/ 695884 w 1354514"/>
                <a:gd name="connsiteY5" fmla="*/ 1119097 h 1284713"/>
                <a:gd name="connsiteX6" fmla="*/ 739013 w 1354514"/>
                <a:gd name="connsiteY6" fmla="*/ 1118038 h 1284713"/>
                <a:gd name="connsiteX7" fmla="*/ 738219 w 1354514"/>
                <a:gd name="connsiteY7" fmla="*/ 1088668 h 1284713"/>
                <a:gd name="connsiteX8" fmla="*/ 737425 w 1354514"/>
                <a:gd name="connsiteY8" fmla="*/ 1059298 h 1284713"/>
                <a:gd name="connsiteX9" fmla="*/ 705409 w 1354514"/>
                <a:gd name="connsiteY9" fmla="*/ 1052154 h 1284713"/>
                <a:gd name="connsiteX10" fmla="*/ 648521 w 1354514"/>
                <a:gd name="connsiteY10" fmla="*/ 1036542 h 1284713"/>
                <a:gd name="connsiteX11" fmla="*/ 541888 w 1354514"/>
                <a:gd name="connsiteY11" fmla="*/ 987063 h 1284713"/>
                <a:gd name="connsiteX12" fmla="*/ 528923 w 1354514"/>
                <a:gd name="connsiteY12" fmla="*/ 978860 h 1284713"/>
                <a:gd name="connsiteX13" fmla="*/ 513047 w 1354514"/>
                <a:gd name="connsiteY13" fmla="*/ 997382 h 1284713"/>
                <a:gd name="connsiteX14" fmla="*/ 497436 w 1354514"/>
                <a:gd name="connsiteY14" fmla="*/ 1015639 h 1284713"/>
                <a:gd name="connsiteX15" fmla="*/ 513576 w 1354514"/>
                <a:gd name="connsiteY15" fmla="*/ 1030192 h 1284713"/>
                <a:gd name="connsiteX16" fmla="*/ 513311 w 1354514"/>
                <a:gd name="connsiteY16" fmla="*/ 1082053 h 1284713"/>
                <a:gd name="connsiteX17" fmla="*/ 452719 w 1354514"/>
                <a:gd name="connsiteY17" fmla="*/ 1116716 h 1284713"/>
                <a:gd name="connsiteX18" fmla="*/ 303221 w 1354514"/>
                <a:gd name="connsiteY18" fmla="*/ 984152 h 1284713"/>
                <a:gd name="connsiteX19" fmla="*/ 302427 w 1354514"/>
                <a:gd name="connsiteY19" fmla="*/ 970922 h 1284713"/>
                <a:gd name="connsiteX20" fmla="*/ 359051 w 1354514"/>
                <a:gd name="connsiteY20" fmla="*/ 907948 h 1284713"/>
                <a:gd name="connsiteX21" fmla="*/ 390538 w 1354514"/>
                <a:gd name="connsiteY21" fmla="*/ 923824 h 1284713"/>
                <a:gd name="connsiteX22" fmla="*/ 403239 w 1354514"/>
                <a:gd name="connsiteY22" fmla="*/ 934672 h 1284713"/>
                <a:gd name="connsiteX23" fmla="*/ 418585 w 1354514"/>
                <a:gd name="connsiteY23" fmla="*/ 917738 h 1284713"/>
                <a:gd name="connsiteX24" fmla="*/ 433932 w 1354514"/>
                <a:gd name="connsiteY24" fmla="*/ 900804 h 1284713"/>
                <a:gd name="connsiteX25" fmla="*/ 416204 w 1354514"/>
                <a:gd name="connsiteY25" fmla="*/ 880430 h 1284713"/>
                <a:gd name="connsiteX26" fmla="*/ 380483 w 1354514"/>
                <a:gd name="connsiteY26" fmla="*/ 834655 h 1284713"/>
                <a:gd name="connsiteX27" fmla="*/ 362491 w 1354514"/>
                <a:gd name="connsiteY27" fmla="*/ 808989 h 1284713"/>
                <a:gd name="connsiteX28" fmla="*/ 294489 w 1354514"/>
                <a:gd name="connsiteY28" fmla="*/ 808989 h 1284713"/>
                <a:gd name="connsiteX29" fmla="*/ 221990 w 1354514"/>
                <a:gd name="connsiteY29" fmla="*/ 804226 h 1284713"/>
                <a:gd name="connsiteX30" fmla="*/ 223048 w 1354514"/>
                <a:gd name="connsiteY30" fmla="*/ 775649 h 1284713"/>
                <a:gd name="connsiteX31" fmla="*/ 285228 w 1354514"/>
                <a:gd name="connsiteY31" fmla="*/ 769828 h 1284713"/>
                <a:gd name="connsiteX32" fmla="*/ 341852 w 1354514"/>
                <a:gd name="connsiteY32" fmla="*/ 769034 h 1284713"/>
                <a:gd name="connsiteX33" fmla="*/ 335502 w 1354514"/>
                <a:gd name="connsiteY33" fmla="*/ 756598 h 1284713"/>
                <a:gd name="connsiteX34" fmla="*/ 322007 w 1354514"/>
                <a:gd name="connsiteY34" fmla="*/ 725111 h 1284713"/>
                <a:gd name="connsiteX35" fmla="*/ 314599 w 1354514"/>
                <a:gd name="connsiteY35" fmla="*/ 705796 h 1284713"/>
                <a:gd name="connsiteX36" fmla="*/ 210347 w 1354514"/>
                <a:gd name="connsiteY36" fmla="*/ 705796 h 1284713"/>
                <a:gd name="connsiteX37" fmla="*/ 106096 w 1354514"/>
                <a:gd name="connsiteY37" fmla="*/ 705796 h 1284713"/>
                <a:gd name="connsiteX38" fmla="*/ 99746 w 1354514"/>
                <a:gd name="connsiteY38" fmla="*/ 699181 h 1284713"/>
                <a:gd name="connsiteX39" fmla="*/ 99216 w 1354514"/>
                <a:gd name="connsiteY39" fmla="*/ 671927 h 1284713"/>
                <a:gd name="connsiteX40" fmla="*/ 203732 w 1354514"/>
                <a:gd name="connsiteY40" fmla="*/ 666106 h 1284713"/>
                <a:gd name="connsiteX41" fmla="*/ 302163 w 1354514"/>
                <a:gd name="connsiteY41" fmla="*/ 665048 h 1284713"/>
                <a:gd name="connsiteX42" fmla="*/ 297929 w 1354514"/>
                <a:gd name="connsiteY42" fmla="*/ 645732 h 1284713"/>
                <a:gd name="connsiteX43" fmla="*/ 290520 w 1354514"/>
                <a:gd name="connsiteY43" fmla="*/ 603926 h 1284713"/>
                <a:gd name="connsiteX44" fmla="*/ 287345 w 1354514"/>
                <a:gd name="connsiteY44" fmla="*/ 580112 h 1284713"/>
                <a:gd name="connsiteX45" fmla="*/ 148696 w 1354514"/>
                <a:gd name="connsiteY45" fmla="*/ 579318 h 1284713"/>
                <a:gd name="connsiteX46" fmla="*/ 3961 w 1354514"/>
                <a:gd name="connsiteY46" fmla="*/ 572968 h 1284713"/>
                <a:gd name="connsiteX47" fmla="*/ 8724 w 1354514"/>
                <a:gd name="connsiteY47" fmla="*/ 543068 h 1284713"/>
                <a:gd name="connsiteX48" fmla="*/ 150813 w 1354514"/>
                <a:gd name="connsiteY48" fmla="*/ 539099 h 1284713"/>
                <a:gd name="connsiteX49" fmla="*/ 285493 w 1354514"/>
                <a:gd name="connsiteY49" fmla="*/ 539099 h 1284713"/>
                <a:gd name="connsiteX50" fmla="*/ 287081 w 1354514"/>
                <a:gd name="connsiteY50" fmla="*/ 501262 h 1284713"/>
                <a:gd name="connsiteX51" fmla="*/ 290256 w 1354514"/>
                <a:gd name="connsiteY51" fmla="*/ 458926 h 1284713"/>
                <a:gd name="connsiteX52" fmla="*/ 190238 w 1354514"/>
                <a:gd name="connsiteY52" fmla="*/ 454428 h 1284713"/>
                <a:gd name="connsiteX53" fmla="*/ 81488 w 1354514"/>
                <a:gd name="connsiteY53" fmla="*/ 448871 h 1284713"/>
                <a:gd name="connsiteX54" fmla="*/ 81488 w 1354514"/>
                <a:gd name="connsiteY54" fmla="*/ 420295 h 1284713"/>
                <a:gd name="connsiteX55" fmla="*/ 193678 w 1354514"/>
                <a:gd name="connsiteY55" fmla="*/ 414738 h 1284713"/>
                <a:gd name="connsiteX56" fmla="*/ 298723 w 1354514"/>
                <a:gd name="connsiteY56" fmla="*/ 414738 h 1284713"/>
                <a:gd name="connsiteX57" fmla="*/ 301898 w 1354514"/>
                <a:gd name="connsiteY57" fmla="*/ 399921 h 1284713"/>
                <a:gd name="connsiteX58" fmla="*/ 310365 w 1354514"/>
                <a:gd name="connsiteY58" fmla="*/ 370286 h 1284713"/>
                <a:gd name="connsiteX59" fmla="*/ 315392 w 1354514"/>
                <a:gd name="connsiteY59" fmla="*/ 352029 h 1284713"/>
                <a:gd name="connsiteX60" fmla="*/ 261679 w 1354514"/>
                <a:gd name="connsiteY60" fmla="*/ 348589 h 1284713"/>
                <a:gd name="connsiteX61" fmla="*/ 203203 w 1354514"/>
                <a:gd name="connsiteY61" fmla="*/ 343562 h 1284713"/>
                <a:gd name="connsiteX62" fmla="*/ 203997 w 1354514"/>
                <a:gd name="connsiteY62" fmla="*/ 316044 h 1284713"/>
                <a:gd name="connsiteX63" fmla="*/ 271734 w 1354514"/>
                <a:gd name="connsiteY63" fmla="*/ 309429 h 1284713"/>
                <a:gd name="connsiteX64" fmla="*/ 333914 w 1354514"/>
                <a:gd name="connsiteY64" fmla="*/ 308635 h 1284713"/>
                <a:gd name="connsiteX65" fmla="*/ 343440 w 1354514"/>
                <a:gd name="connsiteY65" fmla="*/ 289584 h 1284713"/>
                <a:gd name="connsiteX66" fmla="*/ 435520 w 1354514"/>
                <a:gd name="connsiteY66" fmla="*/ 161254 h 1284713"/>
                <a:gd name="connsiteX67" fmla="*/ 986412 w 1354514"/>
                <a:gd name="connsiteY67" fmla="*/ 24457 h 1284713"/>
                <a:gd name="connsiteX68" fmla="*/ 1132999 w 1354514"/>
                <a:gd name="connsiteY68" fmla="*/ 101720 h 1284713"/>
                <a:gd name="connsiteX69" fmla="*/ 1133263 w 1354514"/>
                <a:gd name="connsiteY69" fmla="*/ 126592 h 1284713"/>
                <a:gd name="connsiteX70" fmla="*/ 1086165 w 1354514"/>
                <a:gd name="connsiteY70" fmla="*/ 116537 h 1284713"/>
                <a:gd name="connsiteX71" fmla="*/ 670218 w 1354514"/>
                <a:gd name="connsiteY71" fmla="*/ 60707 h 1284713"/>
                <a:gd name="connsiteX72" fmla="*/ 377573 w 1354514"/>
                <a:gd name="connsiteY72" fmla="*/ 311810 h 1284713"/>
                <a:gd name="connsiteX73" fmla="*/ 377573 w 1354514"/>
                <a:gd name="connsiteY73" fmla="*/ 750513 h 1284713"/>
                <a:gd name="connsiteX74" fmla="*/ 757006 w 1354514"/>
                <a:gd name="connsiteY74" fmla="*/ 1020667 h 1284713"/>
                <a:gd name="connsiteX75" fmla="*/ 890098 w 1354514"/>
                <a:gd name="connsiteY75" fmla="*/ 1019608 h 1284713"/>
                <a:gd name="connsiteX76" fmla="*/ 1103893 w 1354514"/>
                <a:gd name="connsiteY76" fmla="*/ 934143 h 1284713"/>
                <a:gd name="connsiteX77" fmla="*/ 1227460 w 1354514"/>
                <a:gd name="connsiteY77" fmla="*/ 807136 h 1284713"/>
                <a:gd name="connsiteX78" fmla="*/ 1308956 w 1354514"/>
                <a:gd name="connsiteY78" fmla="*/ 586727 h 1284713"/>
                <a:gd name="connsiteX79" fmla="*/ 1287259 w 1354514"/>
                <a:gd name="connsiteY79" fmla="*/ 375049 h 1284713"/>
                <a:gd name="connsiteX80" fmla="*/ 1178774 w 1354514"/>
                <a:gd name="connsiteY80" fmla="*/ 192741 h 1284713"/>
                <a:gd name="connsiteX81" fmla="*/ 1168719 w 1354514"/>
                <a:gd name="connsiteY81" fmla="*/ 154110 h 1284713"/>
                <a:gd name="connsiteX82" fmla="*/ 1227460 w 1354514"/>
                <a:gd name="connsiteY82" fmla="*/ 188243 h 1284713"/>
                <a:gd name="connsiteX83" fmla="*/ 1325890 w 1354514"/>
                <a:gd name="connsiteY83" fmla="*/ 696270 h 1284713"/>
                <a:gd name="connsiteX84" fmla="*/ 1214230 w 1354514"/>
                <a:gd name="connsiteY84" fmla="*/ 889426 h 1284713"/>
                <a:gd name="connsiteX85" fmla="*/ 1201265 w 1354514"/>
                <a:gd name="connsiteY85" fmla="*/ 903979 h 1284713"/>
                <a:gd name="connsiteX86" fmla="*/ 1214230 w 1354514"/>
                <a:gd name="connsiteY86" fmla="*/ 918797 h 1284713"/>
                <a:gd name="connsiteX87" fmla="*/ 1229048 w 1354514"/>
                <a:gd name="connsiteY87" fmla="*/ 933349 h 1284713"/>
                <a:gd name="connsiteX88" fmla="*/ 1244923 w 1354514"/>
                <a:gd name="connsiteY88" fmla="*/ 921443 h 1284713"/>
                <a:gd name="connsiteX89" fmla="*/ 1275087 w 1354514"/>
                <a:gd name="connsiteY89" fmla="*/ 908742 h 1284713"/>
                <a:gd name="connsiteX90" fmla="*/ 1329330 w 1354514"/>
                <a:gd name="connsiteY90" fmla="*/ 969599 h 1284713"/>
                <a:gd name="connsiteX91" fmla="*/ 1250215 w 1354514"/>
                <a:gd name="connsiteY91" fmla="*/ 1056387 h 1284713"/>
                <a:gd name="connsiteX92" fmla="*/ 1152050 w 1354514"/>
                <a:gd name="connsiteY92" fmla="*/ 1119361 h 1284713"/>
                <a:gd name="connsiteX93" fmla="*/ 1103364 w 1354514"/>
                <a:gd name="connsiteY93" fmla="*/ 1061415 h 1284713"/>
                <a:gd name="connsiteX94" fmla="*/ 1118446 w 1354514"/>
                <a:gd name="connsiteY94" fmla="*/ 1030192 h 1284713"/>
                <a:gd name="connsiteX95" fmla="*/ 1132999 w 1354514"/>
                <a:gd name="connsiteY95" fmla="*/ 1015375 h 1284713"/>
                <a:gd name="connsiteX96" fmla="*/ 1119504 w 1354514"/>
                <a:gd name="connsiteY96" fmla="*/ 997117 h 1284713"/>
                <a:gd name="connsiteX97" fmla="*/ 1105745 w 1354514"/>
                <a:gd name="connsiteY97" fmla="*/ 980977 h 1284713"/>
                <a:gd name="connsiteX98" fmla="*/ 1094897 w 1354514"/>
                <a:gd name="connsiteY98" fmla="*/ 987857 h 1284713"/>
                <a:gd name="connsiteX99" fmla="*/ 924496 w 1354514"/>
                <a:gd name="connsiteY99" fmla="*/ 1054006 h 1284713"/>
                <a:gd name="connsiteX100" fmla="*/ 900153 w 1354514"/>
                <a:gd name="connsiteY100" fmla="*/ 1058769 h 1284713"/>
                <a:gd name="connsiteX101" fmla="*/ 900153 w 1354514"/>
                <a:gd name="connsiteY101" fmla="*/ 1088668 h 1284713"/>
                <a:gd name="connsiteX102" fmla="*/ 900153 w 1354514"/>
                <a:gd name="connsiteY102" fmla="*/ 1118568 h 1284713"/>
                <a:gd name="connsiteX103" fmla="*/ 937990 w 1354514"/>
                <a:gd name="connsiteY103" fmla="*/ 1118568 h 1284713"/>
                <a:gd name="connsiteX104" fmla="*/ 1006521 w 1354514"/>
                <a:gd name="connsiteY104" fmla="*/ 1133914 h 1284713"/>
                <a:gd name="connsiteX105" fmla="*/ 1027160 w 1354514"/>
                <a:gd name="connsiteY105" fmla="*/ 1200064 h 1284713"/>
                <a:gd name="connsiteX106" fmla="*/ 1009167 w 1354514"/>
                <a:gd name="connsiteY106" fmla="*/ 1264890 h 1284713"/>
                <a:gd name="connsiteX107" fmla="*/ 818392 w 1354514"/>
                <a:gd name="connsiteY107" fmla="*/ 1282354 h 1284713"/>
                <a:gd name="connsiteX108" fmla="*/ 654342 w 1354514"/>
                <a:gd name="connsiteY108" fmla="*/ 1279972 h 1284713"/>
                <a:gd name="connsiteX109" fmla="*/ 691121 w 1354514"/>
                <a:gd name="connsiteY109" fmla="*/ 1200593 h 1284713"/>
                <a:gd name="connsiteX110" fmla="*/ 691121 w 1354514"/>
                <a:gd name="connsiteY110" fmla="*/ 1158257 h 1284713"/>
                <a:gd name="connsiteX111" fmla="*/ 678156 w 1354514"/>
                <a:gd name="connsiteY111" fmla="*/ 1158257 h 1284713"/>
                <a:gd name="connsiteX112" fmla="*/ 658311 w 1354514"/>
                <a:gd name="connsiteY112" fmla="*/ 1163814 h 1284713"/>
                <a:gd name="connsiteX113" fmla="*/ 651431 w 1354514"/>
                <a:gd name="connsiteY113" fmla="*/ 1200328 h 1284713"/>
                <a:gd name="connsiteX114" fmla="*/ 656194 w 1354514"/>
                <a:gd name="connsiteY114" fmla="*/ 1235520 h 1284713"/>
                <a:gd name="connsiteX115" fmla="*/ 680008 w 1354514"/>
                <a:gd name="connsiteY115" fmla="*/ 1242664 h 1284713"/>
                <a:gd name="connsiteX116" fmla="*/ 691121 w 1354514"/>
                <a:gd name="connsiteY116" fmla="*/ 1242928 h 1284713"/>
                <a:gd name="connsiteX117" fmla="*/ 691121 w 1354514"/>
                <a:gd name="connsiteY117" fmla="*/ 1200593 h 1284713"/>
                <a:gd name="connsiteX118" fmla="*/ 762562 w 1354514"/>
                <a:gd name="connsiteY118" fmla="*/ 1200593 h 1284713"/>
                <a:gd name="connsiteX119" fmla="*/ 762562 w 1354514"/>
                <a:gd name="connsiteY119" fmla="*/ 1158257 h 1284713"/>
                <a:gd name="connsiteX120" fmla="*/ 746686 w 1354514"/>
                <a:gd name="connsiteY120" fmla="*/ 1158257 h 1284713"/>
                <a:gd name="connsiteX121" fmla="*/ 730810 w 1354514"/>
                <a:gd name="connsiteY121" fmla="*/ 1158257 h 1284713"/>
                <a:gd name="connsiteX122" fmla="*/ 730810 w 1354514"/>
                <a:gd name="connsiteY122" fmla="*/ 1200593 h 1284713"/>
                <a:gd name="connsiteX123" fmla="*/ 730810 w 1354514"/>
                <a:gd name="connsiteY123" fmla="*/ 1242928 h 1284713"/>
                <a:gd name="connsiteX124" fmla="*/ 746686 w 1354514"/>
                <a:gd name="connsiteY124" fmla="*/ 1242928 h 1284713"/>
                <a:gd name="connsiteX125" fmla="*/ 762562 w 1354514"/>
                <a:gd name="connsiteY125" fmla="*/ 1242928 h 1284713"/>
                <a:gd name="connsiteX126" fmla="*/ 762562 w 1354514"/>
                <a:gd name="connsiteY126" fmla="*/ 1200593 h 1284713"/>
                <a:gd name="connsiteX127" fmla="*/ 834003 w 1354514"/>
                <a:gd name="connsiteY127" fmla="*/ 1200593 h 1284713"/>
                <a:gd name="connsiteX128" fmla="*/ 834003 w 1354514"/>
                <a:gd name="connsiteY128" fmla="*/ 1158257 h 1284713"/>
                <a:gd name="connsiteX129" fmla="*/ 818128 w 1354514"/>
                <a:gd name="connsiteY129" fmla="*/ 1158257 h 1284713"/>
                <a:gd name="connsiteX130" fmla="*/ 802252 w 1354514"/>
                <a:gd name="connsiteY130" fmla="*/ 1158257 h 1284713"/>
                <a:gd name="connsiteX131" fmla="*/ 802252 w 1354514"/>
                <a:gd name="connsiteY131" fmla="*/ 1198741 h 1284713"/>
                <a:gd name="connsiteX132" fmla="*/ 804104 w 1354514"/>
                <a:gd name="connsiteY132" fmla="*/ 1241076 h 1284713"/>
                <a:gd name="connsiteX133" fmla="*/ 819980 w 1354514"/>
                <a:gd name="connsiteY133" fmla="*/ 1242928 h 1284713"/>
                <a:gd name="connsiteX134" fmla="*/ 834003 w 1354514"/>
                <a:gd name="connsiteY134" fmla="*/ 1242928 h 1284713"/>
                <a:gd name="connsiteX135" fmla="*/ 834003 w 1354514"/>
                <a:gd name="connsiteY135" fmla="*/ 1200593 h 1284713"/>
                <a:gd name="connsiteX136" fmla="*/ 907562 w 1354514"/>
                <a:gd name="connsiteY136" fmla="*/ 1200064 h 1284713"/>
                <a:gd name="connsiteX137" fmla="*/ 908355 w 1354514"/>
                <a:gd name="connsiteY137" fmla="*/ 1158257 h 1284713"/>
                <a:gd name="connsiteX138" fmla="*/ 892215 w 1354514"/>
                <a:gd name="connsiteY138" fmla="*/ 1158257 h 1284713"/>
                <a:gd name="connsiteX139" fmla="*/ 876339 w 1354514"/>
                <a:gd name="connsiteY139" fmla="*/ 1158257 h 1284713"/>
                <a:gd name="connsiteX140" fmla="*/ 876339 w 1354514"/>
                <a:gd name="connsiteY140" fmla="*/ 1200593 h 1284713"/>
                <a:gd name="connsiteX141" fmla="*/ 876339 w 1354514"/>
                <a:gd name="connsiteY141" fmla="*/ 1243193 h 1284713"/>
                <a:gd name="connsiteX142" fmla="*/ 891686 w 1354514"/>
                <a:gd name="connsiteY142" fmla="*/ 1242399 h 1284713"/>
                <a:gd name="connsiteX143" fmla="*/ 906768 w 1354514"/>
                <a:gd name="connsiteY143" fmla="*/ 1241606 h 1284713"/>
                <a:gd name="connsiteX144" fmla="*/ 907562 w 1354514"/>
                <a:gd name="connsiteY144" fmla="*/ 1200064 h 1284713"/>
                <a:gd name="connsiteX145" fmla="*/ 982707 w 1354514"/>
                <a:gd name="connsiteY145" fmla="*/ 1234991 h 1284713"/>
                <a:gd name="connsiteX146" fmla="*/ 987470 w 1354514"/>
                <a:gd name="connsiteY146" fmla="*/ 1200064 h 1284713"/>
                <a:gd name="connsiteX147" fmla="*/ 980855 w 1354514"/>
                <a:gd name="connsiteY147" fmla="*/ 1164872 h 1284713"/>
                <a:gd name="connsiteX148" fmla="*/ 961010 w 1354514"/>
                <a:gd name="connsiteY148" fmla="*/ 1158257 h 1284713"/>
                <a:gd name="connsiteX149" fmla="*/ 947780 w 1354514"/>
                <a:gd name="connsiteY149" fmla="*/ 1158257 h 1284713"/>
                <a:gd name="connsiteX150" fmla="*/ 947780 w 1354514"/>
                <a:gd name="connsiteY150" fmla="*/ 1200857 h 1284713"/>
                <a:gd name="connsiteX151" fmla="*/ 947780 w 1354514"/>
                <a:gd name="connsiteY151" fmla="*/ 1243458 h 1284713"/>
                <a:gd name="connsiteX152" fmla="*/ 962862 w 1354514"/>
                <a:gd name="connsiteY152" fmla="*/ 1242399 h 1284713"/>
                <a:gd name="connsiteX153" fmla="*/ 982707 w 1354514"/>
                <a:gd name="connsiteY153" fmla="*/ 1234991 h 1284713"/>
                <a:gd name="connsiteX154" fmla="*/ 860463 w 1354514"/>
                <a:gd name="connsiteY154" fmla="*/ 1091314 h 1284713"/>
                <a:gd name="connsiteX155" fmla="*/ 860463 w 1354514"/>
                <a:gd name="connsiteY155" fmla="*/ 1064325 h 1284713"/>
                <a:gd name="connsiteX156" fmla="*/ 819451 w 1354514"/>
                <a:gd name="connsiteY156" fmla="*/ 1064325 h 1284713"/>
                <a:gd name="connsiteX157" fmla="*/ 778438 w 1354514"/>
                <a:gd name="connsiteY157" fmla="*/ 1064325 h 1284713"/>
                <a:gd name="connsiteX158" fmla="*/ 778438 w 1354514"/>
                <a:gd name="connsiteY158" fmla="*/ 1091314 h 1284713"/>
                <a:gd name="connsiteX159" fmla="*/ 778438 w 1354514"/>
                <a:gd name="connsiteY159" fmla="*/ 1118568 h 1284713"/>
                <a:gd name="connsiteX160" fmla="*/ 819451 w 1354514"/>
                <a:gd name="connsiteY160" fmla="*/ 1118568 h 1284713"/>
                <a:gd name="connsiteX161" fmla="*/ 860463 w 1354514"/>
                <a:gd name="connsiteY161" fmla="*/ 1118568 h 1284713"/>
                <a:gd name="connsiteX162" fmla="*/ 860463 w 1354514"/>
                <a:gd name="connsiteY162" fmla="*/ 1091314 h 1284713"/>
                <a:gd name="connsiteX163" fmla="*/ 1230371 w 1354514"/>
                <a:gd name="connsiteY163" fmla="*/ 1020931 h 1284713"/>
                <a:gd name="connsiteX164" fmla="*/ 1284084 w 1354514"/>
                <a:gd name="connsiteY164" fmla="*/ 974627 h 1284713"/>
                <a:gd name="connsiteX165" fmla="*/ 1274823 w 1354514"/>
                <a:gd name="connsiteY165" fmla="*/ 965630 h 1284713"/>
                <a:gd name="connsiteX166" fmla="*/ 1265827 w 1354514"/>
                <a:gd name="connsiteY166" fmla="*/ 956369 h 1284713"/>
                <a:gd name="connsiteX167" fmla="*/ 1207615 w 1354514"/>
                <a:gd name="connsiteY167" fmla="*/ 1006378 h 1284713"/>
                <a:gd name="connsiteX168" fmla="*/ 1149668 w 1354514"/>
                <a:gd name="connsiteY168" fmla="*/ 1056387 h 1284713"/>
                <a:gd name="connsiteX169" fmla="*/ 1157871 w 1354514"/>
                <a:gd name="connsiteY169" fmla="*/ 1065913 h 1284713"/>
                <a:gd name="connsiteX170" fmla="*/ 1171365 w 1354514"/>
                <a:gd name="connsiteY170" fmla="*/ 1071469 h 1284713"/>
                <a:gd name="connsiteX171" fmla="*/ 1230371 w 1354514"/>
                <a:gd name="connsiteY171" fmla="*/ 1020931 h 1284713"/>
                <a:gd name="connsiteX172" fmla="*/ 475474 w 1354514"/>
                <a:gd name="connsiteY172" fmla="*/ 1065119 h 1284713"/>
                <a:gd name="connsiteX173" fmla="*/ 482353 w 1354514"/>
                <a:gd name="connsiteY173" fmla="*/ 1056916 h 1284713"/>
                <a:gd name="connsiteX174" fmla="*/ 476268 w 1354514"/>
                <a:gd name="connsiteY174" fmla="*/ 1050831 h 1284713"/>
                <a:gd name="connsiteX175" fmla="*/ 365401 w 1354514"/>
                <a:gd name="connsiteY175" fmla="*/ 957163 h 1284713"/>
                <a:gd name="connsiteX176" fmla="*/ 356140 w 1354514"/>
                <a:gd name="connsiteY176" fmla="*/ 966424 h 1284713"/>
                <a:gd name="connsiteX177" fmla="*/ 349261 w 1354514"/>
                <a:gd name="connsiteY177" fmla="*/ 975685 h 1284713"/>
                <a:gd name="connsiteX178" fmla="*/ 356670 w 1354514"/>
                <a:gd name="connsiteY178" fmla="*/ 982035 h 1284713"/>
                <a:gd name="connsiteX179" fmla="*/ 413294 w 1354514"/>
                <a:gd name="connsiteY179" fmla="*/ 1030721 h 1284713"/>
                <a:gd name="connsiteX180" fmla="*/ 465419 w 1354514"/>
                <a:gd name="connsiteY180" fmla="*/ 1073322 h 1284713"/>
                <a:gd name="connsiteX181" fmla="*/ 475474 w 1354514"/>
                <a:gd name="connsiteY181" fmla="*/ 1065119 h 1284713"/>
                <a:gd name="connsiteX182" fmla="*/ 481824 w 1354514"/>
                <a:gd name="connsiteY182" fmla="*/ 972510 h 1284713"/>
                <a:gd name="connsiteX183" fmla="*/ 495848 w 1354514"/>
                <a:gd name="connsiteY183" fmla="*/ 956105 h 1284713"/>
                <a:gd name="connsiteX184" fmla="*/ 485793 w 1354514"/>
                <a:gd name="connsiteY184" fmla="*/ 947109 h 1284713"/>
                <a:gd name="connsiteX185" fmla="*/ 468594 w 1354514"/>
                <a:gd name="connsiteY185" fmla="*/ 933349 h 1284713"/>
                <a:gd name="connsiteX186" fmla="*/ 461715 w 1354514"/>
                <a:gd name="connsiteY186" fmla="*/ 928322 h 1284713"/>
                <a:gd name="connsiteX187" fmla="*/ 447956 w 1354514"/>
                <a:gd name="connsiteY187" fmla="*/ 944727 h 1284713"/>
                <a:gd name="connsiteX188" fmla="*/ 434197 w 1354514"/>
                <a:gd name="connsiteY188" fmla="*/ 961132 h 1284713"/>
                <a:gd name="connsiteX189" fmla="*/ 449543 w 1354514"/>
                <a:gd name="connsiteY189" fmla="*/ 974891 h 1284713"/>
                <a:gd name="connsiteX190" fmla="*/ 466478 w 1354514"/>
                <a:gd name="connsiteY190" fmla="*/ 988915 h 1284713"/>
                <a:gd name="connsiteX191" fmla="*/ 481824 w 1354514"/>
                <a:gd name="connsiteY191" fmla="*/ 972510 h 1284713"/>
                <a:gd name="connsiteX192" fmla="*/ 1185389 w 1354514"/>
                <a:gd name="connsiteY192" fmla="*/ 972774 h 1284713"/>
                <a:gd name="connsiteX193" fmla="*/ 1196502 w 1354514"/>
                <a:gd name="connsiteY193" fmla="*/ 961397 h 1284713"/>
                <a:gd name="connsiteX194" fmla="*/ 1184331 w 1354514"/>
                <a:gd name="connsiteY194" fmla="*/ 944992 h 1284713"/>
                <a:gd name="connsiteX195" fmla="*/ 1172159 w 1354514"/>
                <a:gd name="connsiteY195" fmla="*/ 930968 h 1284713"/>
                <a:gd name="connsiteX196" fmla="*/ 1157342 w 1354514"/>
                <a:gd name="connsiteY196" fmla="*/ 943404 h 1284713"/>
                <a:gd name="connsiteX197" fmla="*/ 1141201 w 1354514"/>
                <a:gd name="connsiteY197" fmla="*/ 957957 h 1284713"/>
                <a:gd name="connsiteX198" fmla="*/ 1152843 w 1354514"/>
                <a:gd name="connsiteY198" fmla="*/ 974627 h 1284713"/>
                <a:gd name="connsiteX199" fmla="*/ 1185389 w 1354514"/>
                <a:gd name="connsiteY199" fmla="*/ 972774 h 12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354514" h="1284713">
                  <a:moveTo>
                    <a:pt x="654342" y="1279972"/>
                  </a:moveTo>
                  <a:cubicBezTo>
                    <a:pt x="640583" y="1276797"/>
                    <a:pt x="624707" y="1264096"/>
                    <a:pt x="617827" y="1250866"/>
                  </a:cubicBezTo>
                  <a:cubicBezTo>
                    <a:pt x="611742" y="1239489"/>
                    <a:pt x="611477" y="1236843"/>
                    <a:pt x="612271" y="1197682"/>
                  </a:cubicBezTo>
                  <a:cubicBezTo>
                    <a:pt x="613065" y="1157993"/>
                    <a:pt x="613329" y="1156141"/>
                    <a:pt x="620209" y="1145557"/>
                  </a:cubicBezTo>
                  <a:cubicBezTo>
                    <a:pt x="624178" y="1139735"/>
                    <a:pt x="633174" y="1131268"/>
                    <a:pt x="640054" y="1127299"/>
                  </a:cubicBezTo>
                  <a:cubicBezTo>
                    <a:pt x="652225" y="1120155"/>
                    <a:pt x="654077" y="1119891"/>
                    <a:pt x="695884" y="1119097"/>
                  </a:cubicBezTo>
                  <a:lnTo>
                    <a:pt x="739013" y="1118038"/>
                  </a:lnTo>
                  <a:lnTo>
                    <a:pt x="738219" y="1088668"/>
                  </a:lnTo>
                  <a:lnTo>
                    <a:pt x="737425" y="1059298"/>
                  </a:lnTo>
                  <a:lnTo>
                    <a:pt x="705409" y="1052154"/>
                  </a:lnTo>
                  <a:cubicBezTo>
                    <a:pt x="687681" y="1048185"/>
                    <a:pt x="662280" y="1041305"/>
                    <a:pt x="648521" y="1036542"/>
                  </a:cubicBezTo>
                  <a:cubicBezTo>
                    <a:pt x="622061" y="1027546"/>
                    <a:pt x="563320" y="1000293"/>
                    <a:pt x="541888" y="987063"/>
                  </a:cubicBezTo>
                  <a:lnTo>
                    <a:pt x="528923" y="978860"/>
                  </a:lnTo>
                  <a:lnTo>
                    <a:pt x="513047" y="997382"/>
                  </a:lnTo>
                  <a:lnTo>
                    <a:pt x="497436" y="1015639"/>
                  </a:lnTo>
                  <a:lnTo>
                    <a:pt x="513576" y="1030192"/>
                  </a:lnTo>
                  <a:cubicBezTo>
                    <a:pt x="535538" y="1050302"/>
                    <a:pt x="535538" y="1055858"/>
                    <a:pt x="513311" y="1082053"/>
                  </a:cubicBezTo>
                  <a:cubicBezTo>
                    <a:pt x="474945" y="1127564"/>
                    <a:pt x="469388" y="1130739"/>
                    <a:pt x="452719" y="1116716"/>
                  </a:cubicBezTo>
                  <a:cubicBezTo>
                    <a:pt x="386834" y="1061944"/>
                    <a:pt x="305602" y="989709"/>
                    <a:pt x="303221" y="984152"/>
                  </a:cubicBezTo>
                  <a:cubicBezTo>
                    <a:pt x="301104" y="979654"/>
                    <a:pt x="300840" y="974891"/>
                    <a:pt x="302427" y="970922"/>
                  </a:cubicBezTo>
                  <a:cubicBezTo>
                    <a:pt x="306396" y="960868"/>
                    <a:pt x="352172" y="909800"/>
                    <a:pt x="359051" y="907948"/>
                  </a:cubicBezTo>
                  <a:cubicBezTo>
                    <a:pt x="366460" y="906096"/>
                    <a:pt x="373604" y="909800"/>
                    <a:pt x="390538" y="923824"/>
                  </a:cubicBezTo>
                  <a:lnTo>
                    <a:pt x="403239" y="934672"/>
                  </a:lnTo>
                  <a:lnTo>
                    <a:pt x="418585" y="917738"/>
                  </a:lnTo>
                  <a:lnTo>
                    <a:pt x="433932" y="900804"/>
                  </a:lnTo>
                  <a:lnTo>
                    <a:pt x="416204" y="880430"/>
                  </a:lnTo>
                  <a:cubicBezTo>
                    <a:pt x="406679" y="869317"/>
                    <a:pt x="390538" y="848678"/>
                    <a:pt x="380483" y="834655"/>
                  </a:cubicBezTo>
                  <a:lnTo>
                    <a:pt x="362491" y="808989"/>
                  </a:lnTo>
                  <a:lnTo>
                    <a:pt x="294489" y="808989"/>
                  </a:lnTo>
                  <a:cubicBezTo>
                    <a:pt x="231780" y="808989"/>
                    <a:pt x="225959" y="808724"/>
                    <a:pt x="221990" y="804226"/>
                  </a:cubicBezTo>
                  <a:cubicBezTo>
                    <a:pt x="215639" y="797082"/>
                    <a:pt x="216168" y="781735"/>
                    <a:pt x="223048" y="775649"/>
                  </a:cubicBezTo>
                  <a:cubicBezTo>
                    <a:pt x="228075" y="771151"/>
                    <a:pt x="233896" y="770622"/>
                    <a:pt x="285228" y="769828"/>
                  </a:cubicBezTo>
                  <a:lnTo>
                    <a:pt x="341852" y="769034"/>
                  </a:lnTo>
                  <a:lnTo>
                    <a:pt x="335502" y="756598"/>
                  </a:lnTo>
                  <a:cubicBezTo>
                    <a:pt x="332327" y="749719"/>
                    <a:pt x="325976" y="735431"/>
                    <a:pt x="322007" y="725111"/>
                  </a:cubicBezTo>
                  <a:lnTo>
                    <a:pt x="314599" y="705796"/>
                  </a:lnTo>
                  <a:lnTo>
                    <a:pt x="210347" y="705796"/>
                  </a:lnTo>
                  <a:lnTo>
                    <a:pt x="106096" y="705796"/>
                  </a:lnTo>
                  <a:lnTo>
                    <a:pt x="99746" y="699181"/>
                  </a:lnTo>
                  <a:cubicBezTo>
                    <a:pt x="91278" y="690978"/>
                    <a:pt x="91014" y="679600"/>
                    <a:pt x="99216" y="671927"/>
                  </a:cubicBezTo>
                  <a:cubicBezTo>
                    <a:pt x="105302" y="666106"/>
                    <a:pt x="106360" y="666106"/>
                    <a:pt x="203732" y="666106"/>
                  </a:cubicBezTo>
                  <a:cubicBezTo>
                    <a:pt x="257975" y="666106"/>
                    <a:pt x="302163" y="665577"/>
                    <a:pt x="302163" y="665048"/>
                  </a:cubicBezTo>
                  <a:cubicBezTo>
                    <a:pt x="302163" y="664254"/>
                    <a:pt x="300310" y="655787"/>
                    <a:pt x="297929" y="645732"/>
                  </a:cubicBezTo>
                  <a:cubicBezTo>
                    <a:pt x="295812" y="635942"/>
                    <a:pt x="292372" y="617155"/>
                    <a:pt x="290520" y="603926"/>
                  </a:cubicBezTo>
                  <a:lnTo>
                    <a:pt x="287345" y="580112"/>
                  </a:lnTo>
                  <a:lnTo>
                    <a:pt x="148696" y="579318"/>
                  </a:lnTo>
                  <a:cubicBezTo>
                    <a:pt x="10576" y="578789"/>
                    <a:pt x="10047" y="578789"/>
                    <a:pt x="3961" y="572968"/>
                  </a:cubicBezTo>
                  <a:cubicBezTo>
                    <a:pt x="-6093" y="563707"/>
                    <a:pt x="-3712" y="549419"/>
                    <a:pt x="8724" y="543068"/>
                  </a:cubicBezTo>
                  <a:cubicBezTo>
                    <a:pt x="14810" y="539628"/>
                    <a:pt x="37830" y="539099"/>
                    <a:pt x="150813" y="539099"/>
                  </a:cubicBezTo>
                  <a:lnTo>
                    <a:pt x="285493" y="539099"/>
                  </a:lnTo>
                  <a:lnTo>
                    <a:pt x="287081" y="501262"/>
                  </a:lnTo>
                  <a:cubicBezTo>
                    <a:pt x="287874" y="480623"/>
                    <a:pt x="289462" y="461572"/>
                    <a:pt x="290256" y="458926"/>
                  </a:cubicBezTo>
                  <a:cubicBezTo>
                    <a:pt x="292108" y="454693"/>
                    <a:pt x="286287" y="454428"/>
                    <a:pt x="190238" y="454428"/>
                  </a:cubicBezTo>
                  <a:cubicBezTo>
                    <a:pt x="91278" y="454428"/>
                    <a:pt x="88368" y="454163"/>
                    <a:pt x="81488" y="448871"/>
                  </a:cubicBezTo>
                  <a:cubicBezTo>
                    <a:pt x="71963" y="441463"/>
                    <a:pt x="71963" y="427704"/>
                    <a:pt x="81488" y="420295"/>
                  </a:cubicBezTo>
                  <a:cubicBezTo>
                    <a:pt x="88368" y="415003"/>
                    <a:pt x="91278" y="414738"/>
                    <a:pt x="193678" y="414738"/>
                  </a:cubicBezTo>
                  <a:lnTo>
                    <a:pt x="298723" y="414738"/>
                  </a:lnTo>
                  <a:lnTo>
                    <a:pt x="301898" y="399921"/>
                  </a:lnTo>
                  <a:cubicBezTo>
                    <a:pt x="303750" y="391454"/>
                    <a:pt x="307719" y="378224"/>
                    <a:pt x="310365" y="370286"/>
                  </a:cubicBezTo>
                  <a:cubicBezTo>
                    <a:pt x="313011" y="362348"/>
                    <a:pt x="315392" y="354146"/>
                    <a:pt x="315392" y="352029"/>
                  </a:cubicBezTo>
                  <a:cubicBezTo>
                    <a:pt x="315392" y="349383"/>
                    <a:pt x="304809" y="348589"/>
                    <a:pt x="261679" y="348589"/>
                  </a:cubicBezTo>
                  <a:cubicBezTo>
                    <a:pt x="211935" y="348589"/>
                    <a:pt x="207437" y="348060"/>
                    <a:pt x="203203" y="343562"/>
                  </a:cubicBezTo>
                  <a:cubicBezTo>
                    <a:pt x="196588" y="336418"/>
                    <a:pt x="196853" y="322923"/>
                    <a:pt x="203997" y="316044"/>
                  </a:cubicBezTo>
                  <a:cubicBezTo>
                    <a:pt x="209553" y="310487"/>
                    <a:pt x="211935" y="310222"/>
                    <a:pt x="271734" y="309429"/>
                  </a:cubicBezTo>
                  <a:lnTo>
                    <a:pt x="333914" y="308635"/>
                  </a:lnTo>
                  <a:lnTo>
                    <a:pt x="343440" y="289584"/>
                  </a:lnTo>
                  <a:cubicBezTo>
                    <a:pt x="366724" y="243279"/>
                    <a:pt x="396624" y="201737"/>
                    <a:pt x="435520" y="161254"/>
                  </a:cubicBezTo>
                  <a:cubicBezTo>
                    <a:pt x="577873" y="13344"/>
                    <a:pt x="790610" y="-39575"/>
                    <a:pt x="986412" y="24457"/>
                  </a:cubicBezTo>
                  <a:cubicBezTo>
                    <a:pt x="1036950" y="40862"/>
                    <a:pt x="1119240" y="84521"/>
                    <a:pt x="1132999" y="101720"/>
                  </a:cubicBezTo>
                  <a:cubicBezTo>
                    <a:pt x="1139614" y="110187"/>
                    <a:pt x="1139614" y="118654"/>
                    <a:pt x="1133263" y="126592"/>
                  </a:cubicBezTo>
                  <a:cubicBezTo>
                    <a:pt x="1124796" y="137176"/>
                    <a:pt x="1113683" y="134794"/>
                    <a:pt x="1086165" y="116537"/>
                  </a:cubicBezTo>
                  <a:cubicBezTo>
                    <a:pt x="966831" y="37687"/>
                    <a:pt x="808073" y="16519"/>
                    <a:pt x="670218" y="60707"/>
                  </a:cubicBezTo>
                  <a:cubicBezTo>
                    <a:pt x="541888" y="101720"/>
                    <a:pt x="438430" y="190624"/>
                    <a:pt x="377573" y="311810"/>
                  </a:cubicBezTo>
                  <a:cubicBezTo>
                    <a:pt x="308513" y="448871"/>
                    <a:pt x="308513" y="613451"/>
                    <a:pt x="377573" y="750513"/>
                  </a:cubicBezTo>
                  <a:cubicBezTo>
                    <a:pt x="452454" y="899481"/>
                    <a:pt x="591103" y="998176"/>
                    <a:pt x="757006" y="1020667"/>
                  </a:cubicBezTo>
                  <a:cubicBezTo>
                    <a:pt x="787699" y="1024900"/>
                    <a:pt x="859405" y="1024106"/>
                    <a:pt x="890098" y="1019608"/>
                  </a:cubicBezTo>
                  <a:cubicBezTo>
                    <a:pt x="966831" y="1007701"/>
                    <a:pt x="1041448" y="977802"/>
                    <a:pt x="1103893" y="934143"/>
                  </a:cubicBezTo>
                  <a:cubicBezTo>
                    <a:pt x="1143053" y="906625"/>
                    <a:pt x="1201000" y="846826"/>
                    <a:pt x="1227460" y="807136"/>
                  </a:cubicBezTo>
                  <a:cubicBezTo>
                    <a:pt x="1273500" y="737547"/>
                    <a:pt x="1299430" y="667694"/>
                    <a:pt x="1308956" y="586727"/>
                  </a:cubicBezTo>
                  <a:cubicBezTo>
                    <a:pt x="1317423" y="515021"/>
                    <a:pt x="1310279" y="443844"/>
                    <a:pt x="1287259" y="375049"/>
                  </a:cubicBezTo>
                  <a:cubicBezTo>
                    <a:pt x="1265033" y="308106"/>
                    <a:pt x="1233810" y="255980"/>
                    <a:pt x="1178774" y="192741"/>
                  </a:cubicBezTo>
                  <a:cubicBezTo>
                    <a:pt x="1160252" y="171573"/>
                    <a:pt x="1158400" y="164429"/>
                    <a:pt x="1168719" y="154110"/>
                  </a:cubicBezTo>
                  <a:cubicBezTo>
                    <a:pt x="1182214" y="140615"/>
                    <a:pt x="1192533" y="146701"/>
                    <a:pt x="1227460" y="188243"/>
                  </a:cubicBezTo>
                  <a:cubicBezTo>
                    <a:pt x="1345735" y="329273"/>
                    <a:pt x="1383043" y="521900"/>
                    <a:pt x="1325890" y="696270"/>
                  </a:cubicBezTo>
                  <a:cubicBezTo>
                    <a:pt x="1303135" y="765859"/>
                    <a:pt x="1265827" y="830156"/>
                    <a:pt x="1214230" y="889426"/>
                  </a:cubicBezTo>
                  <a:lnTo>
                    <a:pt x="1201265" y="903979"/>
                  </a:lnTo>
                  <a:lnTo>
                    <a:pt x="1214230" y="918797"/>
                  </a:lnTo>
                  <a:cubicBezTo>
                    <a:pt x="1221110" y="926734"/>
                    <a:pt x="1227989" y="933349"/>
                    <a:pt x="1229048" y="933349"/>
                  </a:cubicBezTo>
                  <a:cubicBezTo>
                    <a:pt x="1230371" y="933349"/>
                    <a:pt x="1237515" y="928057"/>
                    <a:pt x="1244923" y="921443"/>
                  </a:cubicBezTo>
                  <a:cubicBezTo>
                    <a:pt x="1260005" y="908213"/>
                    <a:pt x="1266356" y="905567"/>
                    <a:pt x="1275087" y="908742"/>
                  </a:cubicBezTo>
                  <a:cubicBezTo>
                    <a:pt x="1281173" y="911123"/>
                    <a:pt x="1324832" y="959809"/>
                    <a:pt x="1329330" y="969599"/>
                  </a:cubicBezTo>
                  <a:cubicBezTo>
                    <a:pt x="1335151" y="982035"/>
                    <a:pt x="1330388" y="987327"/>
                    <a:pt x="1250215" y="1056387"/>
                  </a:cubicBezTo>
                  <a:cubicBezTo>
                    <a:pt x="1167661" y="1127564"/>
                    <a:pt x="1164221" y="1129681"/>
                    <a:pt x="1152050" y="1119361"/>
                  </a:cubicBezTo>
                  <a:cubicBezTo>
                    <a:pt x="1143053" y="1111424"/>
                    <a:pt x="1106010" y="1067765"/>
                    <a:pt x="1103364" y="1061415"/>
                  </a:cubicBezTo>
                  <a:cubicBezTo>
                    <a:pt x="1098866" y="1051625"/>
                    <a:pt x="1102835" y="1043157"/>
                    <a:pt x="1118446" y="1030192"/>
                  </a:cubicBezTo>
                  <a:cubicBezTo>
                    <a:pt x="1126384" y="1023313"/>
                    <a:pt x="1132999" y="1016698"/>
                    <a:pt x="1132999" y="1015375"/>
                  </a:cubicBezTo>
                  <a:cubicBezTo>
                    <a:pt x="1132999" y="1014316"/>
                    <a:pt x="1126913" y="1006114"/>
                    <a:pt x="1119504" y="997117"/>
                  </a:cubicBezTo>
                  <a:lnTo>
                    <a:pt x="1105745" y="980977"/>
                  </a:lnTo>
                  <a:lnTo>
                    <a:pt x="1094897" y="987857"/>
                  </a:lnTo>
                  <a:cubicBezTo>
                    <a:pt x="1053355" y="1013787"/>
                    <a:pt x="973976" y="1044480"/>
                    <a:pt x="924496" y="1054006"/>
                  </a:cubicBezTo>
                  <a:lnTo>
                    <a:pt x="900153" y="1058769"/>
                  </a:lnTo>
                  <a:lnTo>
                    <a:pt x="900153" y="1088668"/>
                  </a:lnTo>
                  <a:lnTo>
                    <a:pt x="900153" y="1118568"/>
                  </a:lnTo>
                  <a:lnTo>
                    <a:pt x="937990" y="1118568"/>
                  </a:lnTo>
                  <a:cubicBezTo>
                    <a:pt x="982178" y="1118568"/>
                    <a:pt x="991968" y="1120949"/>
                    <a:pt x="1006521" y="1133914"/>
                  </a:cubicBezTo>
                  <a:cubicBezTo>
                    <a:pt x="1023984" y="1149790"/>
                    <a:pt x="1027160" y="1159316"/>
                    <a:pt x="1027160" y="1200064"/>
                  </a:cubicBezTo>
                  <a:cubicBezTo>
                    <a:pt x="1027160" y="1240018"/>
                    <a:pt x="1024778" y="1249014"/>
                    <a:pt x="1009167" y="1264890"/>
                  </a:cubicBezTo>
                  <a:cubicBezTo>
                    <a:pt x="991704" y="1282618"/>
                    <a:pt x="992233" y="1282618"/>
                    <a:pt x="818392" y="1282354"/>
                  </a:cubicBezTo>
                  <a:cubicBezTo>
                    <a:pt x="733192" y="1282089"/>
                    <a:pt x="659369" y="1281031"/>
                    <a:pt x="654342" y="1279972"/>
                  </a:cubicBezTo>
                  <a:close/>
                  <a:moveTo>
                    <a:pt x="691121" y="1200593"/>
                  </a:moveTo>
                  <a:lnTo>
                    <a:pt x="691121" y="1158257"/>
                  </a:lnTo>
                  <a:lnTo>
                    <a:pt x="678156" y="1158257"/>
                  </a:lnTo>
                  <a:cubicBezTo>
                    <a:pt x="669159" y="1158257"/>
                    <a:pt x="663338" y="1159845"/>
                    <a:pt x="658311" y="1163814"/>
                  </a:cubicBezTo>
                  <a:cubicBezTo>
                    <a:pt x="651696" y="1169106"/>
                    <a:pt x="651431" y="1169900"/>
                    <a:pt x="651431" y="1200328"/>
                  </a:cubicBezTo>
                  <a:cubicBezTo>
                    <a:pt x="651431" y="1226788"/>
                    <a:pt x="652225" y="1232080"/>
                    <a:pt x="656194" y="1235520"/>
                  </a:cubicBezTo>
                  <a:cubicBezTo>
                    <a:pt x="662544" y="1241076"/>
                    <a:pt x="666778" y="1242399"/>
                    <a:pt x="680008" y="1242664"/>
                  </a:cubicBezTo>
                  <a:lnTo>
                    <a:pt x="691121" y="1242928"/>
                  </a:lnTo>
                  <a:lnTo>
                    <a:pt x="691121" y="1200593"/>
                  </a:lnTo>
                  <a:close/>
                  <a:moveTo>
                    <a:pt x="762562" y="1200593"/>
                  </a:moveTo>
                  <a:lnTo>
                    <a:pt x="762562" y="1158257"/>
                  </a:lnTo>
                  <a:lnTo>
                    <a:pt x="746686" y="1158257"/>
                  </a:lnTo>
                  <a:lnTo>
                    <a:pt x="730810" y="1158257"/>
                  </a:lnTo>
                  <a:lnTo>
                    <a:pt x="730810" y="1200593"/>
                  </a:lnTo>
                  <a:lnTo>
                    <a:pt x="730810" y="1242928"/>
                  </a:lnTo>
                  <a:lnTo>
                    <a:pt x="746686" y="1242928"/>
                  </a:lnTo>
                  <a:lnTo>
                    <a:pt x="762562" y="1242928"/>
                  </a:lnTo>
                  <a:lnTo>
                    <a:pt x="762562" y="1200593"/>
                  </a:lnTo>
                  <a:close/>
                  <a:moveTo>
                    <a:pt x="834003" y="1200593"/>
                  </a:moveTo>
                  <a:lnTo>
                    <a:pt x="834003" y="1158257"/>
                  </a:lnTo>
                  <a:lnTo>
                    <a:pt x="818128" y="1158257"/>
                  </a:lnTo>
                  <a:lnTo>
                    <a:pt x="802252" y="1158257"/>
                  </a:lnTo>
                  <a:lnTo>
                    <a:pt x="802252" y="1198741"/>
                  </a:lnTo>
                  <a:cubicBezTo>
                    <a:pt x="802252" y="1221232"/>
                    <a:pt x="803046" y="1240283"/>
                    <a:pt x="804104" y="1241076"/>
                  </a:cubicBezTo>
                  <a:cubicBezTo>
                    <a:pt x="804898" y="1242135"/>
                    <a:pt x="812042" y="1242928"/>
                    <a:pt x="819980" y="1242928"/>
                  </a:cubicBezTo>
                  <a:lnTo>
                    <a:pt x="834003" y="1242928"/>
                  </a:lnTo>
                  <a:lnTo>
                    <a:pt x="834003" y="1200593"/>
                  </a:lnTo>
                  <a:close/>
                  <a:moveTo>
                    <a:pt x="907562" y="1200064"/>
                  </a:moveTo>
                  <a:lnTo>
                    <a:pt x="908355" y="1158257"/>
                  </a:lnTo>
                  <a:lnTo>
                    <a:pt x="892215" y="1158257"/>
                  </a:lnTo>
                  <a:lnTo>
                    <a:pt x="876339" y="1158257"/>
                  </a:lnTo>
                  <a:lnTo>
                    <a:pt x="876339" y="1200593"/>
                  </a:lnTo>
                  <a:lnTo>
                    <a:pt x="876339" y="1243193"/>
                  </a:lnTo>
                  <a:lnTo>
                    <a:pt x="891686" y="1242399"/>
                  </a:lnTo>
                  <a:lnTo>
                    <a:pt x="906768" y="1241606"/>
                  </a:lnTo>
                  <a:lnTo>
                    <a:pt x="907562" y="1200064"/>
                  </a:lnTo>
                  <a:close/>
                  <a:moveTo>
                    <a:pt x="982707" y="1234991"/>
                  </a:moveTo>
                  <a:cubicBezTo>
                    <a:pt x="986676" y="1230228"/>
                    <a:pt x="987470" y="1224407"/>
                    <a:pt x="987470" y="1200064"/>
                  </a:cubicBezTo>
                  <a:cubicBezTo>
                    <a:pt x="987470" y="1173075"/>
                    <a:pt x="987205" y="1170958"/>
                    <a:pt x="980855" y="1164872"/>
                  </a:cubicBezTo>
                  <a:cubicBezTo>
                    <a:pt x="975828" y="1159580"/>
                    <a:pt x="971859" y="1158257"/>
                    <a:pt x="961010" y="1158257"/>
                  </a:cubicBezTo>
                  <a:lnTo>
                    <a:pt x="947780" y="1158257"/>
                  </a:lnTo>
                  <a:lnTo>
                    <a:pt x="947780" y="1200857"/>
                  </a:lnTo>
                  <a:lnTo>
                    <a:pt x="947780" y="1243458"/>
                  </a:lnTo>
                  <a:lnTo>
                    <a:pt x="962862" y="1242399"/>
                  </a:lnTo>
                  <a:cubicBezTo>
                    <a:pt x="974240" y="1241341"/>
                    <a:pt x="979003" y="1239753"/>
                    <a:pt x="982707" y="1234991"/>
                  </a:cubicBezTo>
                  <a:close/>
                  <a:moveTo>
                    <a:pt x="860463" y="1091314"/>
                  </a:moveTo>
                  <a:lnTo>
                    <a:pt x="860463" y="1064325"/>
                  </a:lnTo>
                  <a:lnTo>
                    <a:pt x="819451" y="1064325"/>
                  </a:lnTo>
                  <a:lnTo>
                    <a:pt x="778438" y="1064325"/>
                  </a:lnTo>
                  <a:lnTo>
                    <a:pt x="778438" y="1091314"/>
                  </a:lnTo>
                  <a:lnTo>
                    <a:pt x="778438" y="1118568"/>
                  </a:lnTo>
                  <a:lnTo>
                    <a:pt x="819451" y="1118568"/>
                  </a:lnTo>
                  <a:lnTo>
                    <a:pt x="860463" y="1118568"/>
                  </a:lnTo>
                  <a:lnTo>
                    <a:pt x="860463" y="1091314"/>
                  </a:lnTo>
                  <a:close/>
                  <a:moveTo>
                    <a:pt x="1230371" y="1020931"/>
                  </a:moveTo>
                  <a:lnTo>
                    <a:pt x="1284084" y="974627"/>
                  </a:lnTo>
                  <a:lnTo>
                    <a:pt x="1274823" y="965630"/>
                  </a:lnTo>
                  <a:lnTo>
                    <a:pt x="1265827" y="956369"/>
                  </a:lnTo>
                  <a:lnTo>
                    <a:pt x="1207615" y="1006378"/>
                  </a:lnTo>
                  <a:lnTo>
                    <a:pt x="1149668" y="1056387"/>
                  </a:lnTo>
                  <a:lnTo>
                    <a:pt x="1157871" y="1065913"/>
                  </a:lnTo>
                  <a:cubicBezTo>
                    <a:pt x="1165544" y="1075174"/>
                    <a:pt x="1166073" y="1075438"/>
                    <a:pt x="1171365" y="1071469"/>
                  </a:cubicBezTo>
                  <a:cubicBezTo>
                    <a:pt x="1174276" y="1068823"/>
                    <a:pt x="1201000" y="1046333"/>
                    <a:pt x="1230371" y="1020931"/>
                  </a:cubicBezTo>
                  <a:close/>
                  <a:moveTo>
                    <a:pt x="475474" y="1065119"/>
                  </a:moveTo>
                  <a:lnTo>
                    <a:pt x="482353" y="1056916"/>
                  </a:lnTo>
                  <a:lnTo>
                    <a:pt x="476268" y="1050831"/>
                  </a:lnTo>
                  <a:cubicBezTo>
                    <a:pt x="463302" y="1038130"/>
                    <a:pt x="367254" y="957163"/>
                    <a:pt x="365401" y="957163"/>
                  </a:cubicBezTo>
                  <a:cubicBezTo>
                    <a:pt x="364343" y="957163"/>
                    <a:pt x="360109" y="961397"/>
                    <a:pt x="356140" y="966424"/>
                  </a:cubicBezTo>
                  <a:lnTo>
                    <a:pt x="349261" y="975685"/>
                  </a:lnTo>
                  <a:lnTo>
                    <a:pt x="356670" y="982035"/>
                  </a:lnTo>
                  <a:cubicBezTo>
                    <a:pt x="360903" y="985475"/>
                    <a:pt x="386305" y="1007437"/>
                    <a:pt x="413294" y="1030721"/>
                  </a:cubicBezTo>
                  <a:cubicBezTo>
                    <a:pt x="440282" y="1054006"/>
                    <a:pt x="463567" y="1073322"/>
                    <a:pt x="465419" y="1073322"/>
                  </a:cubicBezTo>
                  <a:cubicBezTo>
                    <a:pt x="467007" y="1073586"/>
                    <a:pt x="471505" y="1069882"/>
                    <a:pt x="475474" y="1065119"/>
                  </a:cubicBezTo>
                  <a:close/>
                  <a:moveTo>
                    <a:pt x="481824" y="972510"/>
                  </a:moveTo>
                  <a:lnTo>
                    <a:pt x="495848" y="956105"/>
                  </a:lnTo>
                  <a:lnTo>
                    <a:pt x="485793" y="947109"/>
                  </a:lnTo>
                  <a:cubicBezTo>
                    <a:pt x="479972" y="942346"/>
                    <a:pt x="472299" y="936260"/>
                    <a:pt x="468594" y="933349"/>
                  </a:cubicBezTo>
                  <a:lnTo>
                    <a:pt x="461715" y="928322"/>
                  </a:lnTo>
                  <a:lnTo>
                    <a:pt x="447956" y="944727"/>
                  </a:lnTo>
                  <a:lnTo>
                    <a:pt x="434197" y="961132"/>
                  </a:lnTo>
                  <a:lnTo>
                    <a:pt x="449543" y="974891"/>
                  </a:lnTo>
                  <a:cubicBezTo>
                    <a:pt x="458010" y="982565"/>
                    <a:pt x="465684" y="988915"/>
                    <a:pt x="466478" y="988915"/>
                  </a:cubicBezTo>
                  <a:cubicBezTo>
                    <a:pt x="467271" y="988915"/>
                    <a:pt x="474416" y="981506"/>
                    <a:pt x="481824" y="972510"/>
                  </a:cubicBezTo>
                  <a:close/>
                  <a:moveTo>
                    <a:pt x="1185389" y="972774"/>
                  </a:moveTo>
                  <a:cubicBezTo>
                    <a:pt x="1191475" y="967483"/>
                    <a:pt x="1196502" y="962455"/>
                    <a:pt x="1196502" y="961397"/>
                  </a:cubicBezTo>
                  <a:cubicBezTo>
                    <a:pt x="1196502" y="960338"/>
                    <a:pt x="1190945" y="952930"/>
                    <a:pt x="1184331" y="944992"/>
                  </a:cubicBezTo>
                  <a:lnTo>
                    <a:pt x="1172159" y="930968"/>
                  </a:lnTo>
                  <a:lnTo>
                    <a:pt x="1157342" y="943404"/>
                  </a:lnTo>
                  <a:cubicBezTo>
                    <a:pt x="1148875" y="950284"/>
                    <a:pt x="1141730" y="956899"/>
                    <a:pt x="1141201" y="957957"/>
                  </a:cubicBezTo>
                  <a:cubicBezTo>
                    <a:pt x="1140672" y="959280"/>
                    <a:pt x="1145964" y="966689"/>
                    <a:pt x="1152843" y="974627"/>
                  </a:cubicBezTo>
                  <a:cubicBezTo>
                    <a:pt x="1166603" y="990502"/>
                    <a:pt x="1164750" y="990767"/>
                    <a:pt x="1185389" y="972774"/>
                  </a:cubicBezTo>
                  <a:close/>
                </a:path>
              </a:pathLst>
            </a:custGeom>
            <a:grpFill/>
            <a:ln w="264" cap="flat">
              <a:solidFill>
                <a:srgbClr val="FFFFFF"/>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DA6CBD-345A-440A-8252-15AA236722B8}"/>
                </a:ext>
              </a:extLst>
            </p:cNvPr>
            <p:cNvSpPr/>
            <p:nvPr/>
          </p:nvSpPr>
          <p:spPr>
            <a:xfrm flipV="1">
              <a:off x="5192777" y="984896"/>
              <a:ext cx="838149" cy="838586"/>
            </a:xfrm>
            <a:custGeom>
              <a:avLst/>
              <a:gdLst>
                <a:gd name="connsiteX0" fmla="*/ 374036 w 838149"/>
                <a:gd name="connsiteY0" fmla="*/ 835333 h 838586"/>
                <a:gd name="connsiteX1" fmla="*/ 304447 w 838149"/>
                <a:gd name="connsiteY1" fmla="*/ 820515 h 838586"/>
                <a:gd name="connsiteX2" fmla="*/ 305241 w 838149"/>
                <a:gd name="connsiteY2" fmla="*/ 787176 h 838586"/>
                <a:gd name="connsiteX3" fmla="*/ 336463 w 838149"/>
                <a:gd name="connsiteY3" fmla="*/ 788764 h 838586"/>
                <a:gd name="connsiteX4" fmla="*/ 378534 w 838149"/>
                <a:gd name="connsiteY4" fmla="*/ 794849 h 838586"/>
                <a:gd name="connsiteX5" fmla="*/ 396527 w 838149"/>
                <a:gd name="connsiteY5" fmla="*/ 796437 h 838586"/>
                <a:gd name="connsiteX6" fmla="*/ 396527 w 838149"/>
                <a:gd name="connsiteY6" fmla="*/ 765744 h 838586"/>
                <a:gd name="connsiteX7" fmla="*/ 403407 w 838149"/>
                <a:gd name="connsiteY7" fmla="*/ 729758 h 838586"/>
                <a:gd name="connsiteX8" fmla="*/ 429602 w 838149"/>
                <a:gd name="connsiteY8" fmla="*/ 730817 h 838586"/>
                <a:gd name="connsiteX9" fmla="*/ 436217 w 838149"/>
                <a:gd name="connsiteY9" fmla="*/ 766802 h 838586"/>
                <a:gd name="connsiteX10" fmla="*/ 436217 w 838149"/>
                <a:gd name="connsiteY10" fmla="*/ 796437 h 838586"/>
                <a:gd name="connsiteX11" fmla="*/ 457384 w 838149"/>
                <a:gd name="connsiteY11" fmla="*/ 794585 h 838586"/>
                <a:gd name="connsiteX12" fmla="*/ 610586 w 838149"/>
                <a:gd name="connsiteY12" fmla="*/ 743517 h 838586"/>
                <a:gd name="connsiteX13" fmla="*/ 669062 w 838149"/>
                <a:gd name="connsiteY13" fmla="*/ 699065 h 838586"/>
                <a:gd name="connsiteX14" fmla="*/ 649218 w 838149"/>
                <a:gd name="connsiteY14" fmla="*/ 676574 h 838586"/>
                <a:gd name="connsiteX15" fmla="*/ 629373 w 838149"/>
                <a:gd name="connsiteY15" fmla="*/ 648262 h 838586"/>
                <a:gd name="connsiteX16" fmla="*/ 636252 w 838149"/>
                <a:gd name="connsiteY16" fmla="*/ 634503 h 838586"/>
                <a:gd name="connsiteX17" fmla="*/ 677530 w 838149"/>
                <a:gd name="connsiteY17" fmla="*/ 649585 h 838586"/>
                <a:gd name="connsiteX18" fmla="*/ 698697 w 838149"/>
                <a:gd name="connsiteY18" fmla="*/ 669959 h 838586"/>
                <a:gd name="connsiteX19" fmla="*/ 709281 w 838149"/>
                <a:gd name="connsiteY19" fmla="*/ 658052 h 838586"/>
                <a:gd name="connsiteX20" fmla="*/ 776224 w 838149"/>
                <a:gd name="connsiteY20" fmla="*/ 538190 h 838586"/>
                <a:gd name="connsiteX21" fmla="*/ 794746 w 838149"/>
                <a:gd name="connsiteY21" fmla="*/ 452460 h 838586"/>
                <a:gd name="connsiteX22" fmla="*/ 796334 w 838149"/>
                <a:gd name="connsiteY22" fmla="*/ 435791 h 838586"/>
                <a:gd name="connsiteX23" fmla="*/ 766963 w 838149"/>
                <a:gd name="connsiteY23" fmla="*/ 435791 h 838586"/>
                <a:gd name="connsiteX24" fmla="*/ 732566 w 838149"/>
                <a:gd name="connsiteY24" fmla="*/ 430499 h 838586"/>
                <a:gd name="connsiteX25" fmla="*/ 734153 w 838149"/>
                <a:gd name="connsiteY25" fmla="*/ 401657 h 838586"/>
                <a:gd name="connsiteX26" fmla="*/ 768551 w 838149"/>
                <a:gd name="connsiteY26" fmla="*/ 396101 h 838586"/>
                <a:gd name="connsiteX27" fmla="*/ 795805 w 838149"/>
                <a:gd name="connsiteY27" fmla="*/ 396101 h 838586"/>
                <a:gd name="connsiteX28" fmla="*/ 794482 w 838149"/>
                <a:gd name="connsiteY28" fmla="*/ 382342 h 838586"/>
                <a:gd name="connsiteX29" fmla="*/ 775960 w 838149"/>
                <a:gd name="connsiteY29" fmla="*/ 295554 h 838586"/>
                <a:gd name="connsiteX30" fmla="*/ 709281 w 838149"/>
                <a:gd name="connsiteY30" fmla="*/ 176485 h 838586"/>
                <a:gd name="connsiteX31" fmla="*/ 698697 w 838149"/>
                <a:gd name="connsiteY31" fmla="*/ 164578 h 838586"/>
                <a:gd name="connsiteX32" fmla="*/ 678853 w 838149"/>
                <a:gd name="connsiteY32" fmla="*/ 183894 h 838586"/>
                <a:gd name="connsiteX33" fmla="*/ 651070 w 838149"/>
                <a:gd name="connsiteY33" fmla="*/ 202945 h 838586"/>
                <a:gd name="connsiteX34" fmla="*/ 631490 w 838149"/>
                <a:gd name="connsiteY34" fmla="*/ 184952 h 838586"/>
                <a:gd name="connsiteX35" fmla="*/ 650805 w 838149"/>
                <a:gd name="connsiteY35" fmla="*/ 156376 h 838586"/>
                <a:gd name="connsiteX36" fmla="*/ 670121 w 838149"/>
                <a:gd name="connsiteY36" fmla="*/ 136795 h 838586"/>
                <a:gd name="connsiteX37" fmla="*/ 662447 w 838149"/>
                <a:gd name="connsiteY37" fmla="*/ 128857 h 838586"/>
                <a:gd name="connsiteX38" fmla="*/ 524857 w 838149"/>
                <a:gd name="connsiteY38" fmla="*/ 53447 h 838586"/>
                <a:gd name="connsiteX39" fmla="*/ 447859 w 838149"/>
                <a:gd name="connsiteY39" fmla="*/ 38894 h 838586"/>
                <a:gd name="connsiteX40" fmla="*/ 438863 w 838149"/>
                <a:gd name="connsiteY40" fmla="*/ 38894 h 838586"/>
                <a:gd name="connsiteX41" fmla="*/ 438863 w 838149"/>
                <a:gd name="connsiteY41" fmla="*/ 65089 h 838586"/>
                <a:gd name="connsiteX42" fmla="*/ 432777 w 838149"/>
                <a:gd name="connsiteY42" fmla="*/ 98693 h 838586"/>
                <a:gd name="connsiteX43" fmla="*/ 403936 w 838149"/>
                <a:gd name="connsiteY43" fmla="*/ 100016 h 838586"/>
                <a:gd name="connsiteX44" fmla="*/ 399173 w 838149"/>
                <a:gd name="connsiteY44" fmla="*/ 66412 h 838586"/>
                <a:gd name="connsiteX45" fmla="*/ 399173 w 838149"/>
                <a:gd name="connsiteY45" fmla="*/ 38894 h 838586"/>
                <a:gd name="connsiteX46" fmla="*/ 386737 w 838149"/>
                <a:gd name="connsiteY46" fmla="*/ 38894 h 838586"/>
                <a:gd name="connsiteX47" fmla="*/ 301272 w 838149"/>
                <a:gd name="connsiteY47" fmla="*/ 55299 h 838586"/>
                <a:gd name="connsiteX48" fmla="*/ 178763 w 838149"/>
                <a:gd name="connsiteY48" fmla="*/ 120390 h 838586"/>
                <a:gd name="connsiteX49" fmla="*/ 163681 w 838149"/>
                <a:gd name="connsiteY49" fmla="*/ 132297 h 838586"/>
                <a:gd name="connsiteX50" fmla="*/ 184849 w 838149"/>
                <a:gd name="connsiteY50" fmla="*/ 153994 h 838586"/>
                <a:gd name="connsiteX51" fmla="*/ 206017 w 838149"/>
                <a:gd name="connsiteY51" fmla="*/ 179925 h 838586"/>
                <a:gd name="connsiteX52" fmla="*/ 181145 w 838149"/>
                <a:gd name="connsiteY52" fmla="*/ 201357 h 838586"/>
                <a:gd name="connsiteX53" fmla="*/ 155479 w 838149"/>
                <a:gd name="connsiteY53" fmla="*/ 179925 h 838586"/>
                <a:gd name="connsiteX54" fmla="*/ 135105 w 838149"/>
                <a:gd name="connsiteY54" fmla="*/ 160080 h 838586"/>
                <a:gd name="connsiteX55" fmla="*/ 114995 w 838149"/>
                <a:gd name="connsiteY55" fmla="*/ 186010 h 838586"/>
                <a:gd name="connsiteX56" fmla="*/ 37733 w 838149"/>
                <a:gd name="connsiteY56" fmla="*/ 378108 h 838586"/>
                <a:gd name="connsiteX57" fmla="*/ 36145 w 838149"/>
                <a:gd name="connsiteY57" fmla="*/ 392926 h 838586"/>
                <a:gd name="connsiteX58" fmla="*/ 67103 w 838149"/>
                <a:gd name="connsiteY58" fmla="*/ 393984 h 838586"/>
                <a:gd name="connsiteX59" fmla="*/ 103088 w 838149"/>
                <a:gd name="connsiteY59" fmla="*/ 401128 h 838586"/>
                <a:gd name="connsiteX60" fmla="*/ 102030 w 838149"/>
                <a:gd name="connsiteY60" fmla="*/ 427323 h 838586"/>
                <a:gd name="connsiteX61" fmla="*/ 65780 w 838149"/>
                <a:gd name="connsiteY61" fmla="*/ 433145 h 838586"/>
                <a:gd name="connsiteX62" fmla="*/ 35881 w 838149"/>
                <a:gd name="connsiteY62" fmla="*/ 433145 h 838586"/>
                <a:gd name="connsiteX63" fmla="*/ 37733 w 838149"/>
                <a:gd name="connsiteY63" fmla="*/ 453783 h 838586"/>
                <a:gd name="connsiteX64" fmla="*/ 75570 w 838149"/>
                <a:gd name="connsiteY64" fmla="*/ 585288 h 838586"/>
                <a:gd name="connsiteX65" fmla="*/ 123992 w 838149"/>
                <a:gd name="connsiteY65" fmla="*/ 660698 h 838586"/>
                <a:gd name="connsiteX66" fmla="*/ 131930 w 838149"/>
                <a:gd name="connsiteY66" fmla="*/ 669695 h 838586"/>
                <a:gd name="connsiteX67" fmla="*/ 151245 w 838149"/>
                <a:gd name="connsiteY67" fmla="*/ 650908 h 838586"/>
                <a:gd name="connsiteX68" fmla="*/ 176117 w 838149"/>
                <a:gd name="connsiteY68" fmla="*/ 629211 h 838586"/>
                <a:gd name="connsiteX69" fmla="*/ 203371 w 838149"/>
                <a:gd name="connsiteY69" fmla="*/ 647998 h 838586"/>
                <a:gd name="connsiteX70" fmla="*/ 182203 w 838149"/>
                <a:gd name="connsiteY70" fmla="*/ 677633 h 838586"/>
                <a:gd name="connsiteX71" fmla="*/ 161035 w 838149"/>
                <a:gd name="connsiteY71" fmla="*/ 699594 h 838586"/>
                <a:gd name="connsiteX72" fmla="*/ 181145 w 838149"/>
                <a:gd name="connsiteY72" fmla="*/ 715735 h 838586"/>
                <a:gd name="connsiteX73" fmla="*/ 223216 w 838149"/>
                <a:gd name="connsiteY73" fmla="*/ 744311 h 838586"/>
                <a:gd name="connsiteX74" fmla="*/ 250998 w 838149"/>
                <a:gd name="connsiteY74" fmla="*/ 773946 h 838586"/>
                <a:gd name="connsiteX75" fmla="*/ 237239 w 838149"/>
                <a:gd name="connsiteY75" fmla="*/ 790087 h 838586"/>
                <a:gd name="connsiteX76" fmla="*/ 180086 w 838149"/>
                <a:gd name="connsiteY76" fmla="*/ 764156 h 838586"/>
                <a:gd name="connsiteX77" fmla="*/ 4658 w 838149"/>
                <a:gd name="connsiteY77" fmla="*/ 501411 h 838586"/>
                <a:gd name="connsiteX78" fmla="*/ -2221 w 838149"/>
                <a:gd name="connsiteY78" fmla="*/ 429176 h 838586"/>
                <a:gd name="connsiteX79" fmla="*/ 2012 w 838149"/>
                <a:gd name="connsiteY79" fmla="*/ 348738 h 838586"/>
                <a:gd name="connsiteX80" fmla="*/ 290159 w 838149"/>
                <a:gd name="connsiteY80" fmla="*/ 16668 h 838586"/>
                <a:gd name="connsiteX81" fmla="*/ 415049 w 838149"/>
                <a:gd name="connsiteY81" fmla="*/ -1854 h 838586"/>
                <a:gd name="connsiteX82" fmla="*/ 579628 w 838149"/>
                <a:gd name="connsiteY82" fmla="*/ 30956 h 838586"/>
                <a:gd name="connsiteX83" fmla="*/ 834965 w 838149"/>
                <a:gd name="connsiteY83" fmla="*/ 400070 h 838586"/>
                <a:gd name="connsiteX84" fmla="*/ 492047 w 838149"/>
                <a:gd name="connsiteY84" fmla="*/ 829776 h 838586"/>
                <a:gd name="connsiteX85" fmla="*/ 374036 w 838149"/>
                <a:gd name="connsiteY85" fmla="*/ 835333 h 83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38149" h="838586">
                  <a:moveTo>
                    <a:pt x="374036" y="835333"/>
                  </a:moveTo>
                  <a:cubicBezTo>
                    <a:pt x="343343" y="831893"/>
                    <a:pt x="311591" y="825013"/>
                    <a:pt x="304447" y="820515"/>
                  </a:cubicBezTo>
                  <a:cubicBezTo>
                    <a:pt x="291482" y="812048"/>
                    <a:pt x="291746" y="793262"/>
                    <a:pt x="305241" y="787176"/>
                  </a:cubicBezTo>
                  <a:cubicBezTo>
                    <a:pt x="310797" y="784795"/>
                    <a:pt x="317148" y="785059"/>
                    <a:pt x="336463" y="788764"/>
                  </a:cubicBezTo>
                  <a:cubicBezTo>
                    <a:pt x="349958" y="791410"/>
                    <a:pt x="368744" y="794055"/>
                    <a:pt x="378534" y="794849"/>
                  </a:cubicBezTo>
                  <a:lnTo>
                    <a:pt x="396527" y="796437"/>
                  </a:lnTo>
                  <a:lnTo>
                    <a:pt x="396527" y="765744"/>
                  </a:lnTo>
                  <a:cubicBezTo>
                    <a:pt x="396527" y="735844"/>
                    <a:pt x="396792" y="735050"/>
                    <a:pt x="403407" y="729758"/>
                  </a:cubicBezTo>
                  <a:cubicBezTo>
                    <a:pt x="412667" y="722350"/>
                    <a:pt x="421664" y="722879"/>
                    <a:pt x="429602" y="730817"/>
                  </a:cubicBezTo>
                  <a:cubicBezTo>
                    <a:pt x="435952" y="736902"/>
                    <a:pt x="436217" y="739019"/>
                    <a:pt x="436217" y="766802"/>
                  </a:cubicBezTo>
                  <a:lnTo>
                    <a:pt x="436217" y="796437"/>
                  </a:lnTo>
                  <a:lnTo>
                    <a:pt x="457384" y="794585"/>
                  </a:lnTo>
                  <a:cubicBezTo>
                    <a:pt x="503689" y="790880"/>
                    <a:pt x="566134" y="769977"/>
                    <a:pt x="610586" y="743517"/>
                  </a:cubicBezTo>
                  <a:cubicBezTo>
                    <a:pt x="634665" y="728965"/>
                    <a:pt x="668798" y="703034"/>
                    <a:pt x="669062" y="699065"/>
                  </a:cubicBezTo>
                  <a:cubicBezTo>
                    <a:pt x="669062" y="697477"/>
                    <a:pt x="660066" y="687423"/>
                    <a:pt x="649218" y="676574"/>
                  </a:cubicBezTo>
                  <a:cubicBezTo>
                    <a:pt x="632813" y="660169"/>
                    <a:pt x="629373" y="655406"/>
                    <a:pt x="629373" y="648262"/>
                  </a:cubicBezTo>
                  <a:cubicBezTo>
                    <a:pt x="629373" y="642441"/>
                    <a:pt x="631490" y="638208"/>
                    <a:pt x="636252" y="634503"/>
                  </a:cubicBezTo>
                  <a:cubicBezTo>
                    <a:pt x="648424" y="624978"/>
                    <a:pt x="654510" y="627094"/>
                    <a:pt x="677530" y="649585"/>
                  </a:cubicBezTo>
                  <a:lnTo>
                    <a:pt x="698697" y="669959"/>
                  </a:lnTo>
                  <a:lnTo>
                    <a:pt x="709281" y="658052"/>
                  </a:lnTo>
                  <a:cubicBezTo>
                    <a:pt x="733889" y="630534"/>
                    <a:pt x="762730" y="578938"/>
                    <a:pt x="776224" y="538190"/>
                  </a:cubicBezTo>
                  <a:cubicBezTo>
                    <a:pt x="783898" y="514905"/>
                    <a:pt x="792100" y="477068"/>
                    <a:pt x="794746" y="452460"/>
                  </a:cubicBezTo>
                  <a:lnTo>
                    <a:pt x="796334" y="435791"/>
                  </a:lnTo>
                  <a:lnTo>
                    <a:pt x="766963" y="435791"/>
                  </a:lnTo>
                  <a:cubicBezTo>
                    <a:pt x="741298" y="435791"/>
                    <a:pt x="737329" y="435261"/>
                    <a:pt x="732566" y="430499"/>
                  </a:cubicBezTo>
                  <a:cubicBezTo>
                    <a:pt x="724628" y="422561"/>
                    <a:pt x="725422" y="408537"/>
                    <a:pt x="734153" y="401657"/>
                  </a:cubicBezTo>
                  <a:cubicBezTo>
                    <a:pt x="740239" y="396895"/>
                    <a:pt x="745002" y="396101"/>
                    <a:pt x="768551" y="396101"/>
                  </a:cubicBezTo>
                  <a:lnTo>
                    <a:pt x="795805" y="396101"/>
                  </a:lnTo>
                  <a:lnTo>
                    <a:pt x="794482" y="382342"/>
                  </a:lnTo>
                  <a:cubicBezTo>
                    <a:pt x="791836" y="358793"/>
                    <a:pt x="782839" y="316457"/>
                    <a:pt x="775960" y="295554"/>
                  </a:cubicBezTo>
                  <a:cubicBezTo>
                    <a:pt x="762201" y="254806"/>
                    <a:pt x="733624" y="204003"/>
                    <a:pt x="709281" y="176485"/>
                  </a:cubicBezTo>
                  <a:lnTo>
                    <a:pt x="698697" y="164578"/>
                  </a:lnTo>
                  <a:lnTo>
                    <a:pt x="678853" y="183894"/>
                  </a:lnTo>
                  <a:cubicBezTo>
                    <a:pt x="663241" y="198976"/>
                    <a:pt x="657420" y="202945"/>
                    <a:pt x="651070" y="202945"/>
                  </a:cubicBezTo>
                  <a:cubicBezTo>
                    <a:pt x="639957" y="202945"/>
                    <a:pt x="631754" y="195536"/>
                    <a:pt x="631490" y="184952"/>
                  </a:cubicBezTo>
                  <a:cubicBezTo>
                    <a:pt x="631225" y="177279"/>
                    <a:pt x="634136" y="173310"/>
                    <a:pt x="650805" y="156376"/>
                  </a:cubicBezTo>
                  <a:lnTo>
                    <a:pt x="670121" y="136795"/>
                  </a:lnTo>
                  <a:lnTo>
                    <a:pt x="662447" y="128857"/>
                  </a:lnTo>
                  <a:cubicBezTo>
                    <a:pt x="639163" y="104514"/>
                    <a:pt x="569045" y="66148"/>
                    <a:pt x="524857" y="53447"/>
                  </a:cubicBezTo>
                  <a:cubicBezTo>
                    <a:pt x="498662" y="45774"/>
                    <a:pt x="461618" y="38894"/>
                    <a:pt x="447859" y="38894"/>
                  </a:cubicBezTo>
                  <a:lnTo>
                    <a:pt x="438863" y="38894"/>
                  </a:lnTo>
                  <a:lnTo>
                    <a:pt x="438863" y="65089"/>
                  </a:lnTo>
                  <a:cubicBezTo>
                    <a:pt x="438863" y="88903"/>
                    <a:pt x="438333" y="92343"/>
                    <a:pt x="432777" y="98693"/>
                  </a:cubicBezTo>
                  <a:cubicBezTo>
                    <a:pt x="424574" y="107954"/>
                    <a:pt x="411080" y="108748"/>
                    <a:pt x="403936" y="100016"/>
                  </a:cubicBezTo>
                  <a:cubicBezTo>
                    <a:pt x="399967" y="94989"/>
                    <a:pt x="399173" y="89168"/>
                    <a:pt x="399173" y="66412"/>
                  </a:cubicBezTo>
                  <a:lnTo>
                    <a:pt x="399173" y="38894"/>
                  </a:lnTo>
                  <a:lnTo>
                    <a:pt x="386737" y="38894"/>
                  </a:lnTo>
                  <a:cubicBezTo>
                    <a:pt x="367686" y="38894"/>
                    <a:pt x="329848" y="46303"/>
                    <a:pt x="301272" y="55299"/>
                  </a:cubicBezTo>
                  <a:cubicBezTo>
                    <a:pt x="255761" y="69852"/>
                    <a:pt x="216865" y="90491"/>
                    <a:pt x="178763" y="120390"/>
                  </a:cubicBezTo>
                  <a:lnTo>
                    <a:pt x="163681" y="132297"/>
                  </a:lnTo>
                  <a:lnTo>
                    <a:pt x="184849" y="153994"/>
                  </a:lnTo>
                  <a:cubicBezTo>
                    <a:pt x="196491" y="166166"/>
                    <a:pt x="206017" y="177808"/>
                    <a:pt x="206017" y="179925"/>
                  </a:cubicBezTo>
                  <a:cubicBezTo>
                    <a:pt x="206017" y="193155"/>
                    <a:pt x="192522" y="204797"/>
                    <a:pt x="181145" y="201357"/>
                  </a:cubicBezTo>
                  <a:cubicBezTo>
                    <a:pt x="178234" y="200563"/>
                    <a:pt x="166592" y="190773"/>
                    <a:pt x="155479" y="179925"/>
                  </a:cubicBezTo>
                  <a:lnTo>
                    <a:pt x="135105" y="160080"/>
                  </a:lnTo>
                  <a:lnTo>
                    <a:pt x="114995" y="186010"/>
                  </a:lnTo>
                  <a:cubicBezTo>
                    <a:pt x="73453" y="240253"/>
                    <a:pt x="45671" y="308784"/>
                    <a:pt x="37733" y="378108"/>
                  </a:cubicBezTo>
                  <a:lnTo>
                    <a:pt x="36145" y="392926"/>
                  </a:lnTo>
                  <a:lnTo>
                    <a:pt x="67103" y="393984"/>
                  </a:lnTo>
                  <a:cubicBezTo>
                    <a:pt x="95944" y="394778"/>
                    <a:pt x="98326" y="395307"/>
                    <a:pt x="103088" y="401128"/>
                  </a:cubicBezTo>
                  <a:cubicBezTo>
                    <a:pt x="109968" y="409595"/>
                    <a:pt x="109439" y="420444"/>
                    <a:pt x="102030" y="427323"/>
                  </a:cubicBezTo>
                  <a:cubicBezTo>
                    <a:pt x="96473" y="432615"/>
                    <a:pt x="93034" y="433145"/>
                    <a:pt x="65780" y="433145"/>
                  </a:cubicBezTo>
                  <a:lnTo>
                    <a:pt x="35881" y="433145"/>
                  </a:lnTo>
                  <a:lnTo>
                    <a:pt x="37733" y="453783"/>
                  </a:lnTo>
                  <a:cubicBezTo>
                    <a:pt x="41702" y="497442"/>
                    <a:pt x="55196" y="544011"/>
                    <a:pt x="75570" y="585288"/>
                  </a:cubicBezTo>
                  <a:cubicBezTo>
                    <a:pt x="87742" y="609631"/>
                    <a:pt x="109968" y="644293"/>
                    <a:pt x="123992" y="660698"/>
                  </a:cubicBezTo>
                  <a:lnTo>
                    <a:pt x="131930" y="669695"/>
                  </a:lnTo>
                  <a:lnTo>
                    <a:pt x="151245" y="650908"/>
                  </a:lnTo>
                  <a:cubicBezTo>
                    <a:pt x="161564" y="640589"/>
                    <a:pt x="172942" y="630799"/>
                    <a:pt x="176117" y="629211"/>
                  </a:cubicBezTo>
                  <a:cubicBezTo>
                    <a:pt x="188818" y="622861"/>
                    <a:pt x="203371" y="632916"/>
                    <a:pt x="203371" y="647998"/>
                  </a:cubicBezTo>
                  <a:cubicBezTo>
                    <a:pt x="203371" y="653819"/>
                    <a:pt x="198343" y="660698"/>
                    <a:pt x="182203" y="677633"/>
                  </a:cubicBezTo>
                  <a:lnTo>
                    <a:pt x="161035" y="699594"/>
                  </a:lnTo>
                  <a:lnTo>
                    <a:pt x="181145" y="715735"/>
                  </a:lnTo>
                  <a:cubicBezTo>
                    <a:pt x="192258" y="724466"/>
                    <a:pt x="211309" y="737432"/>
                    <a:pt x="223216" y="744311"/>
                  </a:cubicBezTo>
                  <a:cubicBezTo>
                    <a:pt x="244383" y="756747"/>
                    <a:pt x="250998" y="763891"/>
                    <a:pt x="250998" y="773946"/>
                  </a:cubicBezTo>
                  <a:cubicBezTo>
                    <a:pt x="250734" y="780296"/>
                    <a:pt x="245177" y="787176"/>
                    <a:pt x="237239" y="790087"/>
                  </a:cubicBezTo>
                  <a:cubicBezTo>
                    <a:pt x="228508" y="793262"/>
                    <a:pt x="211573" y="785588"/>
                    <a:pt x="180086" y="764156"/>
                  </a:cubicBezTo>
                  <a:cubicBezTo>
                    <a:pt x="89594" y="701976"/>
                    <a:pt x="27943" y="609631"/>
                    <a:pt x="4658" y="501411"/>
                  </a:cubicBezTo>
                  <a:cubicBezTo>
                    <a:pt x="954" y="484212"/>
                    <a:pt x="-1163" y="462250"/>
                    <a:pt x="-2221" y="429176"/>
                  </a:cubicBezTo>
                  <a:cubicBezTo>
                    <a:pt x="-3544" y="388428"/>
                    <a:pt x="-2751" y="376785"/>
                    <a:pt x="2012" y="348738"/>
                  </a:cubicBezTo>
                  <a:cubicBezTo>
                    <a:pt x="28737" y="191832"/>
                    <a:pt x="139603" y="64296"/>
                    <a:pt x="290159" y="16668"/>
                  </a:cubicBezTo>
                  <a:cubicBezTo>
                    <a:pt x="331701" y="3703"/>
                    <a:pt x="367686" y="-1589"/>
                    <a:pt x="415049" y="-1854"/>
                  </a:cubicBezTo>
                  <a:cubicBezTo>
                    <a:pt x="477494" y="-1854"/>
                    <a:pt x="526444" y="7936"/>
                    <a:pt x="579628" y="30956"/>
                  </a:cubicBezTo>
                  <a:cubicBezTo>
                    <a:pt x="729920" y="95783"/>
                    <a:pt x="827821" y="237342"/>
                    <a:pt x="834965" y="400070"/>
                  </a:cubicBezTo>
                  <a:cubicBezTo>
                    <a:pt x="843961" y="607779"/>
                    <a:pt x="696316" y="792997"/>
                    <a:pt x="492047" y="829776"/>
                  </a:cubicBezTo>
                  <a:cubicBezTo>
                    <a:pt x="457384" y="836126"/>
                    <a:pt x="403407" y="838508"/>
                    <a:pt x="374036" y="835333"/>
                  </a:cubicBezTo>
                  <a:close/>
                </a:path>
              </a:pathLst>
            </a:custGeom>
            <a:grpFill/>
            <a:ln w="264" cap="flat">
              <a:solidFill>
                <a:srgbClr val="FFFFFF"/>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8A860C-35D4-4CA3-9B6E-92104A6FE2F4}"/>
                </a:ext>
              </a:extLst>
            </p:cNvPr>
            <p:cNvSpPr/>
            <p:nvPr/>
          </p:nvSpPr>
          <p:spPr>
            <a:xfrm flipV="1">
              <a:off x="5562789" y="1221883"/>
              <a:ext cx="235694" cy="365048"/>
            </a:xfrm>
            <a:custGeom>
              <a:avLst/>
              <a:gdLst>
                <a:gd name="connsiteX0" fmla="*/ 32101 w 235694"/>
                <a:gd name="connsiteY0" fmla="*/ 357206 h 365048"/>
                <a:gd name="connsiteX1" fmla="*/ 26280 w 235694"/>
                <a:gd name="connsiteY1" fmla="*/ 289204 h 365048"/>
                <a:gd name="connsiteX2" fmla="*/ 26280 w 235694"/>
                <a:gd name="connsiteY2" fmla="*/ 227553 h 365048"/>
                <a:gd name="connsiteX3" fmla="*/ 15961 w 235694"/>
                <a:gd name="connsiteY3" fmla="*/ 218821 h 365048"/>
                <a:gd name="connsiteX4" fmla="*/ 9875 w 235694"/>
                <a:gd name="connsiteY4" fmla="*/ 148174 h 365048"/>
                <a:gd name="connsiteX5" fmla="*/ 59355 w 235694"/>
                <a:gd name="connsiteY5" fmla="*/ 134150 h 365048"/>
                <a:gd name="connsiteX6" fmla="*/ 136088 w 235694"/>
                <a:gd name="connsiteY6" fmla="*/ 66943 h 365048"/>
                <a:gd name="connsiteX7" fmla="*/ 213351 w 235694"/>
                <a:gd name="connsiteY7" fmla="*/ -1853 h 365048"/>
                <a:gd name="connsiteX8" fmla="*/ 232666 w 235694"/>
                <a:gd name="connsiteY8" fmla="*/ 17198 h 365048"/>
                <a:gd name="connsiteX9" fmla="*/ 163342 w 235694"/>
                <a:gd name="connsiteY9" fmla="*/ 95254 h 365048"/>
                <a:gd name="connsiteX10" fmla="*/ 94017 w 235694"/>
                <a:gd name="connsiteY10" fmla="*/ 164579 h 365048"/>
                <a:gd name="connsiteX11" fmla="*/ 93753 w 235694"/>
                <a:gd name="connsiteY11" fmla="*/ 180455 h 365048"/>
                <a:gd name="connsiteX12" fmla="*/ 86344 w 235694"/>
                <a:gd name="connsiteY12" fmla="*/ 206915 h 365048"/>
                <a:gd name="connsiteX13" fmla="*/ 72585 w 235694"/>
                <a:gd name="connsiteY13" fmla="*/ 220938 h 365048"/>
                <a:gd name="connsiteX14" fmla="*/ 65970 w 235694"/>
                <a:gd name="connsiteY14" fmla="*/ 223849 h 365048"/>
                <a:gd name="connsiteX15" fmla="*/ 65970 w 235694"/>
                <a:gd name="connsiteY15" fmla="*/ 287088 h 365048"/>
                <a:gd name="connsiteX16" fmla="*/ 65970 w 235694"/>
                <a:gd name="connsiteY16" fmla="*/ 350326 h 365048"/>
                <a:gd name="connsiteX17" fmla="*/ 59355 w 235694"/>
                <a:gd name="connsiteY17" fmla="*/ 356677 h 365048"/>
                <a:gd name="connsiteX18" fmla="*/ 32101 w 235694"/>
                <a:gd name="connsiteY18" fmla="*/ 357206 h 365048"/>
                <a:gd name="connsiteX19" fmla="*/ 52475 w 235694"/>
                <a:gd name="connsiteY19" fmla="*/ 184953 h 365048"/>
                <a:gd name="connsiteX20" fmla="*/ 45860 w 235694"/>
                <a:gd name="connsiteY20" fmla="*/ 172782 h 365048"/>
                <a:gd name="connsiteX21" fmla="*/ 37923 w 235694"/>
                <a:gd name="connsiteY21" fmla="*/ 184688 h 365048"/>
                <a:gd name="connsiteX22" fmla="*/ 52475 w 235694"/>
                <a:gd name="connsiteY22" fmla="*/ 184953 h 36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694" h="365048">
                  <a:moveTo>
                    <a:pt x="32101" y="357206"/>
                  </a:moveTo>
                  <a:cubicBezTo>
                    <a:pt x="26545" y="351120"/>
                    <a:pt x="26280" y="349003"/>
                    <a:pt x="26280" y="289204"/>
                  </a:cubicBezTo>
                  <a:lnTo>
                    <a:pt x="26280" y="227553"/>
                  </a:lnTo>
                  <a:lnTo>
                    <a:pt x="15961" y="218821"/>
                  </a:lnTo>
                  <a:cubicBezTo>
                    <a:pt x="-6794" y="199241"/>
                    <a:pt x="-9440" y="168548"/>
                    <a:pt x="9875" y="148174"/>
                  </a:cubicBezTo>
                  <a:cubicBezTo>
                    <a:pt x="23105" y="134150"/>
                    <a:pt x="39246" y="129652"/>
                    <a:pt x="59355" y="134150"/>
                  </a:cubicBezTo>
                  <a:cubicBezTo>
                    <a:pt x="67028" y="135738"/>
                    <a:pt x="70468" y="132563"/>
                    <a:pt x="136088" y="66943"/>
                  </a:cubicBezTo>
                  <a:cubicBezTo>
                    <a:pt x="197739" y="5027"/>
                    <a:pt x="205677" y="-1853"/>
                    <a:pt x="213351" y="-1853"/>
                  </a:cubicBezTo>
                  <a:cubicBezTo>
                    <a:pt x="224728" y="-1853"/>
                    <a:pt x="232666" y="6085"/>
                    <a:pt x="232666" y="17198"/>
                  </a:cubicBezTo>
                  <a:cubicBezTo>
                    <a:pt x="232666" y="25136"/>
                    <a:pt x="225522" y="33074"/>
                    <a:pt x="163342" y="95254"/>
                  </a:cubicBezTo>
                  <a:lnTo>
                    <a:pt x="94017" y="164579"/>
                  </a:lnTo>
                  <a:lnTo>
                    <a:pt x="93753" y="180455"/>
                  </a:lnTo>
                  <a:cubicBezTo>
                    <a:pt x="93488" y="192626"/>
                    <a:pt x="92165" y="198183"/>
                    <a:pt x="86344" y="206915"/>
                  </a:cubicBezTo>
                  <a:cubicBezTo>
                    <a:pt x="82375" y="213000"/>
                    <a:pt x="76025" y="219351"/>
                    <a:pt x="72585" y="220938"/>
                  </a:cubicBezTo>
                  <a:lnTo>
                    <a:pt x="65970" y="223849"/>
                  </a:lnTo>
                  <a:lnTo>
                    <a:pt x="65970" y="287088"/>
                  </a:lnTo>
                  <a:lnTo>
                    <a:pt x="65970" y="350326"/>
                  </a:lnTo>
                  <a:lnTo>
                    <a:pt x="59355" y="356677"/>
                  </a:lnTo>
                  <a:cubicBezTo>
                    <a:pt x="51152" y="365144"/>
                    <a:pt x="39775" y="365408"/>
                    <a:pt x="32101" y="357206"/>
                  </a:cubicBezTo>
                  <a:close/>
                  <a:moveTo>
                    <a:pt x="52475" y="184953"/>
                  </a:moveTo>
                  <a:cubicBezTo>
                    <a:pt x="56974" y="179661"/>
                    <a:pt x="53005" y="172782"/>
                    <a:pt x="45860" y="172782"/>
                  </a:cubicBezTo>
                  <a:cubicBezTo>
                    <a:pt x="38981" y="172782"/>
                    <a:pt x="35277" y="178073"/>
                    <a:pt x="37923" y="184688"/>
                  </a:cubicBezTo>
                  <a:cubicBezTo>
                    <a:pt x="39775" y="189716"/>
                    <a:pt x="48506" y="189980"/>
                    <a:pt x="52475" y="184953"/>
                  </a:cubicBezTo>
                  <a:close/>
                </a:path>
              </a:pathLst>
            </a:custGeom>
            <a:grpFill/>
            <a:ln w="264" cap="flat">
              <a:solidFill>
                <a:srgbClr val="FFFFFF"/>
              </a:solidFill>
              <a:prstDash val="solid"/>
              <a:miter/>
            </a:ln>
          </p:spPr>
          <p:txBody>
            <a:bodyPr rtlCol="0" anchor="ctr"/>
            <a:lstStyle/>
            <a:p>
              <a:endParaRPr lang="en-US"/>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CB27AAFA-31A2-4DAA-8004-0BA503F9D9D8}"/>
              </a:ext>
            </a:extLst>
          </p:cNvPr>
          <p:cNvSpPr/>
          <p:nvPr/>
        </p:nvSpPr>
        <p:spPr>
          <a:xfrm>
            <a:off x="439527" y="1627478"/>
            <a:ext cx="7195269" cy="2800984"/>
          </a:xfrm>
          <a:prstGeom prst="roundRect">
            <a:avLst/>
          </a:prstGeom>
          <a:noFill/>
          <a:ln>
            <a:solidFill>
              <a:srgbClr val="45665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A421E652-98C9-4AEB-9F68-5A1C3BC26463}"/>
              </a:ext>
            </a:extLst>
          </p:cNvPr>
          <p:cNvGrpSpPr/>
          <p:nvPr/>
        </p:nvGrpSpPr>
        <p:grpSpPr>
          <a:xfrm>
            <a:off x="321682" y="1383440"/>
            <a:ext cx="2183220" cy="479169"/>
            <a:chOff x="814235" y="3068672"/>
            <a:chExt cx="2183220" cy="602255"/>
          </a:xfrm>
        </p:grpSpPr>
        <p:sp>
          <p:nvSpPr>
            <p:cNvPr id="20" name="Google Shape;2346;p40">
              <a:extLst>
                <a:ext uri="{FF2B5EF4-FFF2-40B4-BE49-F238E27FC236}">
                  <a16:creationId xmlns:a16="http://schemas.microsoft.com/office/drawing/2014/main" id="{240FF209-CCC4-4E81-B9A7-E8217245304B}"/>
                </a:ext>
              </a:extLst>
            </p:cNvPr>
            <p:cNvSpPr/>
            <p:nvPr/>
          </p:nvSpPr>
          <p:spPr>
            <a:xfrm>
              <a:off x="814235" y="3125026"/>
              <a:ext cx="2183220" cy="545901"/>
            </a:xfrm>
            <a:prstGeom prst="roundRect">
              <a:avLst>
                <a:gd name="adj" fmla="val 50000"/>
              </a:avLst>
            </a:prstGeom>
            <a:solidFill>
              <a:srgbClr val="4566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TextBox 20">
              <a:extLst>
                <a:ext uri="{FF2B5EF4-FFF2-40B4-BE49-F238E27FC236}">
                  <a16:creationId xmlns:a16="http://schemas.microsoft.com/office/drawing/2014/main" id="{8612561F-6F07-4F50-BAE0-9BEE8B1E5E64}"/>
                </a:ext>
              </a:extLst>
            </p:cNvPr>
            <p:cNvSpPr txBox="1"/>
            <p:nvPr/>
          </p:nvSpPr>
          <p:spPr>
            <a:xfrm>
              <a:off x="1079842" y="3068672"/>
              <a:ext cx="1695671" cy="580253"/>
            </a:xfrm>
            <a:prstGeom prst="rect">
              <a:avLst/>
            </a:prstGeom>
            <a:noFill/>
          </p:spPr>
          <p:txBody>
            <a:bodyPr wrap="square" rtlCol="0">
              <a:spAutoFit/>
            </a:bodyPr>
            <a:lstStyle/>
            <a:p>
              <a:r>
                <a:rPr lang="en-US" sz="2400" dirty="0" err="1">
                  <a:solidFill>
                    <a:srgbClr val="FBF9F6"/>
                  </a:solidFill>
                  <a:latin typeface="#9Slide07 IcielBaliho Script" pitchFamily="2" charset="0"/>
                  <a:cs typeface="#9Slide03 Arima Madurai Black" panose="00000A00000000000000" pitchFamily="2" charset="0"/>
                </a:rPr>
                <a:t>Cách</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đo</a:t>
              </a:r>
              <a:endParaRPr lang="en-US" sz="2400" dirty="0">
                <a:solidFill>
                  <a:srgbClr val="FBF9F6"/>
                </a:solidFill>
                <a:latin typeface="#9Slide07 IcielBaliho Script" pitchFamily="2" charset="0"/>
                <a:cs typeface="#9Slide03 Arima Madurai Black" panose="00000A00000000000000" pitchFamily="2" charset="0"/>
              </a:endParaRPr>
            </a:p>
          </p:txBody>
        </p:sp>
      </p:grpSp>
      <p:pic>
        <p:nvPicPr>
          <p:cNvPr id="6" name="Graphic 5">
            <a:extLst>
              <a:ext uri="{FF2B5EF4-FFF2-40B4-BE49-F238E27FC236}">
                <a16:creationId xmlns:a16="http://schemas.microsoft.com/office/drawing/2014/main" id="{A23AC17C-4A8B-453E-920F-12107B38D79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01810" y="1614272"/>
            <a:ext cx="3731741" cy="3731741"/>
          </a:xfrm>
          <a:prstGeom prst="rect">
            <a:avLst/>
          </a:prstGeom>
        </p:spPr>
      </p:pic>
      <p:sp>
        <p:nvSpPr>
          <p:cNvPr id="7" name="TextBox 6">
            <a:extLst>
              <a:ext uri="{FF2B5EF4-FFF2-40B4-BE49-F238E27FC236}">
                <a16:creationId xmlns:a16="http://schemas.microsoft.com/office/drawing/2014/main" id="{D2478F97-99E3-4C6A-9E32-05DEC31A8BEB}"/>
              </a:ext>
            </a:extLst>
          </p:cNvPr>
          <p:cNvSpPr txBox="1"/>
          <p:nvPr/>
        </p:nvSpPr>
        <p:spPr>
          <a:xfrm>
            <a:off x="755400" y="2099838"/>
            <a:ext cx="4084227" cy="4985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en-US" dirty="0" err="1"/>
              <a:t>Cách</a:t>
            </a:r>
            <a:r>
              <a:rPr lang="en-US" dirty="0"/>
              <a:t> 1: </a:t>
            </a:r>
            <a:r>
              <a:rPr lang="en-US" dirty="0" err="1"/>
              <a:t>Chọn</a:t>
            </a:r>
            <a:r>
              <a:rPr lang="en-US" dirty="0"/>
              <a:t> s </a:t>
            </a:r>
            <a:r>
              <a:rPr lang="en-US" dirty="0" err="1"/>
              <a:t>trước</a:t>
            </a:r>
            <a:r>
              <a:rPr lang="en-US" dirty="0"/>
              <a:t>, </a:t>
            </a:r>
            <a:r>
              <a:rPr lang="en-US" dirty="0" err="1"/>
              <a:t>đo</a:t>
            </a:r>
            <a:r>
              <a:rPr lang="en-US" dirty="0"/>
              <a:t> t </a:t>
            </a:r>
            <a:r>
              <a:rPr lang="en-US" dirty="0" err="1"/>
              <a:t>sau</a:t>
            </a:r>
            <a:endParaRPr lang="en-US" dirty="0"/>
          </a:p>
        </p:txBody>
      </p:sp>
      <p:grpSp>
        <p:nvGrpSpPr>
          <p:cNvPr id="9" name="Group 8">
            <a:extLst>
              <a:ext uri="{FF2B5EF4-FFF2-40B4-BE49-F238E27FC236}">
                <a16:creationId xmlns:a16="http://schemas.microsoft.com/office/drawing/2014/main" id="{D4739C4F-83A0-43BA-B52A-C84BEC010834}"/>
              </a:ext>
            </a:extLst>
          </p:cNvPr>
          <p:cNvGrpSpPr/>
          <p:nvPr/>
        </p:nvGrpSpPr>
        <p:grpSpPr>
          <a:xfrm>
            <a:off x="2797514" y="575765"/>
            <a:ext cx="4495099" cy="479169"/>
            <a:chOff x="814234" y="3068672"/>
            <a:chExt cx="4495099" cy="602255"/>
          </a:xfrm>
        </p:grpSpPr>
        <p:sp>
          <p:nvSpPr>
            <p:cNvPr id="10" name="Google Shape;2346;p40">
              <a:extLst>
                <a:ext uri="{FF2B5EF4-FFF2-40B4-BE49-F238E27FC236}">
                  <a16:creationId xmlns:a16="http://schemas.microsoft.com/office/drawing/2014/main" id="{81A0E17C-6C23-41E3-B3F9-201B25DA413A}"/>
                </a:ext>
              </a:extLst>
            </p:cNvPr>
            <p:cNvSpPr/>
            <p:nvPr/>
          </p:nvSpPr>
          <p:spPr>
            <a:xfrm>
              <a:off x="814234" y="3125026"/>
              <a:ext cx="4495099" cy="545901"/>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TextBox 10">
              <a:extLst>
                <a:ext uri="{FF2B5EF4-FFF2-40B4-BE49-F238E27FC236}">
                  <a16:creationId xmlns:a16="http://schemas.microsoft.com/office/drawing/2014/main" id="{E5CD526A-D6B6-476B-942C-FCE676F6CED0}"/>
                </a:ext>
              </a:extLst>
            </p:cNvPr>
            <p:cNvSpPr txBox="1"/>
            <p:nvPr/>
          </p:nvSpPr>
          <p:spPr>
            <a:xfrm>
              <a:off x="1079842" y="3068672"/>
              <a:ext cx="4229491" cy="580254"/>
            </a:xfrm>
            <a:prstGeom prst="rect">
              <a:avLst/>
            </a:prstGeom>
            <a:noFill/>
          </p:spPr>
          <p:txBody>
            <a:bodyPr wrap="square" rtlCol="0">
              <a:spAutoFit/>
            </a:bodyPr>
            <a:lstStyle/>
            <a:p>
              <a:r>
                <a:rPr lang="en-US" sz="2400" dirty="0" err="1">
                  <a:solidFill>
                    <a:srgbClr val="FBF9F6"/>
                  </a:solidFill>
                  <a:latin typeface="#9Slide07 IcielBaliho Script" pitchFamily="2" charset="0"/>
                  <a:cs typeface="#9Slide03 Arima Madurai Black" panose="00000A00000000000000" pitchFamily="2" charset="0"/>
                </a:rPr>
                <a:t>Đo</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Tốc</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Độ</a:t>
              </a:r>
              <a:r>
                <a:rPr lang="en-US" sz="2400" dirty="0">
                  <a:solidFill>
                    <a:srgbClr val="FBF9F6"/>
                  </a:solidFill>
                  <a:latin typeface="#9Slide07 IcielBaliho Script" pitchFamily="2" charset="0"/>
                  <a:cs typeface="#9Slide03 Arima Madurai Black" panose="00000A00000000000000" pitchFamily="2" charset="0"/>
                </a:rPr>
                <a:t> </a:t>
              </a:r>
              <a:r>
                <a:rPr lang="vi-VN" sz="2400" dirty="0">
                  <a:solidFill>
                    <a:srgbClr val="FBF9F6"/>
                  </a:solidFill>
                  <a:latin typeface="#9Slide07 IcielBaliho Script" pitchFamily="2" charset="0"/>
                  <a:cs typeface="#9Slide03 Arima Madurai Black" panose="00000A00000000000000" pitchFamily="2" charset="0"/>
                </a:rPr>
                <a:t>Bằng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Đồng</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Hồ</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Bấm</a:t>
              </a:r>
              <a:r>
                <a:rPr lang="en-US" sz="2400" dirty="0">
                  <a:solidFill>
                    <a:srgbClr val="FBF9F6"/>
                  </a:solidFill>
                  <a:latin typeface="#9Slide07 IcielBaliho Script" pitchFamily="2" charset="0"/>
                  <a:cs typeface="#9Slide03 Arima Madurai Black" panose="00000A00000000000000" pitchFamily="2" charset="0"/>
                </a:rPr>
                <a:t> </a:t>
              </a:r>
              <a:r>
                <a:rPr lang="en-US" sz="2400" dirty="0" err="1">
                  <a:solidFill>
                    <a:srgbClr val="FBF9F6"/>
                  </a:solidFill>
                  <a:latin typeface="#9Slide07 IcielBaliho Script" pitchFamily="2" charset="0"/>
                  <a:cs typeface="#9Slide03 Arima Madurai Black" panose="00000A00000000000000" pitchFamily="2" charset="0"/>
                </a:rPr>
                <a:t>Giây</a:t>
              </a:r>
              <a:endParaRPr lang="en-US" sz="2400" dirty="0">
                <a:solidFill>
                  <a:srgbClr val="FBF9F6"/>
                </a:solidFill>
                <a:latin typeface="#9Slide07 IcielBaliho Script" pitchFamily="2" charset="0"/>
                <a:cs typeface="#9Slide03 Arima Madurai Black" panose="00000A00000000000000" pitchFamily="2" charset="0"/>
              </a:endParaRPr>
            </a:p>
          </p:txBody>
        </p:sp>
      </p:grpSp>
      <p:sp>
        <p:nvSpPr>
          <p:cNvPr id="12" name="Google Shape;2357;p40">
            <a:extLst>
              <a:ext uri="{FF2B5EF4-FFF2-40B4-BE49-F238E27FC236}">
                <a16:creationId xmlns:a16="http://schemas.microsoft.com/office/drawing/2014/main" id="{A659AD3C-053A-401F-8AD6-2D5CD08B973C}"/>
              </a:ext>
            </a:extLst>
          </p:cNvPr>
          <p:cNvSpPr/>
          <p:nvPr/>
        </p:nvSpPr>
        <p:spPr>
          <a:xfrm rot="10800000">
            <a:off x="2338105" y="451931"/>
            <a:ext cx="746628" cy="739117"/>
          </a:xfrm>
          <a:custGeom>
            <a:avLst/>
            <a:gdLst/>
            <a:ahLst/>
            <a:cxnLst/>
            <a:rect l="l" t="t" r="r" b="b"/>
            <a:pathLst>
              <a:path w="24264" h="24017" extrusionOk="0">
                <a:moveTo>
                  <a:pt x="12348" y="0"/>
                </a:moveTo>
                <a:cubicBezTo>
                  <a:pt x="8348" y="0"/>
                  <a:pt x="4664" y="2910"/>
                  <a:pt x="2420" y="6821"/>
                </a:cubicBezTo>
                <a:cubicBezTo>
                  <a:pt x="434" y="10290"/>
                  <a:pt x="1" y="14764"/>
                  <a:pt x="1713" y="18393"/>
                </a:cubicBezTo>
                <a:cubicBezTo>
                  <a:pt x="3572" y="22362"/>
                  <a:pt x="6777" y="24017"/>
                  <a:pt x="10150" y="24017"/>
                </a:cubicBezTo>
                <a:cubicBezTo>
                  <a:pt x="15098" y="24017"/>
                  <a:pt x="20405" y="20453"/>
                  <a:pt x="22347" y="15403"/>
                </a:cubicBezTo>
                <a:cubicBezTo>
                  <a:pt x="24264" y="10404"/>
                  <a:pt x="21708" y="4378"/>
                  <a:pt x="17348" y="1548"/>
                </a:cubicBezTo>
                <a:cubicBezTo>
                  <a:pt x="15956" y="658"/>
                  <a:pt x="14540" y="179"/>
                  <a:pt x="13171" y="42"/>
                </a:cubicBezTo>
                <a:cubicBezTo>
                  <a:pt x="12895" y="14"/>
                  <a:pt x="12621" y="0"/>
                  <a:pt x="12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raphic 8">
            <a:extLst>
              <a:ext uri="{FF2B5EF4-FFF2-40B4-BE49-F238E27FC236}">
                <a16:creationId xmlns:a16="http://schemas.microsoft.com/office/drawing/2014/main" id="{071C8D3B-843B-4156-AAEB-272F85B6AA69}"/>
              </a:ext>
            </a:extLst>
          </p:cNvPr>
          <p:cNvGrpSpPr/>
          <p:nvPr/>
        </p:nvGrpSpPr>
        <p:grpSpPr>
          <a:xfrm>
            <a:off x="2502368" y="617919"/>
            <a:ext cx="396490" cy="376058"/>
            <a:chOff x="4790189" y="653113"/>
            <a:chExt cx="1354514" cy="1284713"/>
          </a:xfrm>
          <a:solidFill>
            <a:srgbClr val="FFFFFF"/>
          </a:solidFill>
        </p:grpSpPr>
        <p:sp>
          <p:nvSpPr>
            <p:cNvPr id="14" name="Freeform: Shape 13">
              <a:extLst>
                <a:ext uri="{FF2B5EF4-FFF2-40B4-BE49-F238E27FC236}">
                  <a16:creationId xmlns:a16="http://schemas.microsoft.com/office/drawing/2014/main" id="{940C619D-E17E-4594-A487-8F9276467338}"/>
                </a:ext>
              </a:extLst>
            </p:cNvPr>
            <p:cNvSpPr/>
            <p:nvPr/>
          </p:nvSpPr>
          <p:spPr>
            <a:xfrm flipV="1">
              <a:off x="4790189" y="653113"/>
              <a:ext cx="1354514" cy="1284713"/>
            </a:xfrm>
            <a:custGeom>
              <a:avLst/>
              <a:gdLst>
                <a:gd name="connsiteX0" fmla="*/ 654342 w 1354514"/>
                <a:gd name="connsiteY0" fmla="*/ 1279972 h 1284713"/>
                <a:gd name="connsiteX1" fmla="*/ 617827 w 1354514"/>
                <a:gd name="connsiteY1" fmla="*/ 1250866 h 1284713"/>
                <a:gd name="connsiteX2" fmla="*/ 612271 w 1354514"/>
                <a:gd name="connsiteY2" fmla="*/ 1197682 h 1284713"/>
                <a:gd name="connsiteX3" fmla="*/ 620209 w 1354514"/>
                <a:gd name="connsiteY3" fmla="*/ 1145557 h 1284713"/>
                <a:gd name="connsiteX4" fmla="*/ 640054 w 1354514"/>
                <a:gd name="connsiteY4" fmla="*/ 1127299 h 1284713"/>
                <a:gd name="connsiteX5" fmla="*/ 695884 w 1354514"/>
                <a:gd name="connsiteY5" fmla="*/ 1119097 h 1284713"/>
                <a:gd name="connsiteX6" fmla="*/ 739013 w 1354514"/>
                <a:gd name="connsiteY6" fmla="*/ 1118038 h 1284713"/>
                <a:gd name="connsiteX7" fmla="*/ 738219 w 1354514"/>
                <a:gd name="connsiteY7" fmla="*/ 1088668 h 1284713"/>
                <a:gd name="connsiteX8" fmla="*/ 737425 w 1354514"/>
                <a:gd name="connsiteY8" fmla="*/ 1059298 h 1284713"/>
                <a:gd name="connsiteX9" fmla="*/ 705409 w 1354514"/>
                <a:gd name="connsiteY9" fmla="*/ 1052154 h 1284713"/>
                <a:gd name="connsiteX10" fmla="*/ 648521 w 1354514"/>
                <a:gd name="connsiteY10" fmla="*/ 1036542 h 1284713"/>
                <a:gd name="connsiteX11" fmla="*/ 541888 w 1354514"/>
                <a:gd name="connsiteY11" fmla="*/ 987063 h 1284713"/>
                <a:gd name="connsiteX12" fmla="*/ 528923 w 1354514"/>
                <a:gd name="connsiteY12" fmla="*/ 978860 h 1284713"/>
                <a:gd name="connsiteX13" fmla="*/ 513047 w 1354514"/>
                <a:gd name="connsiteY13" fmla="*/ 997382 h 1284713"/>
                <a:gd name="connsiteX14" fmla="*/ 497436 w 1354514"/>
                <a:gd name="connsiteY14" fmla="*/ 1015639 h 1284713"/>
                <a:gd name="connsiteX15" fmla="*/ 513576 w 1354514"/>
                <a:gd name="connsiteY15" fmla="*/ 1030192 h 1284713"/>
                <a:gd name="connsiteX16" fmla="*/ 513311 w 1354514"/>
                <a:gd name="connsiteY16" fmla="*/ 1082053 h 1284713"/>
                <a:gd name="connsiteX17" fmla="*/ 452719 w 1354514"/>
                <a:gd name="connsiteY17" fmla="*/ 1116716 h 1284713"/>
                <a:gd name="connsiteX18" fmla="*/ 303221 w 1354514"/>
                <a:gd name="connsiteY18" fmla="*/ 984152 h 1284713"/>
                <a:gd name="connsiteX19" fmla="*/ 302427 w 1354514"/>
                <a:gd name="connsiteY19" fmla="*/ 970922 h 1284713"/>
                <a:gd name="connsiteX20" fmla="*/ 359051 w 1354514"/>
                <a:gd name="connsiteY20" fmla="*/ 907948 h 1284713"/>
                <a:gd name="connsiteX21" fmla="*/ 390538 w 1354514"/>
                <a:gd name="connsiteY21" fmla="*/ 923824 h 1284713"/>
                <a:gd name="connsiteX22" fmla="*/ 403239 w 1354514"/>
                <a:gd name="connsiteY22" fmla="*/ 934672 h 1284713"/>
                <a:gd name="connsiteX23" fmla="*/ 418585 w 1354514"/>
                <a:gd name="connsiteY23" fmla="*/ 917738 h 1284713"/>
                <a:gd name="connsiteX24" fmla="*/ 433932 w 1354514"/>
                <a:gd name="connsiteY24" fmla="*/ 900804 h 1284713"/>
                <a:gd name="connsiteX25" fmla="*/ 416204 w 1354514"/>
                <a:gd name="connsiteY25" fmla="*/ 880430 h 1284713"/>
                <a:gd name="connsiteX26" fmla="*/ 380483 w 1354514"/>
                <a:gd name="connsiteY26" fmla="*/ 834655 h 1284713"/>
                <a:gd name="connsiteX27" fmla="*/ 362491 w 1354514"/>
                <a:gd name="connsiteY27" fmla="*/ 808989 h 1284713"/>
                <a:gd name="connsiteX28" fmla="*/ 294489 w 1354514"/>
                <a:gd name="connsiteY28" fmla="*/ 808989 h 1284713"/>
                <a:gd name="connsiteX29" fmla="*/ 221990 w 1354514"/>
                <a:gd name="connsiteY29" fmla="*/ 804226 h 1284713"/>
                <a:gd name="connsiteX30" fmla="*/ 223048 w 1354514"/>
                <a:gd name="connsiteY30" fmla="*/ 775649 h 1284713"/>
                <a:gd name="connsiteX31" fmla="*/ 285228 w 1354514"/>
                <a:gd name="connsiteY31" fmla="*/ 769828 h 1284713"/>
                <a:gd name="connsiteX32" fmla="*/ 341852 w 1354514"/>
                <a:gd name="connsiteY32" fmla="*/ 769034 h 1284713"/>
                <a:gd name="connsiteX33" fmla="*/ 335502 w 1354514"/>
                <a:gd name="connsiteY33" fmla="*/ 756598 h 1284713"/>
                <a:gd name="connsiteX34" fmla="*/ 322007 w 1354514"/>
                <a:gd name="connsiteY34" fmla="*/ 725111 h 1284713"/>
                <a:gd name="connsiteX35" fmla="*/ 314599 w 1354514"/>
                <a:gd name="connsiteY35" fmla="*/ 705796 h 1284713"/>
                <a:gd name="connsiteX36" fmla="*/ 210347 w 1354514"/>
                <a:gd name="connsiteY36" fmla="*/ 705796 h 1284713"/>
                <a:gd name="connsiteX37" fmla="*/ 106096 w 1354514"/>
                <a:gd name="connsiteY37" fmla="*/ 705796 h 1284713"/>
                <a:gd name="connsiteX38" fmla="*/ 99746 w 1354514"/>
                <a:gd name="connsiteY38" fmla="*/ 699181 h 1284713"/>
                <a:gd name="connsiteX39" fmla="*/ 99216 w 1354514"/>
                <a:gd name="connsiteY39" fmla="*/ 671927 h 1284713"/>
                <a:gd name="connsiteX40" fmla="*/ 203732 w 1354514"/>
                <a:gd name="connsiteY40" fmla="*/ 666106 h 1284713"/>
                <a:gd name="connsiteX41" fmla="*/ 302163 w 1354514"/>
                <a:gd name="connsiteY41" fmla="*/ 665048 h 1284713"/>
                <a:gd name="connsiteX42" fmla="*/ 297929 w 1354514"/>
                <a:gd name="connsiteY42" fmla="*/ 645732 h 1284713"/>
                <a:gd name="connsiteX43" fmla="*/ 290520 w 1354514"/>
                <a:gd name="connsiteY43" fmla="*/ 603926 h 1284713"/>
                <a:gd name="connsiteX44" fmla="*/ 287345 w 1354514"/>
                <a:gd name="connsiteY44" fmla="*/ 580112 h 1284713"/>
                <a:gd name="connsiteX45" fmla="*/ 148696 w 1354514"/>
                <a:gd name="connsiteY45" fmla="*/ 579318 h 1284713"/>
                <a:gd name="connsiteX46" fmla="*/ 3961 w 1354514"/>
                <a:gd name="connsiteY46" fmla="*/ 572968 h 1284713"/>
                <a:gd name="connsiteX47" fmla="*/ 8724 w 1354514"/>
                <a:gd name="connsiteY47" fmla="*/ 543068 h 1284713"/>
                <a:gd name="connsiteX48" fmla="*/ 150813 w 1354514"/>
                <a:gd name="connsiteY48" fmla="*/ 539099 h 1284713"/>
                <a:gd name="connsiteX49" fmla="*/ 285493 w 1354514"/>
                <a:gd name="connsiteY49" fmla="*/ 539099 h 1284713"/>
                <a:gd name="connsiteX50" fmla="*/ 287081 w 1354514"/>
                <a:gd name="connsiteY50" fmla="*/ 501262 h 1284713"/>
                <a:gd name="connsiteX51" fmla="*/ 290256 w 1354514"/>
                <a:gd name="connsiteY51" fmla="*/ 458926 h 1284713"/>
                <a:gd name="connsiteX52" fmla="*/ 190238 w 1354514"/>
                <a:gd name="connsiteY52" fmla="*/ 454428 h 1284713"/>
                <a:gd name="connsiteX53" fmla="*/ 81488 w 1354514"/>
                <a:gd name="connsiteY53" fmla="*/ 448871 h 1284713"/>
                <a:gd name="connsiteX54" fmla="*/ 81488 w 1354514"/>
                <a:gd name="connsiteY54" fmla="*/ 420295 h 1284713"/>
                <a:gd name="connsiteX55" fmla="*/ 193678 w 1354514"/>
                <a:gd name="connsiteY55" fmla="*/ 414738 h 1284713"/>
                <a:gd name="connsiteX56" fmla="*/ 298723 w 1354514"/>
                <a:gd name="connsiteY56" fmla="*/ 414738 h 1284713"/>
                <a:gd name="connsiteX57" fmla="*/ 301898 w 1354514"/>
                <a:gd name="connsiteY57" fmla="*/ 399921 h 1284713"/>
                <a:gd name="connsiteX58" fmla="*/ 310365 w 1354514"/>
                <a:gd name="connsiteY58" fmla="*/ 370286 h 1284713"/>
                <a:gd name="connsiteX59" fmla="*/ 315392 w 1354514"/>
                <a:gd name="connsiteY59" fmla="*/ 352029 h 1284713"/>
                <a:gd name="connsiteX60" fmla="*/ 261679 w 1354514"/>
                <a:gd name="connsiteY60" fmla="*/ 348589 h 1284713"/>
                <a:gd name="connsiteX61" fmla="*/ 203203 w 1354514"/>
                <a:gd name="connsiteY61" fmla="*/ 343562 h 1284713"/>
                <a:gd name="connsiteX62" fmla="*/ 203997 w 1354514"/>
                <a:gd name="connsiteY62" fmla="*/ 316044 h 1284713"/>
                <a:gd name="connsiteX63" fmla="*/ 271734 w 1354514"/>
                <a:gd name="connsiteY63" fmla="*/ 309429 h 1284713"/>
                <a:gd name="connsiteX64" fmla="*/ 333914 w 1354514"/>
                <a:gd name="connsiteY64" fmla="*/ 308635 h 1284713"/>
                <a:gd name="connsiteX65" fmla="*/ 343440 w 1354514"/>
                <a:gd name="connsiteY65" fmla="*/ 289584 h 1284713"/>
                <a:gd name="connsiteX66" fmla="*/ 435520 w 1354514"/>
                <a:gd name="connsiteY66" fmla="*/ 161254 h 1284713"/>
                <a:gd name="connsiteX67" fmla="*/ 986412 w 1354514"/>
                <a:gd name="connsiteY67" fmla="*/ 24457 h 1284713"/>
                <a:gd name="connsiteX68" fmla="*/ 1132999 w 1354514"/>
                <a:gd name="connsiteY68" fmla="*/ 101720 h 1284713"/>
                <a:gd name="connsiteX69" fmla="*/ 1133263 w 1354514"/>
                <a:gd name="connsiteY69" fmla="*/ 126592 h 1284713"/>
                <a:gd name="connsiteX70" fmla="*/ 1086165 w 1354514"/>
                <a:gd name="connsiteY70" fmla="*/ 116537 h 1284713"/>
                <a:gd name="connsiteX71" fmla="*/ 670218 w 1354514"/>
                <a:gd name="connsiteY71" fmla="*/ 60707 h 1284713"/>
                <a:gd name="connsiteX72" fmla="*/ 377573 w 1354514"/>
                <a:gd name="connsiteY72" fmla="*/ 311810 h 1284713"/>
                <a:gd name="connsiteX73" fmla="*/ 377573 w 1354514"/>
                <a:gd name="connsiteY73" fmla="*/ 750513 h 1284713"/>
                <a:gd name="connsiteX74" fmla="*/ 757006 w 1354514"/>
                <a:gd name="connsiteY74" fmla="*/ 1020667 h 1284713"/>
                <a:gd name="connsiteX75" fmla="*/ 890098 w 1354514"/>
                <a:gd name="connsiteY75" fmla="*/ 1019608 h 1284713"/>
                <a:gd name="connsiteX76" fmla="*/ 1103893 w 1354514"/>
                <a:gd name="connsiteY76" fmla="*/ 934143 h 1284713"/>
                <a:gd name="connsiteX77" fmla="*/ 1227460 w 1354514"/>
                <a:gd name="connsiteY77" fmla="*/ 807136 h 1284713"/>
                <a:gd name="connsiteX78" fmla="*/ 1308956 w 1354514"/>
                <a:gd name="connsiteY78" fmla="*/ 586727 h 1284713"/>
                <a:gd name="connsiteX79" fmla="*/ 1287259 w 1354514"/>
                <a:gd name="connsiteY79" fmla="*/ 375049 h 1284713"/>
                <a:gd name="connsiteX80" fmla="*/ 1178774 w 1354514"/>
                <a:gd name="connsiteY80" fmla="*/ 192741 h 1284713"/>
                <a:gd name="connsiteX81" fmla="*/ 1168719 w 1354514"/>
                <a:gd name="connsiteY81" fmla="*/ 154110 h 1284713"/>
                <a:gd name="connsiteX82" fmla="*/ 1227460 w 1354514"/>
                <a:gd name="connsiteY82" fmla="*/ 188243 h 1284713"/>
                <a:gd name="connsiteX83" fmla="*/ 1325890 w 1354514"/>
                <a:gd name="connsiteY83" fmla="*/ 696270 h 1284713"/>
                <a:gd name="connsiteX84" fmla="*/ 1214230 w 1354514"/>
                <a:gd name="connsiteY84" fmla="*/ 889426 h 1284713"/>
                <a:gd name="connsiteX85" fmla="*/ 1201265 w 1354514"/>
                <a:gd name="connsiteY85" fmla="*/ 903979 h 1284713"/>
                <a:gd name="connsiteX86" fmla="*/ 1214230 w 1354514"/>
                <a:gd name="connsiteY86" fmla="*/ 918797 h 1284713"/>
                <a:gd name="connsiteX87" fmla="*/ 1229048 w 1354514"/>
                <a:gd name="connsiteY87" fmla="*/ 933349 h 1284713"/>
                <a:gd name="connsiteX88" fmla="*/ 1244923 w 1354514"/>
                <a:gd name="connsiteY88" fmla="*/ 921443 h 1284713"/>
                <a:gd name="connsiteX89" fmla="*/ 1275087 w 1354514"/>
                <a:gd name="connsiteY89" fmla="*/ 908742 h 1284713"/>
                <a:gd name="connsiteX90" fmla="*/ 1329330 w 1354514"/>
                <a:gd name="connsiteY90" fmla="*/ 969599 h 1284713"/>
                <a:gd name="connsiteX91" fmla="*/ 1250215 w 1354514"/>
                <a:gd name="connsiteY91" fmla="*/ 1056387 h 1284713"/>
                <a:gd name="connsiteX92" fmla="*/ 1152050 w 1354514"/>
                <a:gd name="connsiteY92" fmla="*/ 1119361 h 1284713"/>
                <a:gd name="connsiteX93" fmla="*/ 1103364 w 1354514"/>
                <a:gd name="connsiteY93" fmla="*/ 1061415 h 1284713"/>
                <a:gd name="connsiteX94" fmla="*/ 1118446 w 1354514"/>
                <a:gd name="connsiteY94" fmla="*/ 1030192 h 1284713"/>
                <a:gd name="connsiteX95" fmla="*/ 1132999 w 1354514"/>
                <a:gd name="connsiteY95" fmla="*/ 1015375 h 1284713"/>
                <a:gd name="connsiteX96" fmla="*/ 1119504 w 1354514"/>
                <a:gd name="connsiteY96" fmla="*/ 997117 h 1284713"/>
                <a:gd name="connsiteX97" fmla="*/ 1105745 w 1354514"/>
                <a:gd name="connsiteY97" fmla="*/ 980977 h 1284713"/>
                <a:gd name="connsiteX98" fmla="*/ 1094897 w 1354514"/>
                <a:gd name="connsiteY98" fmla="*/ 987857 h 1284713"/>
                <a:gd name="connsiteX99" fmla="*/ 924496 w 1354514"/>
                <a:gd name="connsiteY99" fmla="*/ 1054006 h 1284713"/>
                <a:gd name="connsiteX100" fmla="*/ 900153 w 1354514"/>
                <a:gd name="connsiteY100" fmla="*/ 1058769 h 1284713"/>
                <a:gd name="connsiteX101" fmla="*/ 900153 w 1354514"/>
                <a:gd name="connsiteY101" fmla="*/ 1088668 h 1284713"/>
                <a:gd name="connsiteX102" fmla="*/ 900153 w 1354514"/>
                <a:gd name="connsiteY102" fmla="*/ 1118568 h 1284713"/>
                <a:gd name="connsiteX103" fmla="*/ 937990 w 1354514"/>
                <a:gd name="connsiteY103" fmla="*/ 1118568 h 1284713"/>
                <a:gd name="connsiteX104" fmla="*/ 1006521 w 1354514"/>
                <a:gd name="connsiteY104" fmla="*/ 1133914 h 1284713"/>
                <a:gd name="connsiteX105" fmla="*/ 1027160 w 1354514"/>
                <a:gd name="connsiteY105" fmla="*/ 1200064 h 1284713"/>
                <a:gd name="connsiteX106" fmla="*/ 1009167 w 1354514"/>
                <a:gd name="connsiteY106" fmla="*/ 1264890 h 1284713"/>
                <a:gd name="connsiteX107" fmla="*/ 818392 w 1354514"/>
                <a:gd name="connsiteY107" fmla="*/ 1282354 h 1284713"/>
                <a:gd name="connsiteX108" fmla="*/ 654342 w 1354514"/>
                <a:gd name="connsiteY108" fmla="*/ 1279972 h 1284713"/>
                <a:gd name="connsiteX109" fmla="*/ 691121 w 1354514"/>
                <a:gd name="connsiteY109" fmla="*/ 1200593 h 1284713"/>
                <a:gd name="connsiteX110" fmla="*/ 691121 w 1354514"/>
                <a:gd name="connsiteY110" fmla="*/ 1158257 h 1284713"/>
                <a:gd name="connsiteX111" fmla="*/ 678156 w 1354514"/>
                <a:gd name="connsiteY111" fmla="*/ 1158257 h 1284713"/>
                <a:gd name="connsiteX112" fmla="*/ 658311 w 1354514"/>
                <a:gd name="connsiteY112" fmla="*/ 1163814 h 1284713"/>
                <a:gd name="connsiteX113" fmla="*/ 651431 w 1354514"/>
                <a:gd name="connsiteY113" fmla="*/ 1200328 h 1284713"/>
                <a:gd name="connsiteX114" fmla="*/ 656194 w 1354514"/>
                <a:gd name="connsiteY114" fmla="*/ 1235520 h 1284713"/>
                <a:gd name="connsiteX115" fmla="*/ 680008 w 1354514"/>
                <a:gd name="connsiteY115" fmla="*/ 1242664 h 1284713"/>
                <a:gd name="connsiteX116" fmla="*/ 691121 w 1354514"/>
                <a:gd name="connsiteY116" fmla="*/ 1242928 h 1284713"/>
                <a:gd name="connsiteX117" fmla="*/ 691121 w 1354514"/>
                <a:gd name="connsiteY117" fmla="*/ 1200593 h 1284713"/>
                <a:gd name="connsiteX118" fmla="*/ 762562 w 1354514"/>
                <a:gd name="connsiteY118" fmla="*/ 1200593 h 1284713"/>
                <a:gd name="connsiteX119" fmla="*/ 762562 w 1354514"/>
                <a:gd name="connsiteY119" fmla="*/ 1158257 h 1284713"/>
                <a:gd name="connsiteX120" fmla="*/ 746686 w 1354514"/>
                <a:gd name="connsiteY120" fmla="*/ 1158257 h 1284713"/>
                <a:gd name="connsiteX121" fmla="*/ 730810 w 1354514"/>
                <a:gd name="connsiteY121" fmla="*/ 1158257 h 1284713"/>
                <a:gd name="connsiteX122" fmla="*/ 730810 w 1354514"/>
                <a:gd name="connsiteY122" fmla="*/ 1200593 h 1284713"/>
                <a:gd name="connsiteX123" fmla="*/ 730810 w 1354514"/>
                <a:gd name="connsiteY123" fmla="*/ 1242928 h 1284713"/>
                <a:gd name="connsiteX124" fmla="*/ 746686 w 1354514"/>
                <a:gd name="connsiteY124" fmla="*/ 1242928 h 1284713"/>
                <a:gd name="connsiteX125" fmla="*/ 762562 w 1354514"/>
                <a:gd name="connsiteY125" fmla="*/ 1242928 h 1284713"/>
                <a:gd name="connsiteX126" fmla="*/ 762562 w 1354514"/>
                <a:gd name="connsiteY126" fmla="*/ 1200593 h 1284713"/>
                <a:gd name="connsiteX127" fmla="*/ 834003 w 1354514"/>
                <a:gd name="connsiteY127" fmla="*/ 1200593 h 1284713"/>
                <a:gd name="connsiteX128" fmla="*/ 834003 w 1354514"/>
                <a:gd name="connsiteY128" fmla="*/ 1158257 h 1284713"/>
                <a:gd name="connsiteX129" fmla="*/ 818128 w 1354514"/>
                <a:gd name="connsiteY129" fmla="*/ 1158257 h 1284713"/>
                <a:gd name="connsiteX130" fmla="*/ 802252 w 1354514"/>
                <a:gd name="connsiteY130" fmla="*/ 1158257 h 1284713"/>
                <a:gd name="connsiteX131" fmla="*/ 802252 w 1354514"/>
                <a:gd name="connsiteY131" fmla="*/ 1198741 h 1284713"/>
                <a:gd name="connsiteX132" fmla="*/ 804104 w 1354514"/>
                <a:gd name="connsiteY132" fmla="*/ 1241076 h 1284713"/>
                <a:gd name="connsiteX133" fmla="*/ 819980 w 1354514"/>
                <a:gd name="connsiteY133" fmla="*/ 1242928 h 1284713"/>
                <a:gd name="connsiteX134" fmla="*/ 834003 w 1354514"/>
                <a:gd name="connsiteY134" fmla="*/ 1242928 h 1284713"/>
                <a:gd name="connsiteX135" fmla="*/ 834003 w 1354514"/>
                <a:gd name="connsiteY135" fmla="*/ 1200593 h 1284713"/>
                <a:gd name="connsiteX136" fmla="*/ 907562 w 1354514"/>
                <a:gd name="connsiteY136" fmla="*/ 1200064 h 1284713"/>
                <a:gd name="connsiteX137" fmla="*/ 908355 w 1354514"/>
                <a:gd name="connsiteY137" fmla="*/ 1158257 h 1284713"/>
                <a:gd name="connsiteX138" fmla="*/ 892215 w 1354514"/>
                <a:gd name="connsiteY138" fmla="*/ 1158257 h 1284713"/>
                <a:gd name="connsiteX139" fmla="*/ 876339 w 1354514"/>
                <a:gd name="connsiteY139" fmla="*/ 1158257 h 1284713"/>
                <a:gd name="connsiteX140" fmla="*/ 876339 w 1354514"/>
                <a:gd name="connsiteY140" fmla="*/ 1200593 h 1284713"/>
                <a:gd name="connsiteX141" fmla="*/ 876339 w 1354514"/>
                <a:gd name="connsiteY141" fmla="*/ 1243193 h 1284713"/>
                <a:gd name="connsiteX142" fmla="*/ 891686 w 1354514"/>
                <a:gd name="connsiteY142" fmla="*/ 1242399 h 1284713"/>
                <a:gd name="connsiteX143" fmla="*/ 906768 w 1354514"/>
                <a:gd name="connsiteY143" fmla="*/ 1241606 h 1284713"/>
                <a:gd name="connsiteX144" fmla="*/ 907562 w 1354514"/>
                <a:gd name="connsiteY144" fmla="*/ 1200064 h 1284713"/>
                <a:gd name="connsiteX145" fmla="*/ 982707 w 1354514"/>
                <a:gd name="connsiteY145" fmla="*/ 1234991 h 1284713"/>
                <a:gd name="connsiteX146" fmla="*/ 987470 w 1354514"/>
                <a:gd name="connsiteY146" fmla="*/ 1200064 h 1284713"/>
                <a:gd name="connsiteX147" fmla="*/ 980855 w 1354514"/>
                <a:gd name="connsiteY147" fmla="*/ 1164872 h 1284713"/>
                <a:gd name="connsiteX148" fmla="*/ 961010 w 1354514"/>
                <a:gd name="connsiteY148" fmla="*/ 1158257 h 1284713"/>
                <a:gd name="connsiteX149" fmla="*/ 947780 w 1354514"/>
                <a:gd name="connsiteY149" fmla="*/ 1158257 h 1284713"/>
                <a:gd name="connsiteX150" fmla="*/ 947780 w 1354514"/>
                <a:gd name="connsiteY150" fmla="*/ 1200857 h 1284713"/>
                <a:gd name="connsiteX151" fmla="*/ 947780 w 1354514"/>
                <a:gd name="connsiteY151" fmla="*/ 1243458 h 1284713"/>
                <a:gd name="connsiteX152" fmla="*/ 962862 w 1354514"/>
                <a:gd name="connsiteY152" fmla="*/ 1242399 h 1284713"/>
                <a:gd name="connsiteX153" fmla="*/ 982707 w 1354514"/>
                <a:gd name="connsiteY153" fmla="*/ 1234991 h 1284713"/>
                <a:gd name="connsiteX154" fmla="*/ 860463 w 1354514"/>
                <a:gd name="connsiteY154" fmla="*/ 1091314 h 1284713"/>
                <a:gd name="connsiteX155" fmla="*/ 860463 w 1354514"/>
                <a:gd name="connsiteY155" fmla="*/ 1064325 h 1284713"/>
                <a:gd name="connsiteX156" fmla="*/ 819451 w 1354514"/>
                <a:gd name="connsiteY156" fmla="*/ 1064325 h 1284713"/>
                <a:gd name="connsiteX157" fmla="*/ 778438 w 1354514"/>
                <a:gd name="connsiteY157" fmla="*/ 1064325 h 1284713"/>
                <a:gd name="connsiteX158" fmla="*/ 778438 w 1354514"/>
                <a:gd name="connsiteY158" fmla="*/ 1091314 h 1284713"/>
                <a:gd name="connsiteX159" fmla="*/ 778438 w 1354514"/>
                <a:gd name="connsiteY159" fmla="*/ 1118568 h 1284713"/>
                <a:gd name="connsiteX160" fmla="*/ 819451 w 1354514"/>
                <a:gd name="connsiteY160" fmla="*/ 1118568 h 1284713"/>
                <a:gd name="connsiteX161" fmla="*/ 860463 w 1354514"/>
                <a:gd name="connsiteY161" fmla="*/ 1118568 h 1284713"/>
                <a:gd name="connsiteX162" fmla="*/ 860463 w 1354514"/>
                <a:gd name="connsiteY162" fmla="*/ 1091314 h 1284713"/>
                <a:gd name="connsiteX163" fmla="*/ 1230371 w 1354514"/>
                <a:gd name="connsiteY163" fmla="*/ 1020931 h 1284713"/>
                <a:gd name="connsiteX164" fmla="*/ 1284084 w 1354514"/>
                <a:gd name="connsiteY164" fmla="*/ 974627 h 1284713"/>
                <a:gd name="connsiteX165" fmla="*/ 1274823 w 1354514"/>
                <a:gd name="connsiteY165" fmla="*/ 965630 h 1284713"/>
                <a:gd name="connsiteX166" fmla="*/ 1265827 w 1354514"/>
                <a:gd name="connsiteY166" fmla="*/ 956369 h 1284713"/>
                <a:gd name="connsiteX167" fmla="*/ 1207615 w 1354514"/>
                <a:gd name="connsiteY167" fmla="*/ 1006378 h 1284713"/>
                <a:gd name="connsiteX168" fmla="*/ 1149668 w 1354514"/>
                <a:gd name="connsiteY168" fmla="*/ 1056387 h 1284713"/>
                <a:gd name="connsiteX169" fmla="*/ 1157871 w 1354514"/>
                <a:gd name="connsiteY169" fmla="*/ 1065913 h 1284713"/>
                <a:gd name="connsiteX170" fmla="*/ 1171365 w 1354514"/>
                <a:gd name="connsiteY170" fmla="*/ 1071469 h 1284713"/>
                <a:gd name="connsiteX171" fmla="*/ 1230371 w 1354514"/>
                <a:gd name="connsiteY171" fmla="*/ 1020931 h 1284713"/>
                <a:gd name="connsiteX172" fmla="*/ 475474 w 1354514"/>
                <a:gd name="connsiteY172" fmla="*/ 1065119 h 1284713"/>
                <a:gd name="connsiteX173" fmla="*/ 482353 w 1354514"/>
                <a:gd name="connsiteY173" fmla="*/ 1056916 h 1284713"/>
                <a:gd name="connsiteX174" fmla="*/ 476268 w 1354514"/>
                <a:gd name="connsiteY174" fmla="*/ 1050831 h 1284713"/>
                <a:gd name="connsiteX175" fmla="*/ 365401 w 1354514"/>
                <a:gd name="connsiteY175" fmla="*/ 957163 h 1284713"/>
                <a:gd name="connsiteX176" fmla="*/ 356140 w 1354514"/>
                <a:gd name="connsiteY176" fmla="*/ 966424 h 1284713"/>
                <a:gd name="connsiteX177" fmla="*/ 349261 w 1354514"/>
                <a:gd name="connsiteY177" fmla="*/ 975685 h 1284713"/>
                <a:gd name="connsiteX178" fmla="*/ 356670 w 1354514"/>
                <a:gd name="connsiteY178" fmla="*/ 982035 h 1284713"/>
                <a:gd name="connsiteX179" fmla="*/ 413294 w 1354514"/>
                <a:gd name="connsiteY179" fmla="*/ 1030721 h 1284713"/>
                <a:gd name="connsiteX180" fmla="*/ 465419 w 1354514"/>
                <a:gd name="connsiteY180" fmla="*/ 1073322 h 1284713"/>
                <a:gd name="connsiteX181" fmla="*/ 475474 w 1354514"/>
                <a:gd name="connsiteY181" fmla="*/ 1065119 h 1284713"/>
                <a:gd name="connsiteX182" fmla="*/ 481824 w 1354514"/>
                <a:gd name="connsiteY182" fmla="*/ 972510 h 1284713"/>
                <a:gd name="connsiteX183" fmla="*/ 495848 w 1354514"/>
                <a:gd name="connsiteY183" fmla="*/ 956105 h 1284713"/>
                <a:gd name="connsiteX184" fmla="*/ 485793 w 1354514"/>
                <a:gd name="connsiteY184" fmla="*/ 947109 h 1284713"/>
                <a:gd name="connsiteX185" fmla="*/ 468594 w 1354514"/>
                <a:gd name="connsiteY185" fmla="*/ 933349 h 1284713"/>
                <a:gd name="connsiteX186" fmla="*/ 461715 w 1354514"/>
                <a:gd name="connsiteY186" fmla="*/ 928322 h 1284713"/>
                <a:gd name="connsiteX187" fmla="*/ 447956 w 1354514"/>
                <a:gd name="connsiteY187" fmla="*/ 944727 h 1284713"/>
                <a:gd name="connsiteX188" fmla="*/ 434197 w 1354514"/>
                <a:gd name="connsiteY188" fmla="*/ 961132 h 1284713"/>
                <a:gd name="connsiteX189" fmla="*/ 449543 w 1354514"/>
                <a:gd name="connsiteY189" fmla="*/ 974891 h 1284713"/>
                <a:gd name="connsiteX190" fmla="*/ 466478 w 1354514"/>
                <a:gd name="connsiteY190" fmla="*/ 988915 h 1284713"/>
                <a:gd name="connsiteX191" fmla="*/ 481824 w 1354514"/>
                <a:gd name="connsiteY191" fmla="*/ 972510 h 1284713"/>
                <a:gd name="connsiteX192" fmla="*/ 1185389 w 1354514"/>
                <a:gd name="connsiteY192" fmla="*/ 972774 h 1284713"/>
                <a:gd name="connsiteX193" fmla="*/ 1196502 w 1354514"/>
                <a:gd name="connsiteY193" fmla="*/ 961397 h 1284713"/>
                <a:gd name="connsiteX194" fmla="*/ 1184331 w 1354514"/>
                <a:gd name="connsiteY194" fmla="*/ 944992 h 1284713"/>
                <a:gd name="connsiteX195" fmla="*/ 1172159 w 1354514"/>
                <a:gd name="connsiteY195" fmla="*/ 930968 h 1284713"/>
                <a:gd name="connsiteX196" fmla="*/ 1157342 w 1354514"/>
                <a:gd name="connsiteY196" fmla="*/ 943404 h 1284713"/>
                <a:gd name="connsiteX197" fmla="*/ 1141201 w 1354514"/>
                <a:gd name="connsiteY197" fmla="*/ 957957 h 1284713"/>
                <a:gd name="connsiteX198" fmla="*/ 1152843 w 1354514"/>
                <a:gd name="connsiteY198" fmla="*/ 974627 h 1284713"/>
                <a:gd name="connsiteX199" fmla="*/ 1185389 w 1354514"/>
                <a:gd name="connsiteY199" fmla="*/ 972774 h 12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354514" h="1284713">
                  <a:moveTo>
                    <a:pt x="654342" y="1279972"/>
                  </a:moveTo>
                  <a:cubicBezTo>
                    <a:pt x="640583" y="1276797"/>
                    <a:pt x="624707" y="1264096"/>
                    <a:pt x="617827" y="1250866"/>
                  </a:cubicBezTo>
                  <a:cubicBezTo>
                    <a:pt x="611742" y="1239489"/>
                    <a:pt x="611477" y="1236843"/>
                    <a:pt x="612271" y="1197682"/>
                  </a:cubicBezTo>
                  <a:cubicBezTo>
                    <a:pt x="613065" y="1157993"/>
                    <a:pt x="613329" y="1156141"/>
                    <a:pt x="620209" y="1145557"/>
                  </a:cubicBezTo>
                  <a:cubicBezTo>
                    <a:pt x="624178" y="1139735"/>
                    <a:pt x="633174" y="1131268"/>
                    <a:pt x="640054" y="1127299"/>
                  </a:cubicBezTo>
                  <a:cubicBezTo>
                    <a:pt x="652225" y="1120155"/>
                    <a:pt x="654077" y="1119891"/>
                    <a:pt x="695884" y="1119097"/>
                  </a:cubicBezTo>
                  <a:lnTo>
                    <a:pt x="739013" y="1118038"/>
                  </a:lnTo>
                  <a:lnTo>
                    <a:pt x="738219" y="1088668"/>
                  </a:lnTo>
                  <a:lnTo>
                    <a:pt x="737425" y="1059298"/>
                  </a:lnTo>
                  <a:lnTo>
                    <a:pt x="705409" y="1052154"/>
                  </a:lnTo>
                  <a:cubicBezTo>
                    <a:pt x="687681" y="1048185"/>
                    <a:pt x="662280" y="1041305"/>
                    <a:pt x="648521" y="1036542"/>
                  </a:cubicBezTo>
                  <a:cubicBezTo>
                    <a:pt x="622061" y="1027546"/>
                    <a:pt x="563320" y="1000293"/>
                    <a:pt x="541888" y="987063"/>
                  </a:cubicBezTo>
                  <a:lnTo>
                    <a:pt x="528923" y="978860"/>
                  </a:lnTo>
                  <a:lnTo>
                    <a:pt x="513047" y="997382"/>
                  </a:lnTo>
                  <a:lnTo>
                    <a:pt x="497436" y="1015639"/>
                  </a:lnTo>
                  <a:lnTo>
                    <a:pt x="513576" y="1030192"/>
                  </a:lnTo>
                  <a:cubicBezTo>
                    <a:pt x="535538" y="1050302"/>
                    <a:pt x="535538" y="1055858"/>
                    <a:pt x="513311" y="1082053"/>
                  </a:cubicBezTo>
                  <a:cubicBezTo>
                    <a:pt x="474945" y="1127564"/>
                    <a:pt x="469388" y="1130739"/>
                    <a:pt x="452719" y="1116716"/>
                  </a:cubicBezTo>
                  <a:cubicBezTo>
                    <a:pt x="386834" y="1061944"/>
                    <a:pt x="305602" y="989709"/>
                    <a:pt x="303221" y="984152"/>
                  </a:cubicBezTo>
                  <a:cubicBezTo>
                    <a:pt x="301104" y="979654"/>
                    <a:pt x="300840" y="974891"/>
                    <a:pt x="302427" y="970922"/>
                  </a:cubicBezTo>
                  <a:cubicBezTo>
                    <a:pt x="306396" y="960868"/>
                    <a:pt x="352172" y="909800"/>
                    <a:pt x="359051" y="907948"/>
                  </a:cubicBezTo>
                  <a:cubicBezTo>
                    <a:pt x="366460" y="906096"/>
                    <a:pt x="373604" y="909800"/>
                    <a:pt x="390538" y="923824"/>
                  </a:cubicBezTo>
                  <a:lnTo>
                    <a:pt x="403239" y="934672"/>
                  </a:lnTo>
                  <a:lnTo>
                    <a:pt x="418585" y="917738"/>
                  </a:lnTo>
                  <a:lnTo>
                    <a:pt x="433932" y="900804"/>
                  </a:lnTo>
                  <a:lnTo>
                    <a:pt x="416204" y="880430"/>
                  </a:lnTo>
                  <a:cubicBezTo>
                    <a:pt x="406679" y="869317"/>
                    <a:pt x="390538" y="848678"/>
                    <a:pt x="380483" y="834655"/>
                  </a:cubicBezTo>
                  <a:lnTo>
                    <a:pt x="362491" y="808989"/>
                  </a:lnTo>
                  <a:lnTo>
                    <a:pt x="294489" y="808989"/>
                  </a:lnTo>
                  <a:cubicBezTo>
                    <a:pt x="231780" y="808989"/>
                    <a:pt x="225959" y="808724"/>
                    <a:pt x="221990" y="804226"/>
                  </a:cubicBezTo>
                  <a:cubicBezTo>
                    <a:pt x="215639" y="797082"/>
                    <a:pt x="216168" y="781735"/>
                    <a:pt x="223048" y="775649"/>
                  </a:cubicBezTo>
                  <a:cubicBezTo>
                    <a:pt x="228075" y="771151"/>
                    <a:pt x="233896" y="770622"/>
                    <a:pt x="285228" y="769828"/>
                  </a:cubicBezTo>
                  <a:lnTo>
                    <a:pt x="341852" y="769034"/>
                  </a:lnTo>
                  <a:lnTo>
                    <a:pt x="335502" y="756598"/>
                  </a:lnTo>
                  <a:cubicBezTo>
                    <a:pt x="332327" y="749719"/>
                    <a:pt x="325976" y="735431"/>
                    <a:pt x="322007" y="725111"/>
                  </a:cubicBezTo>
                  <a:lnTo>
                    <a:pt x="314599" y="705796"/>
                  </a:lnTo>
                  <a:lnTo>
                    <a:pt x="210347" y="705796"/>
                  </a:lnTo>
                  <a:lnTo>
                    <a:pt x="106096" y="705796"/>
                  </a:lnTo>
                  <a:lnTo>
                    <a:pt x="99746" y="699181"/>
                  </a:lnTo>
                  <a:cubicBezTo>
                    <a:pt x="91278" y="690978"/>
                    <a:pt x="91014" y="679600"/>
                    <a:pt x="99216" y="671927"/>
                  </a:cubicBezTo>
                  <a:cubicBezTo>
                    <a:pt x="105302" y="666106"/>
                    <a:pt x="106360" y="666106"/>
                    <a:pt x="203732" y="666106"/>
                  </a:cubicBezTo>
                  <a:cubicBezTo>
                    <a:pt x="257975" y="666106"/>
                    <a:pt x="302163" y="665577"/>
                    <a:pt x="302163" y="665048"/>
                  </a:cubicBezTo>
                  <a:cubicBezTo>
                    <a:pt x="302163" y="664254"/>
                    <a:pt x="300310" y="655787"/>
                    <a:pt x="297929" y="645732"/>
                  </a:cubicBezTo>
                  <a:cubicBezTo>
                    <a:pt x="295812" y="635942"/>
                    <a:pt x="292372" y="617155"/>
                    <a:pt x="290520" y="603926"/>
                  </a:cubicBezTo>
                  <a:lnTo>
                    <a:pt x="287345" y="580112"/>
                  </a:lnTo>
                  <a:lnTo>
                    <a:pt x="148696" y="579318"/>
                  </a:lnTo>
                  <a:cubicBezTo>
                    <a:pt x="10576" y="578789"/>
                    <a:pt x="10047" y="578789"/>
                    <a:pt x="3961" y="572968"/>
                  </a:cubicBezTo>
                  <a:cubicBezTo>
                    <a:pt x="-6093" y="563707"/>
                    <a:pt x="-3712" y="549419"/>
                    <a:pt x="8724" y="543068"/>
                  </a:cubicBezTo>
                  <a:cubicBezTo>
                    <a:pt x="14810" y="539628"/>
                    <a:pt x="37830" y="539099"/>
                    <a:pt x="150813" y="539099"/>
                  </a:cubicBezTo>
                  <a:lnTo>
                    <a:pt x="285493" y="539099"/>
                  </a:lnTo>
                  <a:lnTo>
                    <a:pt x="287081" y="501262"/>
                  </a:lnTo>
                  <a:cubicBezTo>
                    <a:pt x="287874" y="480623"/>
                    <a:pt x="289462" y="461572"/>
                    <a:pt x="290256" y="458926"/>
                  </a:cubicBezTo>
                  <a:cubicBezTo>
                    <a:pt x="292108" y="454693"/>
                    <a:pt x="286287" y="454428"/>
                    <a:pt x="190238" y="454428"/>
                  </a:cubicBezTo>
                  <a:cubicBezTo>
                    <a:pt x="91278" y="454428"/>
                    <a:pt x="88368" y="454163"/>
                    <a:pt x="81488" y="448871"/>
                  </a:cubicBezTo>
                  <a:cubicBezTo>
                    <a:pt x="71963" y="441463"/>
                    <a:pt x="71963" y="427704"/>
                    <a:pt x="81488" y="420295"/>
                  </a:cubicBezTo>
                  <a:cubicBezTo>
                    <a:pt x="88368" y="415003"/>
                    <a:pt x="91278" y="414738"/>
                    <a:pt x="193678" y="414738"/>
                  </a:cubicBezTo>
                  <a:lnTo>
                    <a:pt x="298723" y="414738"/>
                  </a:lnTo>
                  <a:lnTo>
                    <a:pt x="301898" y="399921"/>
                  </a:lnTo>
                  <a:cubicBezTo>
                    <a:pt x="303750" y="391454"/>
                    <a:pt x="307719" y="378224"/>
                    <a:pt x="310365" y="370286"/>
                  </a:cubicBezTo>
                  <a:cubicBezTo>
                    <a:pt x="313011" y="362348"/>
                    <a:pt x="315392" y="354146"/>
                    <a:pt x="315392" y="352029"/>
                  </a:cubicBezTo>
                  <a:cubicBezTo>
                    <a:pt x="315392" y="349383"/>
                    <a:pt x="304809" y="348589"/>
                    <a:pt x="261679" y="348589"/>
                  </a:cubicBezTo>
                  <a:cubicBezTo>
                    <a:pt x="211935" y="348589"/>
                    <a:pt x="207437" y="348060"/>
                    <a:pt x="203203" y="343562"/>
                  </a:cubicBezTo>
                  <a:cubicBezTo>
                    <a:pt x="196588" y="336418"/>
                    <a:pt x="196853" y="322923"/>
                    <a:pt x="203997" y="316044"/>
                  </a:cubicBezTo>
                  <a:cubicBezTo>
                    <a:pt x="209553" y="310487"/>
                    <a:pt x="211935" y="310222"/>
                    <a:pt x="271734" y="309429"/>
                  </a:cubicBezTo>
                  <a:lnTo>
                    <a:pt x="333914" y="308635"/>
                  </a:lnTo>
                  <a:lnTo>
                    <a:pt x="343440" y="289584"/>
                  </a:lnTo>
                  <a:cubicBezTo>
                    <a:pt x="366724" y="243279"/>
                    <a:pt x="396624" y="201737"/>
                    <a:pt x="435520" y="161254"/>
                  </a:cubicBezTo>
                  <a:cubicBezTo>
                    <a:pt x="577873" y="13344"/>
                    <a:pt x="790610" y="-39575"/>
                    <a:pt x="986412" y="24457"/>
                  </a:cubicBezTo>
                  <a:cubicBezTo>
                    <a:pt x="1036950" y="40862"/>
                    <a:pt x="1119240" y="84521"/>
                    <a:pt x="1132999" y="101720"/>
                  </a:cubicBezTo>
                  <a:cubicBezTo>
                    <a:pt x="1139614" y="110187"/>
                    <a:pt x="1139614" y="118654"/>
                    <a:pt x="1133263" y="126592"/>
                  </a:cubicBezTo>
                  <a:cubicBezTo>
                    <a:pt x="1124796" y="137176"/>
                    <a:pt x="1113683" y="134794"/>
                    <a:pt x="1086165" y="116537"/>
                  </a:cubicBezTo>
                  <a:cubicBezTo>
                    <a:pt x="966831" y="37687"/>
                    <a:pt x="808073" y="16519"/>
                    <a:pt x="670218" y="60707"/>
                  </a:cubicBezTo>
                  <a:cubicBezTo>
                    <a:pt x="541888" y="101720"/>
                    <a:pt x="438430" y="190624"/>
                    <a:pt x="377573" y="311810"/>
                  </a:cubicBezTo>
                  <a:cubicBezTo>
                    <a:pt x="308513" y="448871"/>
                    <a:pt x="308513" y="613451"/>
                    <a:pt x="377573" y="750513"/>
                  </a:cubicBezTo>
                  <a:cubicBezTo>
                    <a:pt x="452454" y="899481"/>
                    <a:pt x="591103" y="998176"/>
                    <a:pt x="757006" y="1020667"/>
                  </a:cubicBezTo>
                  <a:cubicBezTo>
                    <a:pt x="787699" y="1024900"/>
                    <a:pt x="859405" y="1024106"/>
                    <a:pt x="890098" y="1019608"/>
                  </a:cubicBezTo>
                  <a:cubicBezTo>
                    <a:pt x="966831" y="1007701"/>
                    <a:pt x="1041448" y="977802"/>
                    <a:pt x="1103893" y="934143"/>
                  </a:cubicBezTo>
                  <a:cubicBezTo>
                    <a:pt x="1143053" y="906625"/>
                    <a:pt x="1201000" y="846826"/>
                    <a:pt x="1227460" y="807136"/>
                  </a:cubicBezTo>
                  <a:cubicBezTo>
                    <a:pt x="1273500" y="737547"/>
                    <a:pt x="1299430" y="667694"/>
                    <a:pt x="1308956" y="586727"/>
                  </a:cubicBezTo>
                  <a:cubicBezTo>
                    <a:pt x="1317423" y="515021"/>
                    <a:pt x="1310279" y="443844"/>
                    <a:pt x="1287259" y="375049"/>
                  </a:cubicBezTo>
                  <a:cubicBezTo>
                    <a:pt x="1265033" y="308106"/>
                    <a:pt x="1233810" y="255980"/>
                    <a:pt x="1178774" y="192741"/>
                  </a:cubicBezTo>
                  <a:cubicBezTo>
                    <a:pt x="1160252" y="171573"/>
                    <a:pt x="1158400" y="164429"/>
                    <a:pt x="1168719" y="154110"/>
                  </a:cubicBezTo>
                  <a:cubicBezTo>
                    <a:pt x="1182214" y="140615"/>
                    <a:pt x="1192533" y="146701"/>
                    <a:pt x="1227460" y="188243"/>
                  </a:cubicBezTo>
                  <a:cubicBezTo>
                    <a:pt x="1345735" y="329273"/>
                    <a:pt x="1383043" y="521900"/>
                    <a:pt x="1325890" y="696270"/>
                  </a:cubicBezTo>
                  <a:cubicBezTo>
                    <a:pt x="1303135" y="765859"/>
                    <a:pt x="1265827" y="830156"/>
                    <a:pt x="1214230" y="889426"/>
                  </a:cubicBezTo>
                  <a:lnTo>
                    <a:pt x="1201265" y="903979"/>
                  </a:lnTo>
                  <a:lnTo>
                    <a:pt x="1214230" y="918797"/>
                  </a:lnTo>
                  <a:cubicBezTo>
                    <a:pt x="1221110" y="926734"/>
                    <a:pt x="1227989" y="933349"/>
                    <a:pt x="1229048" y="933349"/>
                  </a:cubicBezTo>
                  <a:cubicBezTo>
                    <a:pt x="1230371" y="933349"/>
                    <a:pt x="1237515" y="928057"/>
                    <a:pt x="1244923" y="921443"/>
                  </a:cubicBezTo>
                  <a:cubicBezTo>
                    <a:pt x="1260005" y="908213"/>
                    <a:pt x="1266356" y="905567"/>
                    <a:pt x="1275087" y="908742"/>
                  </a:cubicBezTo>
                  <a:cubicBezTo>
                    <a:pt x="1281173" y="911123"/>
                    <a:pt x="1324832" y="959809"/>
                    <a:pt x="1329330" y="969599"/>
                  </a:cubicBezTo>
                  <a:cubicBezTo>
                    <a:pt x="1335151" y="982035"/>
                    <a:pt x="1330388" y="987327"/>
                    <a:pt x="1250215" y="1056387"/>
                  </a:cubicBezTo>
                  <a:cubicBezTo>
                    <a:pt x="1167661" y="1127564"/>
                    <a:pt x="1164221" y="1129681"/>
                    <a:pt x="1152050" y="1119361"/>
                  </a:cubicBezTo>
                  <a:cubicBezTo>
                    <a:pt x="1143053" y="1111424"/>
                    <a:pt x="1106010" y="1067765"/>
                    <a:pt x="1103364" y="1061415"/>
                  </a:cubicBezTo>
                  <a:cubicBezTo>
                    <a:pt x="1098866" y="1051625"/>
                    <a:pt x="1102835" y="1043157"/>
                    <a:pt x="1118446" y="1030192"/>
                  </a:cubicBezTo>
                  <a:cubicBezTo>
                    <a:pt x="1126384" y="1023313"/>
                    <a:pt x="1132999" y="1016698"/>
                    <a:pt x="1132999" y="1015375"/>
                  </a:cubicBezTo>
                  <a:cubicBezTo>
                    <a:pt x="1132999" y="1014316"/>
                    <a:pt x="1126913" y="1006114"/>
                    <a:pt x="1119504" y="997117"/>
                  </a:cubicBezTo>
                  <a:lnTo>
                    <a:pt x="1105745" y="980977"/>
                  </a:lnTo>
                  <a:lnTo>
                    <a:pt x="1094897" y="987857"/>
                  </a:lnTo>
                  <a:cubicBezTo>
                    <a:pt x="1053355" y="1013787"/>
                    <a:pt x="973976" y="1044480"/>
                    <a:pt x="924496" y="1054006"/>
                  </a:cubicBezTo>
                  <a:lnTo>
                    <a:pt x="900153" y="1058769"/>
                  </a:lnTo>
                  <a:lnTo>
                    <a:pt x="900153" y="1088668"/>
                  </a:lnTo>
                  <a:lnTo>
                    <a:pt x="900153" y="1118568"/>
                  </a:lnTo>
                  <a:lnTo>
                    <a:pt x="937990" y="1118568"/>
                  </a:lnTo>
                  <a:cubicBezTo>
                    <a:pt x="982178" y="1118568"/>
                    <a:pt x="991968" y="1120949"/>
                    <a:pt x="1006521" y="1133914"/>
                  </a:cubicBezTo>
                  <a:cubicBezTo>
                    <a:pt x="1023984" y="1149790"/>
                    <a:pt x="1027160" y="1159316"/>
                    <a:pt x="1027160" y="1200064"/>
                  </a:cubicBezTo>
                  <a:cubicBezTo>
                    <a:pt x="1027160" y="1240018"/>
                    <a:pt x="1024778" y="1249014"/>
                    <a:pt x="1009167" y="1264890"/>
                  </a:cubicBezTo>
                  <a:cubicBezTo>
                    <a:pt x="991704" y="1282618"/>
                    <a:pt x="992233" y="1282618"/>
                    <a:pt x="818392" y="1282354"/>
                  </a:cubicBezTo>
                  <a:cubicBezTo>
                    <a:pt x="733192" y="1282089"/>
                    <a:pt x="659369" y="1281031"/>
                    <a:pt x="654342" y="1279972"/>
                  </a:cubicBezTo>
                  <a:close/>
                  <a:moveTo>
                    <a:pt x="691121" y="1200593"/>
                  </a:moveTo>
                  <a:lnTo>
                    <a:pt x="691121" y="1158257"/>
                  </a:lnTo>
                  <a:lnTo>
                    <a:pt x="678156" y="1158257"/>
                  </a:lnTo>
                  <a:cubicBezTo>
                    <a:pt x="669159" y="1158257"/>
                    <a:pt x="663338" y="1159845"/>
                    <a:pt x="658311" y="1163814"/>
                  </a:cubicBezTo>
                  <a:cubicBezTo>
                    <a:pt x="651696" y="1169106"/>
                    <a:pt x="651431" y="1169900"/>
                    <a:pt x="651431" y="1200328"/>
                  </a:cubicBezTo>
                  <a:cubicBezTo>
                    <a:pt x="651431" y="1226788"/>
                    <a:pt x="652225" y="1232080"/>
                    <a:pt x="656194" y="1235520"/>
                  </a:cubicBezTo>
                  <a:cubicBezTo>
                    <a:pt x="662544" y="1241076"/>
                    <a:pt x="666778" y="1242399"/>
                    <a:pt x="680008" y="1242664"/>
                  </a:cubicBezTo>
                  <a:lnTo>
                    <a:pt x="691121" y="1242928"/>
                  </a:lnTo>
                  <a:lnTo>
                    <a:pt x="691121" y="1200593"/>
                  </a:lnTo>
                  <a:close/>
                  <a:moveTo>
                    <a:pt x="762562" y="1200593"/>
                  </a:moveTo>
                  <a:lnTo>
                    <a:pt x="762562" y="1158257"/>
                  </a:lnTo>
                  <a:lnTo>
                    <a:pt x="746686" y="1158257"/>
                  </a:lnTo>
                  <a:lnTo>
                    <a:pt x="730810" y="1158257"/>
                  </a:lnTo>
                  <a:lnTo>
                    <a:pt x="730810" y="1200593"/>
                  </a:lnTo>
                  <a:lnTo>
                    <a:pt x="730810" y="1242928"/>
                  </a:lnTo>
                  <a:lnTo>
                    <a:pt x="746686" y="1242928"/>
                  </a:lnTo>
                  <a:lnTo>
                    <a:pt x="762562" y="1242928"/>
                  </a:lnTo>
                  <a:lnTo>
                    <a:pt x="762562" y="1200593"/>
                  </a:lnTo>
                  <a:close/>
                  <a:moveTo>
                    <a:pt x="834003" y="1200593"/>
                  </a:moveTo>
                  <a:lnTo>
                    <a:pt x="834003" y="1158257"/>
                  </a:lnTo>
                  <a:lnTo>
                    <a:pt x="818128" y="1158257"/>
                  </a:lnTo>
                  <a:lnTo>
                    <a:pt x="802252" y="1158257"/>
                  </a:lnTo>
                  <a:lnTo>
                    <a:pt x="802252" y="1198741"/>
                  </a:lnTo>
                  <a:cubicBezTo>
                    <a:pt x="802252" y="1221232"/>
                    <a:pt x="803046" y="1240283"/>
                    <a:pt x="804104" y="1241076"/>
                  </a:cubicBezTo>
                  <a:cubicBezTo>
                    <a:pt x="804898" y="1242135"/>
                    <a:pt x="812042" y="1242928"/>
                    <a:pt x="819980" y="1242928"/>
                  </a:cubicBezTo>
                  <a:lnTo>
                    <a:pt x="834003" y="1242928"/>
                  </a:lnTo>
                  <a:lnTo>
                    <a:pt x="834003" y="1200593"/>
                  </a:lnTo>
                  <a:close/>
                  <a:moveTo>
                    <a:pt x="907562" y="1200064"/>
                  </a:moveTo>
                  <a:lnTo>
                    <a:pt x="908355" y="1158257"/>
                  </a:lnTo>
                  <a:lnTo>
                    <a:pt x="892215" y="1158257"/>
                  </a:lnTo>
                  <a:lnTo>
                    <a:pt x="876339" y="1158257"/>
                  </a:lnTo>
                  <a:lnTo>
                    <a:pt x="876339" y="1200593"/>
                  </a:lnTo>
                  <a:lnTo>
                    <a:pt x="876339" y="1243193"/>
                  </a:lnTo>
                  <a:lnTo>
                    <a:pt x="891686" y="1242399"/>
                  </a:lnTo>
                  <a:lnTo>
                    <a:pt x="906768" y="1241606"/>
                  </a:lnTo>
                  <a:lnTo>
                    <a:pt x="907562" y="1200064"/>
                  </a:lnTo>
                  <a:close/>
                  <a:moveTo>
                    <a:pt x="982707" y="1234991"/>
                  </a:moveTo>
                  <a:cubicBezTo>
                    <a:pt x="986676" y="1230228"/>
                    <a:pt x="987470" y="1224407"/>
                    <a:pt x="987470" y="1200064"/>
                  </a:cubicBezTo>
                  <a:cubicBezTo>
                    <a:pt x="987470" y="1173075"/>
                    <a:pt x="987205" y="1170958"/>
                    <a:pt x="980855" y="1164872"/>
                  </a:cubicBezTo>
                  <a:cubicBezTo>
                    <a:pt x="975828" y="1159580"/>
                    <a:pt x="971859" y="1158257"/>
                    <a:pt x="961010" y="1158257"/>
                  </a:cubicBezTo>
                  <a:lnTo>
                    <a:pt x="947780" y="1158257"/>
                  </a:lnTo>
                  <a:lnTo>
                    <a:pt x="947780" y="1200857"/>
                  </a:lnTo>
                  <a:lnTo>
                    <a:pt x="947780" y="1243458"/>
                  </a:lnTo>
                  <a:lnTo>
                    <a:pt x="962862" y="1242399"/>
                  </a:lnTo>
                  <a:cubicBezTo>
                    <a:pt x="974240" y="1241341"/>
                    <a:pt x="979003" y="1239753"/>
                    <a:pt x="982707" y="1234991"/>
                  </a:cubicBezTo>
                  <a:close/>
                  <a:moveTo>
                    <a:pt x="860463" y="1091314"/>
                  </a:moveTo>
                  <a:lnTo>
                    <a:pt x="860463" y="1064325"/>
                  </a:lnTo>
                  <a:lnTo>
                    <a:pt x="819451" y="1064325"/>
                  </a:lnTo>
                  <a:lnTo>
                    <a:pt x="778438" y="1064325"/>
                  </a:lnTo>
                  <a:lnTo>
                    <a:pt x="778438" y="1091314"/>
                  </a:lnTo>
                  <a:lnTo>
                    <a:pt x="778438" y="1118568"/>
                  </a:lnTo>
                  <a:lnTo>
                    <a:pt x="819451" y="1118568"/>
                  </a:lnTo>
                  <a:lnTo>
                    <a:pt x="860463" y="1118568"/>
                  </a:lnTo>
                  <a:lnTo>
                    <a:pt x="860463" y="1091314"/>
                  </a:lnTo>
                  <a:close/>
                  <a:moveTo>
                    <a:pt x="1230371" y="1020931"/>
                  </a:moveTo>
                  <a:lnTo>
                    <a:pt x="1284084" y="974627"/>
                  </a:lnTo>
                  <a:lnTo>
                    <a:pt x="1274823" y="965630"/>
                  </a:lnTo>
                  <a:lnTo>
                    <a:pt x="1265827" y="956369"/>
                  </a:lnTo>
                  <a:lnTo>
                    <a:pt x="1207615" y="1006378"/>
                  </a:lnTo>
                  <a:lnTo>
                    <a:pt x="1149668" y="1056387"/>
                  </a:lnTo>
                  <a:lnTo>
                    <a:pt x="1157871" y="1065913"/>
                  </a:lnTo>
                  <a:cubicBezTo>
                    <a:pt x="1165544" y="1075174"/>
                    <a:pt x="1166073" y="1075438"/>
                    <a:pt x="1171365" y="1071469"/>
                  </a:cubicBezTo>
                  <a:cubicBezTo>
                    <a:pt x="1174276" y="1068823"/>
                    <a:pt x="1201000" y="1046333"/>
                    <a:pt x="1230371" y="1020931"/>
                  </a:cubicBezTo>
                  <a:close/>
                  <a:moveTo>
                    <a:pt x="475474" y="1065119"/>
                  </a:moveTo>
                  <a:lnTo>
                    <a:pt x="482353" y="1056916"/>
                  </a:lnTo>
                  <a:lnTo>
                    <a:pt x="476268" y="1050831"/>
                  </a:lnTo>
                  <a:cubicBezTo>
                    <a:pt x="463302" y="1038130"/>
                    <a:pt x="367254" y="957163"/>
                    <a:pt x="365401" y="957163"/>
                  </a:cubicBezTo>
                  <a:cubicBezTo>
                    <a:pt x="364343" y="957163"/>
                    <a:pt x="360109" y="961397"/>
                    <a:pt x="356140" y="966424"/>
                  </a:cubicBezTo>
                  <a:lnTo>
                    <a:pt x="349261" y="975685"/>
                  </a:lnTo>
                  <a:lnTo>
                    <a:pt x="356670" y="982035"/>
                  </a:lnTo>
                  <a:cubicBezTo>
                    <a:pt x="360903" y="985475"/>
                    <a:pt x="386305" y="1007437"/>
                    <a:pt x="413294" y="1030721"/>
                  </a:cubicBezTo>
                  <a:cubicBezTo>
                    <a:pt x="440282" y="1054006"/>
                    <a:pt x="463567" y="1073322"/>
                    <a:pt x="465419" y="1073322"/>
                  </a:cubicBezTo>
                  <a:cubicBezTo>
                    <a:pt x="467007" y="1073586"/>
                    <a:pt x="471505" y="1069882"/>
                    <a:pt x="475474" y="1065119"/>
                  </a:cubicBezTo>
                  <a:close/>
                  <a:moveTo>
                    <a:pt x="481824" y="972510"/>
                  </a:moveTo>
                  <a:lnTo>
                    <a:pt x="495848" y="956105"/>
                  </a:lnTo>
                  <a:lnTo>
                    <a:pt x="485793" y="947109"/>
                  </a:lnTo>
                  <a:cubicBezTo>
                    <a:pt x="479972" y="942346"/>
                    <a:pt x="472299" y="936260"/>
                    <a:pt x="468594" y="933349"/>
                  </a:cubicBezTo>
                  <a:lnTo>
                    <a:pt x="461715" y="928322"/>
                  </a:lnTo>
                  <a:lnTo>
                    <a:pt x="447956" y="944727"/>
                  </a:lnTo>
                  <a:lnTo>
                    <a:pt x="434197" y="961132"/>
                  </a:lnTo>
                  <a:lnTo>
                    <a:pt x="449543" y="974891"/>
                  </a:lnTo>
                  <a:cubicBezTo>
                    <a:pt x="458010" y="982565"/>
                    <a:pt x="465684" y="988915"/>
                    <a:pt x="466478" y="988915"/>
                  </a:cubicBezTo>
                  <a:cubicBezTo>
                    <a:pt x="467271" y="988915"/>
                    <a:pt x="474416" y="981506"/>
                    <a:pt x="481824" y="972510"/>
                  </a:cubicBezTo>
                  <a:close/>
                  <a:moveTo>
                    <a:pt x="1185389" y="972774"/>
                  </a:moveTo>
                  <a:cubicBezTo>
                    <a:pt x="1191475" y="967483"/>
                    <a:pt x="1196502" y="962455"/>
                    <a:pt x="1196502" y="961397"/>
                  </a:cubicBezTo>
                  <a:cubicBezTo>
                    <a:pt x="1196502" y="960338"/>
                    <a:pt x="1190945" y="952930"/>
                    <a:pt x="1184331" y="944992"/>
                  </a:cubicBezTo>
                  <a:lnTo>
                    <a:pt x="1172159" y="930968"/>
                  </a:lnTo>
                  <a:lnTo>
                    <a:pt x="1157342" y="943404"/>
                  </a:lnTo>
                  <a:cubicBezTo>
                    <a:pt x="1148875" y="950284"/>
                    <a:pt x="1141730" y="956899"/>
                    <a:pt x="1141201" y="957957"/>
                  </a:cubicBezTo>
                  <a:cubicBezTo>
                    <a:pt x="1140672" y="959280"/>
                    <a:pt x="1145964" y="966689"/>
                    <a:pt x="1152843" y="974627"/>
                  </a:cubicBezTo>
                  <a:cubicBezTo>
                    <a:pt x="1166603" y="990502"/>
                    <a:pt x="1164750" y="990767"/>
                    <a:pt x="1185389" y="972774"/>
                  </a:cubicBezTo>
                  <a:close/>
                </a:path>
              </a:pathLst>
            </a:custGeom>
            <a:grpFill/>
            <a:ln w="264" cap="flat">
              <a:solidFill>
                <a:srgbClr val="FFFFFF"/>
              </a:solid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3ACF9288-43BD-4D84-85C4-2D5CE9881DBF}"/>
                </a:ext>
              </a:extLst>
            </p:cNvPr>
            <p:cNvSpPr/>
            <p:nvPr/>
          </p:nvSpPr>
          <p:spPr>
            <a:xfrm flipV="1">
              <a:off x="5192777" y="984896"/>
              <a:ext cx="838149" cy="838586"/>
            </a:xfrm>
            <a:custGeom>
              <a:avLst/>
              <a:gdLst>
                <a:gd name="connsiteX0" fmla="*/ 374036 w 838149"/>
                <a:gd name="connsiteY0" fmla="*/ 835333 h 838586"/>
                <a:gd name="connsiteX1" fmla="*/ 304447 w 838149"/>
                <a:gd name="connsiteY1" fmla="*/ 820515 h 838586"/>
                <a:gd name="connsiteX2" fmla="*/ 305241 w 838149"/>
                <a:gd name="connsiteY2" fmla="*/ 787176 h 838586"/>
                <a:gd name="connsiteX3" fmla="*/ 336463 w 838149"/>
                <a:gd name="connsiteY3" fmla="*/ 788764 h 838586"/>
                <a:gd name="connsiteX4" fmla="*/ 378534 w 838149"/>
                <a:gd name="connsiteY4" fmla="*/ 794849 h 838586"/>
                <a:gd name="connsiteX5" fmla="*/ 396527 w 838149"/>
                <a:gd name="connsiteY5" fmla="*/ 796437 h 838586"/>
                <a:gd name="connsiteX6" fmla="*/ 396527 w 838149"/>
                <a:gd name="connsiteY6" fmla="*/ 765744 h 838586"/>
                <a:gd name="connsiteX7" fmla="*/ 403407 w 838149"/>
                <a:gd name="connsiteY7" fmla="*/ 729758 h 838586"/>
                <a:gd name="connsiteX8" fmla="*/ 429602 w 838149"/>
                <a:gd name="connsiteY8" fmla="*/ 730817 h 838586"/>
                <a:gd name="connsiteX9" fmla="*/ 436217 w 838149"/>
                <a:gd name="connsiteY9" fmla="*/ 766802 h 838586"/>
                <a:gd name="connsiteX10" fmla="*/ 436217 w 838149"/>
                <a:gd name="connsiteY10" fmla="*/ 796437 h 838586"/>
                <a:gd name="connsiteX11" fmla="*/ 457384 w 838149"/>
                <a:gd name="connsiteY11" fmla="*/ 794585 h 838586"/>
                <a:gd name="connsiteX12" fmla="*/ 610586 w 838149"/>
                <a:gd name="connsiteY12" fmla="*/ 743517 h 838586"/>
                <a:gd name="connsiteX13" fmla="*/ 669062 w 838149"/>
                <a:gd name="connsiteY13" fmla="*/ 699065 h 838586"/>
                <a:gd name="connsiteX14" fmla="*/ 649218 w 838149"/>
                <a:gd name="connsiteY14" fmla="*/ 676574 h 838586"/>
                <a:gd name="connsiteX15" fmla="*/ 629373 w 838149"/>
                <a:gd name="connsiteY15" fmla="*/ 648262 h 838586"/>
                <a:gd name="connsiteX16" fmla="*/ 636252 w 838149"/>
                <a:gd name="connsiteY16" fmla="*/ 634503 h 838586"/>
                <a:gd name="connsiteX17" fmla="*/ 677530 w 838149"/>
                <a:gd name="connsiteY17" fmla="*/ 649585 h 838586"/>
                <a:gd name="connsiteX18" fmla="*/ 698697 w 838149"/>
                <a:gd name="connsiteY18" fmla="*/ 669959 h 838586"/>
                <a:gd name="connsiteX19" fmla="*/ 709281 w 838149"/>
                <a:gd name="connsiteY19" fmla="*/ 658052 h 838586"/>
                <a:gd name="connsiteX20" fmla="*/ 776224 w 838149"/>
                <a:gd name="connsiteY20" fmla="*/ 538190 h 838586"/>
                <a:gd name="connsiteX21" fmla="*/ 794746 w 838149"/>
                <a:gd name="connsiteY21" fmla="*/ 452460 h 838586"/>
                <a:gd name="connsiteX22" fmla="*/ 796334 w 838149"/>
                <a:gd name="connsiteY22" fmla="*/ 435791 h 838586"/>
                <a:gd name="connsiteX23" fmla="*/ 766963 w 838149"/>
                <a:gd name="connsiteY23" fmla="*/ 435791 h 838586"/>
                <a:gd name="connsiteX24" fmla="*/ 732566 w 838149"/>
                <a:gd name="connsiteY24" fmla="*/ 430499 h 838586"/>
                <a:gd name="connsiteX25" fmla="*/ 734153 w 838149"/>
                <a:gd name="connsiteY25" fmla="*/ 401657 h 838586"/>
                <a:gd name="connsiteX26" fmla="*/ 768551 w 838149"/>
                <a:gd name="connsiteY26" fmla="*/ 396101 h 838586"/>
                <a:gd name="connsiteX27" fmla="*/ 795805 w 838149"/>
                <a:gd name="connsiteY27" fmla="*/ 396101 h 838586"/>
                <a:gd name="connsiteX28" fmla="*/ 794482 w 838149"/>
                <a:gd name="connsiteY28" fmla="*/ 382342 h 838586"/>
                <a:gd name="connsiteX29" fmla="*/ 775960 w 838149"/>
                <a:gd name="connsiteY29" fmla="*/ 295554 h 838586"/>
                <a:gd name="connsiteX30" fmla="*/ 709281 w 838149"/>
                <a:gd name="connsiteY30" fmla="*/ 176485 h 838586"/>
                <a:gd name="connsiteX31" fmla="*/ 698697 w 838149"/>
                <a:gd name="connsiteY31" fmla="*/ 164578 h 838586"/>
                <a:gd name="connsiteX32" fmla="*/ 678853 w 838149"/>
                <a:gd name="connsiteY32" fmla="*/ 183894 h 838586"/>
                <a:gd name="connsiteX33" fmla="*/ 651070 w 838149"/>
                <a:gd name="connsiteY33" fmla="*/ 202945 h 838586"/>
                <a:gd name="connsiteX34" fmla="*/ 631490 w 838149"/>
                <a:gd name="connsiteY34" fmla="*/ 184952 h 838586"/>
                <a:gd name="connsiteX35" fmla="*/ 650805 w 838149"/>
                <a:gd name="connsiteY35" fmla="*/ 156376 h 838586"/>
                <a:gd name="connsiteX36" fmla="*/ 670121 w 838149"/>
                <a:gd name="connsiteY36" fmla="*/ 136795 h 838586"/>
                <a:gd name="connsiteX37" fmla="*/ 662447 w 838149"/>
                <a:gd name="connsiteY37" fmla="*/ 128857 h 838586"/>
                <a:gd name="connsiteX38" fmla="*/ 524857 w 838149"/>
                <a:gd name="connsiteY38" fmla="*/ 53447 h 838586"/>
                <a:gd name="connsiteX39" fmla="*/ 447859 w 838149"/>
                <a:gd name="connsiteY39" fmla="*/ 38894 h 838586"/>
                <a:gd name="connsiteX40" fmla="*/ 438863 w 838149"/>
                <a:gd name="connsiteY40" fmla="*/ 38894 h 838586"/>
                <a:gd name="connsiteX41" fmla="*/ 438863 w 838149"/>
                <a:gd name="connsiteY41" fmla="*/ 65089 h 838586"/>
                <a:gd name="connsiteX42" fmla="*/ 432777 w 838149"/>
                <a:gd name="connsiteY42" fmla="*/ 98693 h 838586"/>
                <a:gd name="connsiteX43" fmla="*/ 403936 w 838149"/>
                <a:gd name="connsiteY43" fmla="*/ 100016 h 838586"/>
                <a:gd name="connsiteX44" fmla="*/ 399173 w 838149"/>
                <a:gd name="connsiteY44" fmla="*/ 66412 h 838586"/>
                <a:gd name="connsiteX45" fmla="*/ 399173 w 838149"/>
                <a:gd name="connsiteY45" fmla="*/ 38894 h 838586"/>
                <a:gd name="connsiteX46" fmla="*/ 386737 w 838149"/>
                <a:gd name="connsiteY46" fmla="*/ 38894 h 838586"/>
                <a:gd name="connsiteX47" fmla="*/ 301272 w 838149"/>
                <a:gd name="connsiteY47" fmla="*/ 55299 h 838586"/>
                <a:gd name="connsiteX48" fmla="*/ 178763 w 838149"/>
                <a:gd name="connsiteY48" fmla="*/ 120390 h 838586"/>
                <a:gd name="connsiteX49" fmla="*/ 163681 w 838149"/>
                <a:gd name="connsiteY49" fmla="*/ 132297 h 838586"/>
                <a:gd name="connsiteX50" fmla="*/ 184849 w 838149"/>
                <a:gd name="connsiteY50" fmla="*/ 153994 h 838586"/>
                <a:gd name="connsiteX51" fmla="*/ 206017 w 838149"/>
                <a:gd name="connsiteY51" fmla="*/ 179925 h 838586"/>
                <a:gd name="connsiteX52" fmla="*/ 181145 w 838149"/>
                <a:gd name="connsiteY52" fmla="*/ 201357 h 838586"/>
                <a:gd name="connsiteX53" fmla="*/ 155479 w 838149"/>
                <a:gd name="connsiteY53" fmla="*/ 179925 h 838586"/>
                <a:gd name="connsiteX54" fmla="*/ 135105 w 838149"/>
                <a:gd name="connsiteY54" fmla="*/ 160080 h 838586"/>
                <a:gd name="connsiteX55" fmla="*/ 114995 w 838149"/>
                <a:gd name="connsiteY55" fmla="*/ 186010 h 838586"/>
                <a:gd name="connsiteX56" fmla="*/ 37733 w 838149"/>
                <a:gd name="connsiteY56" fmla="*/ 378108 h 838586"/>
                <a:gd name="connsiteX57" fmla="*/ 36145 w 838149"/>
                <a:gd name="connsiteY57" fmla="*/ 392926 h 838586"/>
                <a:gd name="connsiteX58" fmla="*/ 67103 w 838149"/>
                <a:gd name="connsiteY58" fmla="*/ 393984 h 838586"/>
                <a:gd name="connsiteX59" fmla="*/ 103088 w 838149"/>
                <a:gd name="connsiteY59" fmla="*/ 401128 h 838586"/>
                <a:gd name="connsiteX60" fmla="*/ 102030 w 838149"/>
                <a:gd name="connsiteY60" fmla="*/ 427323 h 838586"/>
                <a:gd name="connsiteX61" fmla="*/ 65780 w 838149"/>
                <a:gd name="connsiteY61" fmla="*/ 433145 h 838586"/>
                <a:gd name="connsiteX62" fmla="*/ 35881 w 838149"/>
                <a:gd name="connsiteY62" fmla="*/ 433145 h 838586"/>
                <a:gd name="connsiteX63" fmla="*/ 37733 w 838149"/>
                <a:gd name="connsiteY63" fmla="*/ 453783 h 838586"/>
                <a:gd name="connsiteX64" fmla="*/ 75570 w 838149"/>
                <a:gd name="connsiteY64" fmla="*/ 585288 h 838586"/>
                <a:gd name="connsiteX65" fmla="*/ 123992 w 838149"/>
                <a:gd name="connsiteY65" fmla="*/ 660698 h 838586"/>
                <a:gd name="connsiteX66" fmla="*/ 131930 w 838149"/>
                <a:gd name="connsiteY66" fmla="*/ 669695 h 838586"/>
                <a:gd name="connsiteX67" fmla="*/ 151245 w 838149"/>
                <a:gd name="connsiteY67" fmla="*/ 650908 h 838586"/>
                <a:gd name="connsiteX68" fmla="*/ 176117 w 838149"/>
                <a:gd name="connsiteY68" fmla="*/ 629211 h 838586"/>
                <a:gd name="connsiteX69" fmla="*/ 203371 w 838149"/>
                <a:gd name="connsiteY69" fmla="*/ 647998 h 838586"/>
                <a:gd name="connsiteX70" fmla="*/ 182203 w 838149"/>
                <a:gd name="connsiteY70" fmla="*/ 677633 h 838586"/>
                <a:gd name="connsiteX71" fmla="*/ 161035 w 838149"/>
                <a:gd name="connsiteY71" fmla="*/ 699594 h 838586"/>
                <a:gd name="connsiteX72" fmla="*/ 181145 w 838149"/>
                <a:gd name="connsiteY72" fmla="*/ 715735 h 838586"/>
                <a:gd name="connsiteX73" fmla="*/ 223216 w 838149"/>
                <a:gd name="connsiteY73" fmla="*/ 744311 h 838586"/>
                <a:gd name="connsiteX74" fmla="*/ 250998 w 838149"/>
                <a:gd name="connsiteY74" fmla="*/ 773946 h 838586"/>
                <a:gd name="connsiteX75" fmla="*/ 237239 w 838149"/>
                <a:gd name="connsiteY75" fmla="*/ 790087 h 838586"/>
                <a:gd name="connsiteX76" fmla="*/ 180086 w 838149"/>
                <a:gd name="connsiteY76" fmla="*/ 764156 h 838586"/>
                <a:gd name="connsiteX77" fmla="*/ 4658 w 838149"/>
                <a:gd name="connsiteY77" fmla="*/ 501411 h 838586"/>
                <a:gd name="connsiteX78" fmla="*/ -2221 w 838149"/>
                <a:gd name="connsiteY78" fmla="*/ 429176 h 838586"/>
                <a:gd name="connsiteX79" fmla="*/ 2012 w 838149"/>
                <a:gd name="connsiteY79" fmla="*/ 348738 h 838586"/>
                <a:gd name="connsiteX80" fmla="*/ 290159 w 838149"/>
                <a:gd name="connsiteY80" fmla="*/ 16668 h 838586"/>
                <a:gd name="connsiteX81" fmla="*/ 415049 w 838149"/>
                <a:gd name="connsiteY81" fmla="*/ -1854 h 838586"/>
                <a:gd name="connsiteX82" fmla="*/ 579628 w 838149"/>
                <a:gd name="connsiteY82" fmla="*/ 30956 h 838586"/>
                <a:gd name="connsiteX83" fmla="*/ 834965 w 838149"/>
                <a:gd name="connsiteY83" fmla="*/ 400070 h 838586"/>
                <a:gd name="connsiteX84" fmla="*/ 492047 w 838149"/>
                <a:gd name="connsiteY84" fmla="*/ 829776 h 838586"/>
                <a:gd name="connsiteX85" fmla="*/ 374036 w 838149"/>
                <a:gd name="connsiteY85" fmla="*/ 835333 h 83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38149" h="838586">
                  <a:moveTo>
                    <a:pt x="374036" y="835333"/>
                  </a:moveTo>
                  <a:cubicBezTo>
                    <a:pt x="343343" y="831893"/>
                    <a:pt x="311591" y="825013"/>
                    <a:pt x="304447" y="820515"/>
                  </a:cubicBezTo>
                  <a:cubicBezTo>
                    <a:pt x="291482" y="812048"/>
                    <a:pt x="291746" y="793262"/>
                    <a:pt x="305241" y="787176"/>
                  </a:cubicBezTo>
                  <a:cubicBezTo>
                    <a:pt x="310797" y="784795"/>
                    <a:pt x="317148" y="785059"/>
                    <a:pt x="336463" y="788764"/>
                  </a:cubicBezTo>
                  <a:cubicBezTo>
                    <a:pt x="349958" y="791410"/>
                    <a:pt x="368744" y="794055"/>
                    <a:pt x="378534" y="794849"/>
                  </a:cubicBezTo>
                  <a:lnTo>
                    <a:pt x="396527" y="796437"/>
                  </a:lnTo>
                  <a:lnTo>
                    <a:pt x="396527" y="765744"/>
                  </a:lnTo>
                  <a:cubicBezTo>
                    <a:pt x="396527" y="735844"/>
                    <a:pt x="396792" y="735050"/>
                    <a:pt x="403407" y="729758"/>
                  </a:cubicBezTo>
                  <a:cubicBezTo>
                    <a:pt x="412667" y="722350"/>
                    <a:pt x="421664" y="722879"/>
                    <a:pt x="429602" y="730817"/>
                  </a:cubicBezTo>
                  <a:cubicBezTo>
                    <a:pt x="435952" y="736902"/>
                    <a:pt x="436217" y="739019"/>
                    <a:pt x="436217" y="766802"/>
                  </a:cubicBezTo>
                  <a:lnTo>
                    <a:pt x="436217" y="796437"/>
                  </a:lnTo>
                  <a:lnTo>
                    <a:pt x="457384" y="794585"/>
                  </a:lnTo>
                  <a:cubicBezTo>
                    <a:pt x="503689" y="790880"/>
                    <a:pt x="566134" y="769977"/>
                    <a:pt x="610586" y="743517"/>
                  </a:cubicBezTo>
                  <a:cubicBezTo>
                    <a:pt x="634665" y="728965"/>
                    <a:pt x="668798" y="703034"/>
                    <a:pt x="669062" y="699065"/>
                  </a:cubicBezTo>
                  <a:cubicBezTo>
                    <a:pt x="669062" y="697477"/>
                    <a:pt x="660066" y="687423"/>
                    <a:pt x="649218" y="676574"/>
                  </a:cubicBezTo>
                  <a:cubicBezTo>
                    <a:pt x="632813" y="660169"/>
                    <a:pt x="629373" y="655406"/>
                    <a:pt x="629373" y="648262"/>
                  </a:cubicBezTo>
                  <a:cubicBezTo>
                    <a:pt x="629373" y="642441"/>
                    <a:pt x="631490" y="638208"/>
                    <a:pt x="636252" y="634503"/>
                  </a:cubicBezTo>
                  <a:cubicBezTo>
                    <a:pt x="648424" y="624978"/>
                    <a:pt x="654510" y="627094"/>
                    <a:pt x="677530" y="649585"/>
                  </a:cubicBezTo>
                  <a:lnTo>
                    <a:pt x="698697" y="669959"/>
                  </a:lnTo>
                  <a:lnTo>
                    <a:pt x="709281" y="658052"/>
                  </a:lnTo>
                  <a:cubicBezTo>
                    <a:pt x="733889" y="630534"/>
                    <a:pt x="762730" y="578938"/>
                    <a:pt x="776224" y="538190"/>
                  </a:cubicBezTo>
                  <a:cubicBezTo>
                    <a:pt x="783898" y="514905"/>
                    <a:pt x="792100" y="477068"/>
                    <a:pt x="794746" y="452460"/>
                  </a:cubicBezTo>
                  <a:lnTo>
                    <a:pt x="796334" y="435791"/>
                  </a:lnTo>
                  <a:lnTo>
                    <a:pt x="766963" y="435791"/>
                  </a:lnTo>
                  <a:cubicBezTo>
                    <a:pt x="741298" y="435791"/>
                    <a:pt x="737329" y="435261"/>
                    <a:pt x="732566" y="430499"/>
                  </a:cubicBezTo>
                  <a:cubicBezTo>
                    <a:pt x="724628" y="422561"/>
                    <a:pt x="725422" y="408537"/>
                    <a:pt x="734153" y="401657"/>
                  </a:cubicBezTo>
                  <a:cubicBezTo>
                    <a:pt x="740239" y="396895"/>
                    <a:pt x="745002" y="396101"/>
                    <a:pt x="768551" y="396101"/>
                  </a:cubicBezTo>
                  <a:lnTo>
                    <a:pt x="795805" y="396101"/>
                  </a:lnTo>
                  <a:lnTo>
                    <a:pt x="794482" y="382342"/>
                  </a:lnTo>
                  <a:cubicBezTo>
                    <a:pt x="791836" y="358793"/>
                    <a:pt x="782839" y="316457"/>
                    <a:pt x="775960" y="295554"/>
                  </a:cubicBezTo>
                  <a:cubicBezTo>
                    <a:pt x="762201" y="254806"/>
                    <a:pt x="733624" y="204003"/>
                    <a:pt x="709281" y="176485"/>
                  </a:cubicBezTo>
                  <a:lnTo>
                    <a:pt x="698697" y="164578"/>
                  </a:lnTo>
                  <a:lnTo>
                    <a:pt x="678853" y="183894"/>
                  </a:lnTo>
                  <a:cubicBezTo>
                    <a:pt x="663241" y="198976"/>
                    <a:pt x="657420" y="202945"/>
                    <a:pt x="651070" y="202945"/>
                  </a:cubicBezTo>
                  <a:cubicBezTo>
                    <a:pt x="639957" y="202945"/>
                    <a:pt x="631754" y="195536"/>
                    <a:pt x="631490" y="184952"/>
                  </a:cubicBezTo>
                  <a:cubicBezTo>
                    <a:pt x="631225" y="177279"/>
                    <a:pt x="634136" y="173310"/>
                    <a:pt x="650805" y="156376"/>
                  </a:cubicBezTo>
                  <a:lnTo>
                    <a:pt x="670121" y="136795"/>
                  </a:lnTo>
                  <a:lnTo>
                    <a:pt x="662447" y="128857"/>
                  </a:lnTo>
                  <a:cubicBezTo>
                    <a:pt x="639163" y="104514"/>
                    <a:pt x="569045" y="66148"/>
                    <a:pt x="524857" y="53447"/>
                  </a:cubicBezTo>
                  <a:cubicBezTo>
                    <a:pt x="498662" y="45774"/>
                    <a:pt x="461618" y="38894"/>
                    <a:pt x="447859" y="38894"/>
                  </a:cubicBezTo>
                  <a:lnTo>
                    <a:pt x="438863" y="38894"/>
                  </a:lnTo>
                  <a:lnTo>
                    <a:pt x="438863" y="65089"/>
                  </a:lnTo>
                  <a:cubicBezTo>
                    <a:pt x="438863" y="88903"/>
                    <a:pt x="438333" y="92343"/>
                    <a:pt x="432777" y="98693"/>
                  </a:cubicBezTo>
                  <a:cubicBezTo>
                    <a:pt x="424574" y="107954"/>
                    <a:pt x="411080" y="108748"/>
                    <a:pt x="403936" y="100016"/>
                  </a:cubicBezTo>
                  <a:cubicBezTo>
                    <a:pt x="399967" y="94989"/>
                    <a:pt x="399173" y="89168"/>
                    <a:pt x="399173" y="66412"/>
                  </a:cubicBezTo>
                  <a:lnTo>
                    <a:pt x="399173" y="38894"/>
                  </a:lnTo>
                  <a:lnTo>
                    <a:pt x="386737" y="38894"/>
                  </a:lnTo>
                  <a:cubicBezTo>
                    <a:pt x="367686" y="38894"/>
                    <a:pt x="329848" y="46303"/>
                    <a:pt x="301272" y="55299"/>
                  </a:cubicBezTo>
                  <a:cubicBezTo>
                    <a:pt x="255761" y="69852"/>
                    <a:pt x="216865" y="90491"/>
                    <a:pt x="178763" y="120390"/>
                  </a:cubicBezTo>
                  <a:lnTo>
                    <a:pt x="163681" y="132297"/>
                  </a:lnTo>
                  <a:lnTo>
                    <a:pt x="184849" y="153994"/>
                  </a:lnTo>
                  <a:cubicBezTo>
                    <a:pt x="196491" y="166166"/>
                    <a:pt x="206017" y="177808"/>
                    <a:pt x="206017" y="179925"/>
                  </a:cubicBezTo>
                  <a:cubicBezTo>
                    <a:pt x="206017" y="193155"/>
                    <a:pt x="192522" y="204797"/>
                    <a:pt x="181145" y="201357"/>
                  </a:cubicBezTo>
                  <a:cubicBezTo>
                    <a:pt x="178234" y="200563"/>
                    <a:pt x="166592" y="190773"/>
                    <a:pt x="155479" y="179925"/>
                  </a:cubicBezTo>
                  <a:lnTo>
                    <a:pt x="135105" y="160080"/>
                  </a:lnTo>
                  <a:lnTo>
                    <a:pt x="114995" y="186010"/>
                  </a:lnTo>
                  <a:cubicBezTo>
                    <a:pt x="73453" y="240253"/>
                    <a:pt x="45671" y="308784"/>
                    <a:pt x="37733" y="378108"/>
                  </a:cubicBezTo>
                  <a:lnTo>
                    <a:pt x="36145" y="392926"/>
                  </a:lnTo>
                  <a:lnTo>
                    <a:pt x="67103" y="393984"/>
                  </a:lnTo>
                  <a:cubicBezTo>
                    <a:pt x="95944" y="394778"/>
                    <a:pt x="98326" y="395307"/>
                    <a:pt x="103088" y="401128"/>
                  </a:cubicBezTo>
                  <a:cubicBezTo>
                    <a:pt x="109968" y="409595"/>
                    <a:pt x="109439" y="420444"/>
                    <a:pt x="102030" y="427323"/>
                  </a:cubicBezTo>
                  <a:cubicBezTo>
                    <a:pt x="96473" y="432615"/>
                    <a:pt x="93034" y="433145"/>
                    <a:pt x="65780" y="433145"/>
                  </a:cubicBezTo>
                  <a:lnTo>
                    <a:pt x="35881" y="433145"/>
                  </a:lnTo>
                  <a:lnTo>
                    <a:pt x="37733" y="453783"/>
                  </a:lnTo>
                  <a:cubicBezTo>
                    <a:pt x="41702" y="497442"/>
                    <a:pt x="55196" y="544011"/>
                    <a:pt x="75570" y="585288"/>
                  </a:cubicBezTo>
                  <a:cubicBezTo>
                    <a:pt x="87742" y="609631"/>
                    <a:pt x="109968" y="644293"/>
                    <a:pt x="123992" y="660698"/>
                  </a:cubicBezTo>
                  <a:lnTo>
                    <a:pt x="131930" y="669695"/>
                  </a:lnTo>
                  <a:lnTo>
                    <a:pt x="151245" y="650908"/>
                  </a:lnTo>
                  <a:cubicBezTo>
                    <a:pt x="161564" y="640589"/>
                    <a:pt x="172942" y="630799"/>
                    <a:pt x="176117" y="629211"/>
                  </a:cubicBezTo>
                  <a:cubicBezTo>
                    <a:pt x="188818" y="622861"/>
                    <a:pt x="203371" y="632916"/>
                    <a:pt x="203371" y="647998"/>
                  </a:cubicBezTo>
                  <a:cubicBezTo>
                    <a:pt x="203371" y="653819"/>
                    <a:pt x="198343" y="660698"/>
                    <a:pt x="182203" y="677633"/>
                  </a:cubicBezTo>
                  <a:lnTo>
                    <a:pt x="161035" y="699594"/>
                  </a:lnTo>
                  <a:lnTo>
                    <a:pt x="181145" y="715735"/>
                  </a:lnTo>
                  <a:cubicBezTo>
                    <a:pt x="192258" y="724466"/>
                    <a:pt x="211309" y="737432"/>
                    <a:pt x="223216" y="744311"/>
                  </a:cubicBezTo>
                  <a:cubicBezTo>
                    <a:pt x="244383" y="756747"/>
                    <a:pt x="250998" y="763891"/>
                    <a:pt x="250998" y="773946"/>
                  </a:cubicBezTo>
                  <a:cubicBezTo>
                    <a:pt x="250734" y="780296"/>
                    <a:pt x="245177" y="787176"/>
                    <a:pt x="237239" y="790087"/>
                  </a:cubicBezTo>
                  <a:cubicBezTo>
                    <a:pt x="228508" y="793262"/>
                    <a:pt x="211573" y="785588"/>
                    <a:pt x="180086" y="764156"/>
                  </a:cubicBezTo>
                  <a:cubicBezTo>
                    <a:pt x="89594" y="701976"/>
                    <a:pt x="27943" y="609631"/>
                    <a:pt x="4658" y="501411"/>
                  </a:cubicBezTo>
                  <a:cubicBezTo>
                    <a:pt x="954" y="484212"/>
                    <a:pt x="-1163" y="462250"/>
                    <a:pt x="-2221" y="429176"/>
                  </a:cubicBezTo>
                  <a:cubicBezTo>
                    <a:pt x="-3544" y="388428"/>
                    <a:pt x="-2751" y="376785"/>
                    <a:pt x="2012" y="348738"/>
                  </a:cubicBezTo>
                  <a:cubicBezTo>
                    <a:pt x="28737" y="191832"/>
                    <a:pt x="139603" y="64296"/>
                    <a:pt x="290159" y="16668"/>
                  </a:cubicBezTo>
                  <a:cubicBezTo>
                    <a:pt x="331701" y="3703"/>
                    <a:pt x="367686" y="-1589"/>
                    <a:pt x="415049" y="-1854"/>
                  </a:cubicBezTo>
                  <a:cubicBezTo>
                    <a:pt x="477494" y="-1854"/>
                    <a:pt x="526444" y="7936"/>
                    <a:pt x="579628" y="30956"/>
                  </a:cubicBezTo>
                  <a:cubicBezTo>
                    <a:pt x="729920" y="95783"/>
                    <a:pt x="827821" y="237342"/>
                    <a:pt x="834965" y="400070"/>
                  </a:cubicBezTo>
                  <a:cubicBezTo>
                    <a:pt x="843961" y="607779"/>
                    <a:pt x="696316" y="792997"/>
                    <a:pt x="492047" y="829776"/>
                  </a:cubicBezTo>
                  <a:cubicBezTo>
                    <a:pt x="457384" y="836126"/>
                    <a:pt x="403407" y="838508"/>
                    <a:pt x="374036" y="835333"/>
                  </a:cubicBezTo>
                  <a:close/>
                </a:path>
              </a:pathLst>
            </a:custGeom>
            <a:grpFill/>
            <a:ln w="264" cap="flat">
              <a:solidFill>
                <a:srgbClr val="FFFFFF"/>
              </a:solid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BE50448D-6FA5-4967-BC36-79DCF312FBDC}"/>
                </a:ext>
              </a:extLst>
            </p:cNvPr>
            <p:cNvSpPr/>
            <p:nvPr/>
          </p:nvSpPr>
          <p:spPr>
            <a:xfrm flipV="1">
              <a:off x="5562789" y="1221883"/>
              <a:ext cx="235694" cy="365048"/>
            </a:xfrm>
            <a:custGeom>
              <a:avLst/>
              <a:gdLst>
                <a:gd name="connsiteX0" fmla="*/ 32101 w 235694"/>
                <a:gd name="connsiteY0" fmla="*/ 357206 h 365048"/>
                <a:gd name="connsiteX1" fmla="*/ 26280 w 235694"/>
                <a:gd name="connsiteY1" fmla="*/ 289204 h 365048"/>
                <a:gd name="connsiteX2" fmla="*/ 26280 w 235694"/>
                <a:gd name="connsiteY2" fmla="*/ 227553 h 365048"/>
                <a:gd name="connsiteX3" fmla="*/ 15961 w 235694"/>
                <a:gd name="connsiteY3" fmla="*/ 218821 h 365048"/>
                <a:gd name="connsiteX4" fmla="*/ 9875 w 235694"/>
                <a:gd name="connsiteY4" fmla="*/ 148174 h 365048"/>
                <a:gd name="connsiteX5" fmla="*/ 59355 w 235694"/>
                <a:gd name="connsiteY5" fmla="*/ 134150 h 365048"/>
                <a:gd name="connsiteX6" fmla="*/ 136088 w 235694"/>
                <a:gd name="connsiteY6" fmla="*/ 66943 h 365048"/>
                <a:gd name="connsiteX7" fmla="*/ 213351 w 235694"/>
                <a:gd name="connsiteY7" fmla="*/ -1853 h 365048"/>
                <a:gd name="connsiteX8" fmla="*/ 232666 w 235694"/>
                <a:gd name="connsiteY8" fmla="*/ 17198 h 365048"/>
                <a:gd name="connsiteX9" fmla="*/ 163342 w 235694"/>
                <a:gd name="connsiteY9" fmla="*/ 95254 h 365048"/>
                <a:gd name="connsiteX10" fmla="*/ 94017 w 235694"/>
                <a:gd name="connsiteY10" fmla="*/ 164579 h 365048"/>
                <a:gd name="connsiteX11" fmla="*/ 93753 w 235694"/>
                <a:gd name="connsiteY11" fmla="*/ 180455 h 365048"/>
                <a:gd name="connsiteX12" fmla="*/ 86344 w 235694"/>
                <a:gd name="connsiteY12" fmla="*/ 206915 h 365048"/>
                <a:gd name="connsiteX13" fmla="*/ 72585 w 235694"/>
                <a:gd name="connsiteY13" fmla="*/ 220938 h 365048"/>
                <a:gd name="connsiteX14" fmla="*/ 65970 w 235694"/>
                <a:gd name="connsiteY14" fmla="*/ 223849 h 365048"/>
                <a:gd name="connsiteX15" fmla="*/ 65970 w 235694"/>
                <a:gd name="connsiteY15" fmla="*/ 287088 h 365048"/>
                <a:gd name="connsiteX16" fmla="*/ 65970 w 235694"/>
                <a:gd name="connsiteY16" fmla="*/ 350326 h 365048"/>
                <a:gd name="connsiteX17" fmla="*/ 59355 w 235694"/>
                <a:gd name="connsiteY17" fmla="*/ 356677 h 365048"/>
                <a:gd name="connsiteX18" fmla="*/ 32101 w 235694"/>
                <a:gd name="connsiteY18" fmla="*/ 357206 h 365048"/>
                <a:gd name="connsiteX19" fmla="*/ 52475 w 235694"/>
                <a:gd name="connsiteY19" fmla="*/ 184953 h 365048"/>
                <a:gd name="connsiteX20" fmla="*/ 45860 w 235694"/>
                <a:gd name="connsiteY20" fmla="*/ 172782 h 365048"/>
                <a:gd name="connsiteX21" fmla="*/ 37923 w 235694"/>
                <a:gd name="connsiteY21" fmla="*/ 184688 h 365048"/>
                <a:gd name="connsiteX22" fmla="*/ 52475 w 235694"/>
                <a:gd name="connsiteY22" fmla="*/ 184953 h 36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694" h="365048">
                  <a:moveTo>
                    <a:pt x="32101" y="357206"/>
                  </a:moveTo>
                  <a:cubicBezTo>
                    <a:pt x="26545" y="351120"/>
                    <a:pt x="26280" y="349003"/>
                    <a:pt x="26280" y="289204"/>
                  </a:cubicBezTo>
                  <a:lnTo>
                    <a:pt x="26280" y="227553"/>
                  </a:lnTo>
                  <a:lnTo>
                    <a:pt x="15961" y="218821"/>
                  </a:lnTo>
                  <a:cubicBezTo>
                    <a:pt x="-6794" y="199241"/>
                    <a:pt x="-9440" y="168548"/>
                    <a:pt x="9875" y="148174"/>
                  </a:cubicBezTo>
                  <a:cubicBezTo>
                    <a:pt x="23105" y="134150"/>
                    <a:pt x="39246" y="129652"/>
                    <a:pt x="59355" y="134150"/>
                  </a:cubicBezTo>
                  <a:cubicBezTo>
                    <a:pt x="67028" y="135738"/>
                    <a:pt x="70468" y="132563"/>
                    <a:pt x="136088" y="66943"/>
                  </a:cubicBezTo>
                  <a:cubicBezTo>
                    <a:pt x="197739" y="5027"/>
                    <a:pt x="205677" y="-1853"/>
                    <a:pt x="213351" y="-1853"/>
                  </a:cubicBezTo>
                  <a:cubicBezTo>
                    <a:pt x="224728" y="-1853"/>
                    <a:pt x="232666" y="6085"/>
                    <a:pt x="232666" y="17198"/>
                  </a:cubicBezTo>
                  <a:cubicBezTo>
                    <a:pt x="232666" y="25136"/>
                    <a:pt x="225522" y="33074"/>
                    <a:pt x="163342" y="95254"/>
                  </a:cubicBezTo>
                  <a:lnTo>
                    <a:pt x="94017" y="164579"/>
                  </a:lnTo>
                  <a:lnTo>
                    <a:pt x="93753" y="180455"/>
                  </a:lnTo>
                  <a:cubicBezTo>
                    <a:pt x="93488" y="192626"/>
                    <a:pt x="92165" y="198183"/>
                    <a:pt x="86344" y="206915"/>
                  </a:cubicBezTo>
                  <a:cubicBezTo>
                    <a:pt x="82375" y="213000"/>
                    <a:pt x="76025" y="219351"/>
                    <a:pt x="72585" y="220938"/>
                  </a:cubicBezTo>
                  <a:lnTo>
                    <a:pt x="65970" y="223849"/>
                  </a:lnTo>
                  <a:lnTo>
                    <a:pt x="65970" y="287088"/>
                  </a:lnTo>
                  <a:lnTo>
                    <a:pt x="65970" y="350326"/>
                  </a:lnTo>
                  <a:lnTo>
                    <a:pt x="59355" y="356677"/>
                  </a:lnTo>
                  <a:cubicBezTo>
                    <a:pt x="51152" y="365144"/>
                    <a:pt x="39775" y="365408"/>
                    <a:pt x="32101" y="357206"/>
                  </a:cubicBezTo>
                  <a:close/>
                  <a:moveTo>
                    <a:pt x="52475" y="184953"/>
                  </a:moveTo>
                  <a:cubicBezTo>
                    <a:pt x="56974" y="179661"/>
                    <a:pt x="53005" y="172782"/>
                    <a:pt x="45860" y="172782"/>
                  </a:cubicBezTo>
                  <a:cubicBezTo>
                    <a:pt x="38981" y="172782"/>
                    <a:pt x="35277" y="178073"/>
                    <a:pt x="37923" y="184688"/>
                  </a:cubicBezTo>
                  <a:cubicBezTo>
                    <a:pt x="39775" y="189716"/>
                    <a:pt x="48506" y="189980"/>
                    <a:pt x="52475" y="184953"/>
                  </a:cubicBezTo>
                  <a:close/>
                </a:path>
              </a:pathLst>
            </a:custGeom>
            <a:grpFill/>
            <a:ln w="264" cap="flat">
              <a:solidFill>
                <a:srgbClr val="FFFFFF"/>
              </a:solidFill>
              <a:prstDash val="solid"/>
              <a:miter/>
            </a:ln>
          </p:spPr>
          <p:txBody>
            <a:bodyPr rtlCol="0" anchor="ctr"/>
            <a:lstStyle/>
            <a:p>
              <a:endParaRPr lang="en-US"/>
            </a:p>
          </p:txBody>
        </p:sp>
      </p:grpSp>
      <p:sp>
        <p:nvSpPr>
          <p:cNvPr id="17" name="TextBox 16">
            <a:extLst>
              <a:ext uri="{FF2B5EF4-FFF2-40B4-BE49-F238E27FC236}">
                <a16:creationId xmlns:a16="http://schemas.microsoft.com/office/drawing/2014/main" id="{B581F315-BA51-4C93-BD17-B029296AD117}"/>
              </a:ext>
            </a:extLst>
          </p:cNvPr>
          <p:cNvSpPr txBox="1"/>
          <p:nvPr/>
        </p:nvSpPr>
        <p:spPr>
          <a:xfrm>
            <a:off x="755400" y="2664837"/>
            <a:ext cx="4084227" cy="498598"/>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en-US" dirty="0" err="1"/>
              <a:t>Cách</a:t>
            </a:r>
            <a:r>
              <a:rPr lang="en-US" dirty="0"/>
              <a:t> 2: </a:t>
            </a:r>
            <a:r>
              <a:rPr lang="en-US" dirty="0" err="1"/>
              <a:t>Chọn</a:t>
            </a:r>
            <a:r>
              <a:rPr lang="en-US" dirty="0"/>
              <a:t> t </a:t>
            </a:r>
            <a:r>
              <a:rPr lang="en-US" dirty="0" err="1"/>
              <a:t>trước</a:t>
            </a:r>
            <a:r>
              <a:rPr lang="en-US" dirty="0"/>
              <a:t>, </a:t>
            </a:r>
            <a:r>
              <a:rPr lang="en-US" dirty="0" err="1"/>
              <a:t>đo</a:t>
            </a:r>
            <a:r>
              <a:rPr lang="en-US" dirty="0"/>
              <a:t> s </a:t>
            </a:r>
            <a:r>
              <a:rPr lang="en-US" dirty="0" err="1"/>
              <a:t>sau</a:t>
            </a:r>
            <a:endParaRPr lang="en-US" dirty="0"/>
          </a:p>
        </p:txBody>
      </p:sp>
      <p:sp>
        <p:nvSpPr>
          <p:cNvPr id="22" name="TextBox 21">
            <a:extLst>
              <a:ext uri="{FF2B5EF4-FFF2-40B4-BE49-F238E27FC236}">
                <a16:creationId xmlns:a16="http://schemas.microsoft.com/office/drawing/2014/main" id="{DF17664B-F65C-469B-B6E3-0FD8B8179B46}"/>
              </a:ext>
            </a:extLst>
          </p:cNvPr>
          <p:cNvSpPr txBox="1"/>
          <p:nvPr/>
        </p:nvSpPr>
        <p:spPr>
          <a:xfrm>
            <a:off x="755400" y="3229836"/>
            <a:ext cx="4846410" cy="904863"/>
          </a:xfrm>
          <a:prstGeom prst="rect">
            <a:avLst/>
          </a:prstGeom>
          <a:noFill/>
        </p:spPr>
        <p:txBody>
          <a:bodyPr wrap="square" rtlCol="0">
            <a:spAutoFit/>
          </a:bodyPr>
          <a:lstStyle>
            <a:defPPr marR="0" lvl="0" algn="l" rtl="0">
              <a:lnSpc>
                <a:spcPct val="100000"/>
              </a:lnSpc>
              <a:spcBef>
                <a:spcPts val="0"/>
              </a:spcBef>
              <a:spcAft>
                <a:spcPts val="0"/>
              </a:spcAft>
            </a:defPPr>
            <a:lvl1pPr>
              <a:lnSpc>
                <a:spcPct val="120000"/>
              </a:lnSpc>
              <a:defRPr sz="2200">
                <a:latin typeface="#9Slide03 Arima Madurai Black" panose="00000A00000000000000" pitchFamily="2" charset="0"/>
                <a:cs typeface="#9Slide03 Arima Madurai Black" panose="00000A00000000000000" pitchFamily="2" charset="0"/>
              </a:defRPr>
            </a:lvl1pPr>
          </a:lstStyle>
          <a:p>
            <a:r>
              <a:rPr lang="en-US" dirty="0" err="1"/>
              <a:t>Trong</a:t>
            </a:r>
            <a:r>
              <a:rPr lang="en-US" dirty="0"/>
              <a:t> </a:t>
            </a:r>
            <a:r>
              <a:rPr lang="en-US" dirty="0" err="1"/>
              <a:t>phòng</a:t>
            </a:r>
            <a:r>
              <a:rPr lang="en-US" dirty="0"/>
              <a:t> </a:t>
            </a:r>
            <a:r>
              <a:rPr lang="en-US" dirty="0" err="1"/>
              <a:t>thực</a:t>
            </a:r>
            <a:r>
              <a:rPr lang="en-US" dirty="0"/>
              <a:t> </a:t>
            </a:r>
            <a:r>
              <a:rPr lang="en-US" dirty="0" err="1"/>
              <a:t>hành</a:t>
            </a:r>
            <a:r>
              <a:rPr lang="en-US" dirty="0"/>
              <a:t> thường </a:t>
            </a:r>
            <a:r>
              <a:rPr lang="en-US" dirty="0" err="1"/>
              <a:t>chọn</a:t>
            </a:r>
            <a:r>
              <a:rPr lang="en-US" dirty="0"/>
              <a:t> </a:t>
            </a:r>
            <a:r>
              <a:rPr lang="en-US" dirty="0" err="1"/>
              <a:t>cách</a:t>
            </a:r>
            <a:r>
              <a:rPr lang="en-US" dirty="0"/>
              <a:t> 1</a:t>
            </a:r>
          </a:p>
        </p:txBody>
      </p:sp>
    </p:spTree>
    <p:extLst>
      <p:ext uri="{BB962C8B-B14F-4D97-AF65-F5344CB8AC3E}">
        <p14:creationId xmlns:p14="http://schemas.microsoft.com/office/powerpoint/2010/main" val="138744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6000"/>
                                  </p:iterate>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6000"/>
                                  </p:iterate>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lt">
                                    <p:tmPct val="6000"/>
                                  </p:iterate>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22" grpId="0"/>
    </p:bldLst>
  </p:timing>
</p:sld>
</file>

<file path=ppt/theme/theme1.xml><?xml version="1.0" encoding="utf-8"?>
<a:theme xmlns:a="http://schemas.openxmlformats.org/drawingml/2006/main" name="Micro, Small and Medium-sized Enterprises Day by Slidesgo">
  <a:themeElements>
    <a:clrScheme name="Simple Light">
      <a:dk1>
        <a:srgbClr val="2C413C"/>
      </a:dk1>
      <a:lt1>
        <a:srgbClr val="FBF9F6"/>
      </a:lt1>
      <a:dk2>
        <a:srgbClr val="395446"/>
      </a:dk2>
      <a:lt2>
        <a:srgbClr val="F2E7D8"/>
      </a:lt2>
      <a:accent1>
        <a:srgbClr val="EAD1B9"/>
      </a:accent1>
      <a:accent2>
        <a:srgbClr val="CCB19A"/>
      </a:accent2>
      <a:accent3>
        <a:srgbClr val="8F4E4B"/>
      </a:accent3>
      <a:accent4>
        <a:srgbClr val="5D3C34"/>
      </a:accent4>
      <a:accent5>
        <a:srgbClr val="4F2D25"/>
      </a:accent5>
      <a:accent6>
        <a:srgbClr val="456655"/>
      </a:accent6>
      <a:hlink>
        <a:srgbClr val="2C413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5885</TotalTime>
  <Words>1170</Words>
  <Application>Microsoft Office PowerPoint</Application>
  <PresentationFormat>On-screen Show (16:9)</PresentationFormat>
  <Paragraphs>122</Paragraphs>
  <Slides>31</Slides>
  <Notes>11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31</vt:i4>
      </vt:variant>
    </vt:vector>
  </HeadingPairs>
  <TitlesOfParts>
    <vt:vector size="43" baseType="lpstr">
      <vt:lpstr>#9Slide07 IcielCadena</vt:lpstr>
      <vt:lpstr>Calibri Light</vt:lpstr>
      <vt:lpstr>#9Slide03 Arima Madurai Black</vt:lpstr>
      <vt:lpstr>Hind Siliguri</vt:lpstr>
      <vt:lpstr>Arial</vt:lpstr>
      <vt:lpstr>Calibri</vt:lpstr>
      <vt:lpstr>#9Slide07 IcielBaliho Script</vt:lpstr>
      <vt:lpstr>Red Hat Text</vt:lpstr>
      <vt:lpstr>Cambria Math</vt:lpstr>
      <vt:lpstr>Ruda Black</vt:lpstr>
      <vt:lpstr>Micro, Small and Medium-sized Enterprises Day by Slidesgo</vt:lpstr>
      <vt:lpstr>Office Theme</vt:lpstr>
      <vt:lpstr>PowerPoint Presentation</vt:lpstr>
      <vt:lpstr>PowerPoint Presentation</vt:lpstr>
      <vt:lpstr>ĐO TỐC ĐỘ</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Enterprises Day</dc:title>
  <dc:creator>Kiều Oanh</dc:creator>
  <cp:lastModifiedBy>Oanh Phạm</cp:lastModifiedBy>
  <cp:revision>24</cp:revision>
  <dcterms:modified xsi:type="dcterms:W3CDTF">2022-05-04T18:11:01Z</dcterms:modified>
</cp:coreProperties>
</file>