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3" r:id="rId3"/>
    <p:sldMasterId id="2147483685" r:id="rId4"/>
    <p:sldMasterId id="2147483698" r:id="rId5"/>
    <p:sldMasterId id="2147483711" r:id="rId6"/>
    <p:sldMasterId id="2147483724" r:id="rId7"/>
    <p:sldMasterId id="2147483737" r:id="rId8"/>
    <p:sldMasterId id="2147483750" r:id="rId9"/>
    <p:sldMasterId id="2147483763" r:id="rId10"/>
    <p:sldMasterId id="2147483776" r:id="rId11"/>
    <p:sldMasterId id="2147483789" r:id="rId12"/>
    <p:sldMasterId id="2147483802" r:id="rId13"/>
    <p:sldMasterId id="2147483815" r:id="rId14"/>
    <p:sldMasterId id="2147483828" r:id="rId15"/>
  </p:sldMasterIdLst>
  <p:notesMasterIdLst>
    <p:notesMasterId r:id="rId60"/>
  </p:notesMasterIdLst>
  <p:sldIdLst>
    <p:sldId id="256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258" r:id="rId42"/>
    <p:sldId id="259" r:id="rId43"/>
    <p:sldId id="260" r:id="rId44"/>
    <p:sldId id="261" r:id="rId45"/>
    <p:sldId id="262" r:id="rId46"/>
    <p:sldId id="263" r:id="rId47"/>
    <p:sldId id="257" r:id="rId48"/>
    <p:sldId id="264" r:id="rId49"/>
    <p:sldId id="266" r:id="rId50"/>
    <p:sldId id="265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</p:sldIdLst>
  <p:sldSz cx="12192000" cy="6858000"/>
  <p:notesSz cx="6858000" cy="9144000"/>
  <p:embeddedFontLst>
    <p:embeddedFont>
      <p:font typeface="Microsoft YaHei" panose="020B0503020204020204" pitchFamily="34" charset="-122"/>
      <p:regular r:id="rId61"/>
      <p:bold r:id="rId62"/>
    </p:embeddedFont>
    <p:embeddedFont>
      <p:font typeface="Calibri Light" panose="020F0302020204030204" pitchFamily="34" charset="0"/>
      <p:regular r:id="rId63"/>
      <p: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font" Target="fonts/font1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font" Target="fonts/font7.fntdata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font" Target="fonts/font2.fntdata"/><Relationship Id="rId7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3EBC1-8CFE-441F-96BD-1F445ACE0F97}" type="doc">
      <dgm:prSet loTypeId="urn:microsoft.com/office/officeart/2005/8/layout/hList7" loCatId="list" qsTypeId="urn:microsoft.com/office/officeart/2005/8/quickstyle/3d3" qsCatId="3D" csTypeId="urn:microsoft.com/office/officeart/2005/8/colors/colorful1" csCatId="colorful" phldr="1"/>
      <dgm:spPr/>
    </dgm:pt>
    <dgm:pt modelId="{FE1DF22D-F2DC-4770-818C-BAB3126C8922}">
      <dgm:prSet phldrT="[Văn bản]" custT="1"/>
      <dgm:spPr/>
      <dgm:t>
        <a:bodyPr/>
        <a:lstStyle/>
        <a:p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Cơ sở của tình đồng chí.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BDE07-A036-4DA6-8782-5EDA06035BAE}" type="parTrans" cxnId="{CC88206C-D7C9-4E76-A0F2-6A38168F428D}">
      <dgm:prSet/>
      <dgm:spPr/>
      <dgm:t>
        <a:bodyPr/>
        <a:lstStyle/>
        <a:p>
          <a:endParaRPr lang="vi-VN"/>
        </a:p>
      </dgm:t>
    </dgm:pt>
    <dgm:pt modelId="{1CA7C1ED-DC7E-4781-A003-F118B0F11081}" type="sibTrans" cxnId="{CC88206C-D7C9-4E76-A0F2-6A38168F428D}">
      <dgm:prSet/>
      <dgm:spPr/>
      <dgm:t>
        <a:bodyPr/>
        <a:lstStyle/>
        <a:p>
          <a:endParaRPr lang="vi-VN"/>
        </a:p>
      </dgm:t>
    </dgm:pt>
    <dgm:pt modelId="{F002086C-BA15-4709-8080-EAA33152E57A}">
      <dgm:prSet phldrT="[Văn bản]"/>
      <dgm:spPr/>
      <dgm:t>
        <a:bodyPr/>
        <a:lstStyle/>
        <a:p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endParaRPr lang="vi-V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EC0E2-E723-4517-96EE-A016F8E56A50}" type="parTrans" cxnId="{E4102B21-049F-46F8-8DA0-93401C0FBF77}">
      <dgm:prSet/>
      <dgm:spPr/>
      <dgm:t>
        <a:bodyPr/>
        <a:lstStyle/>
        <a:p>
          <a:endParaRPr lang="vi-VN"/>
        </a:p>
      </dgm:t>
    </dgm:pt>
    <dgm:pt modelId="{C78494BE-EE2F-4FB9-A57A-D7DEE0EB088E}" type="sibTrans" cxnId="{E4102B21-049F-46F8-8DA0-93401C0FBF77}">
      <dgm:prSet/>
      <dgm:spPr/>
      <dgm:t>
        <a:bodyPr/>
        <a:lstStyle/>
        <a:p>
          <a:endParaRPr lang="vi-VN"/>
        </a:p>
      </dgm:t>
    </dgm:pt>
    <dgm:pt modelId="{D3DA93BD-B238-4894-AF5F-46293FB6A23A}">
      <dgm:prSet phldrT="[Văn bản]"/>
      <dgm:spPr/>
      <dgm:t>
        <a:bodyPr/>
        <a:lstStyle/>
        <a:p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lính</a:t>
          </a:r>
          <a:endParaRPr lang="vi-V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87A0F-DB6A-463D-8500-62EB74F0FEB4}" type="parTrans" cxnId="{E74DB98A-3721-4DDC-9659-4319427BE13A}">
      <dgm:prSet/>
      <dgm:spPr/>
      <dgm:t>
        <a:bodyPr/>
        <a:lstStyle/>
        <a:p>
          <a:endParaRPr lang="vi-VN"/>
        </a:p>
      </dgm:t>
    </dgm:pt>
    <dgm:pt modelId="{B4C95537-A0A2-49E3-88BE-9F8B8D9E10B0}" type="sibTrans" cxnId="{E74DB98A-3721-4DDC-9659-4319427BE13A}">
      <dgm:prSet/>
      <dgm:spPr/>
      <dgm:t>
        <a:bodyPr/>
        <a:lstStyle/>
        <a:p>
          <a:endParaRPr lang="vi-VN"/>
        </a:p>
      </dgm:t>
    </dgm:pt>
    <dgm:pt modelId="{4DA10156-11BE-48D8-A154-04B996F93ECC}" type="pres">
      <dgm:prSet presAssocID="{0583EBC1-8CFE-441F-96BD-1F445ACE0F97}" presName="Name0" presStyleCnt="0">
        <dgm:presLayoutVars>
          <dgm:dir/>
          <dgm:resizeHandles val="exact"/>
        </dgm:presLayoutVars>
      </dgm:prSet>
      <dgm:spPr/>
    </dgm:pt>
    <dgm:pt modelId="{0E37BA1B-FE01-43E0-BF4C-88398507356E}" type="pres">
      <dgm:prSet presAssocID="{0583EBC1-8CFE-441F-96BD-1F445ACE0F97}" presName="fgShape" presStyleLbl="fgShp" presStyleIdx="0" presStyleCnt="1" custScaleY="166793" custLinFactNeighborX="7777" custLinFactNeighborY="11616"/>
      <dgm:spPr/>
    </dgm:pt>
    <dgm:pt modelId="{60F91DDE-7142-4337-9D52-3DA51DA6ACC9}" type="pres">
      <dgm:prSet presAssocID="{0583EBC1-8CFE-441F-96BD-1F445ACE0F97}" presName="linComp" presStyleCnt="0"/>
      <dgm:spPr/>
    </dgm:pt>
    <dgm:pt modelId="{85B42243-AA87-4CB2-8145-241F487ECB7A}" type="pres">
      <dgm:prSet presAssocID="{FE1DF22D-F2DC-4770-818C-BAB3126C8922}" presName="compNode" presStyleCnt="0"/>
      <dgm:spPr/>
    </dgm:pt>
    <dgm:pt modelId="{9FA19F0E-A44B-4B70-BE02-E0698D848660}" type="pres">
      <dgm:prSet presAssocID="{FE1DF22D-F2DC-4770-818C-BAB3126C8922}" presName="bkgdShape" presStyleLbl="node1" presStyleIdx="0" presStyleCnt="3"/>
      <dgm:spPr/>
      <dgm:t>
        <a:bodyPr/>
        <a:lstStyle/>
        <a:p>
          <a:endParaRPr lang="en-US"/>
        </a:p>
      </dgm:t>
    </dgm:pt>
    <dgm:pt modelId="{9D718E20-5588-477A-9029-081C74D6B4DD}" type="pres">
      <dgm:prSet presAssocID="{FE1DF22D-F2DC-4770-818C-BAB3126C892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2D0EE-F835-4B8F-A256-AB26686BE729}" type="pres">
      <dgm:prSet presAssocID="{FE1DF22D-F2DC-4770-818C-BAB3126C8922}" presName="invisiNode" presStyleLbl="node1" presStyleIdx="0" presStyleCnt="3"/>
      <dgm:spPr/>
    </dgm:pt>
    <dgm:pt modelId="{23ED1B28-093A-422A-9A9E-1D659C6475E9}" type="pres">
      <dgm:prSet presAssocID="{FE1DF22D-F2DC-4770-818C-BAB3126C8922}" presName="imagNode" presStyleLbl="fgImgPlace1" presStyleIdx="0" presStyleCnt="3" custScaleX="167087" custScaleY="128261"/>
      <dgm:spPr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AB10AB59-DEE4-4B9E-A016-43640FFF7A48}" type="pres">
      <dgm:prSet presAssocID="{1CA7C1ED-DC7E-4781-A003-F118B0F110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8E174-AEA4-4941-8D38-C8CA57952630}" type="pres">
      <dgm:prSet presAssocID="{F002086C-BA15-4709-8080-EAA33152E57A}" presName="compNode" presStyleCnt="0"/>
      <dgm:spPr/>
    </dgm:pt>
    <dgm:pt modelId="{68556BA6-D448-44AE-9551-C634C6082337}" type="pres">
      <dgm:prSet presAssocID="{F002086C-BA15-4709-8080-EAA33152E57A}" presName="bkgdShape" presStyleLbl="node1" presStyleIdx="1" presStyleCnt="3"/>
      <dgm:spPr/>
      <dgm:t>
        <a:bodyPr/>
        <a:lstStyle/>
        <a:p>
          <a:endParaRPr lang="en-US"/>
        </a:p>
      </dgm:t>
    </dgm:pt>
    <dgm:pt modelId="{3EAD953C-CE29-4DF7-9784-EAF6E007349A}" type="pres">
      <dgm:prSet presAssocID="{F002086C-BA15-4709-8080-EAA33152E57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4CDE2-7705-4490-99F5-C6B9052C67C1}" type="pres">
      <dgm:prSet presAssocID="{F002086C-BA15-4709-8080-EAA33152E57A}" presName="invisiNode" presStyleLbl="node1" presStyleIdx="1" presStyleCnt="3"/>
      <dgm:spPr/>
    </dgm:pt>
    <dgm:pt modelId="{FDA9B507-3EB9-4737-897A-97A628FD65F1}" type="pres">
      <dgm:prSet presAssocID="{F002086C-BA15-4709-8080-EAA33152E57A}" presName="imagNode" presStyleLbl="fgImgPlace1" presStyleIdx="1" presStyleCnt="3" custScaleX="164576" custScaleY="127204" custLinFactNeighborY="-17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F2DA3AB-A2F9-46AC-9BFE-452A43D4A48C}" type="pres">
      <dgm:prSet presAssocID="{C78494BE-EE2F-4FB9-A57A-D7DEE0EB088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A2E40B-2A44-480F-B028-599DDDEE2DA2}" type="pres">
      <dgm:prSet presAssocID="{D3DA93BD-B238-4894-AF5F-46293FB6A23A}" presName="compNode" presStyleCnt="0"/>
      <dgm:spPr/>
    </dgm:pt>
    <dgm:pt modelId="{CA319F24-389E-4525-B029-EEA088FBCAB5}" type="pres">
      <dgm:prSet presAssocID="{D3DA93BD-B238-4894-AF5F-46293FB6A23A}" presName="bkgdShape" presStyleLbl="node1" presStyleIdx="2" presStyleCnt="3"/>
      <dgm:spPr/>
      <dgm:t>
        <a:bodyPr/>
        <a:lstStyle/>
        <a:p>
          <a:endParaRPr lang="en-US"/>
        </a:p>
      </dgm:t>
    </dgm:pt>
    <dgm:pt modelId="{1F52E25A-F32D-49F8-9282-D947B76B787C}" type="pres">
      <dgm:prSet presAssocID="{D3DA93BD-B238-4894-AF5F-46293FB6A23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02DBA-8CF3-443D-B682-B04340123ADF}" type="pres">
      <dgm:prSet presAssocID="{D3DA93BD-B238-4894-AF5F-46293FB6A23A}" presName="invisiNode" presStyleLbl="node1" presStyleIdx="2" presStyleCnt="3"/>
      <dgm:spPr/>
    </dgm:pt>
    <dgm:pt modelId="{21484A38-3652-4889-9E71-ADEE8777B5C3}" type="pres">
      <dgm:prSet presAssocID="{D3DA93BD-B238-4894-AF5F-46293FB6A23A}" presName="imagNode" presStyleLbl="fgImgPlace1" presStyleIdx="2" presStyleCnt="3" custScaleX="166279" custScaleY="1289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94F98E01-9C9C-4390-AEF4-65157136A8A9}" type="presOf" srcId="{C78494BE-EE2F-4FB9-A57A-D7DEE0EB088E}" destId="{BF2DA3AB-A2F9-46AC-9BFE-452A43D4A48C}" srcOrd="0" destOrd="0" presId="urn:microsoft.com/office/officeart/2005/8/layout/hList7"/>
    <dgm:cxn modelId="{394C7CA1-1EC3-4DE8-A847-EF50FC1E45A5}" type="presOf" srcId="{0583EBC1-8CFE-441F-96BD-1F445ACE0F97}" destId="{4DA10156-11BE-48D8-A154-04B996F93ECC}" srcOrd="0" destOrd="0" presId="urn:microsoft.com/office/officeart/2005/8/layout/hList7"/>
    <dgm:cxn modelId="{2CA49004-9052-4751-8558-7FAF1FF00CE0}" type="presOf" srcId="{F002086C-BA15-4709-8080-EAA33152E57A}" destId="{3EAD953C-CE29-4DF7-9784-EAF6E007349A}" srcOrd="1" destOrd="0" presId="urn:microsoft.com/office/officeart/2005/8/layout/hList7"/>
    <dgm:cxn modelId="{E0923F19-958F-4445-AE89-C36944812B43}" type="presOf" srcId="{D3DA93BD-B238-4894-AF5F-46293FB6A23A}" destId="{CA319F24-389E-4525-B029-EEA088FBCAB5}" srcOrd="0" destOrd="0" presId="urn:microsoft.com/office/officeart/2005/8/layout/hList7"/>
    <dgm:cxn modelId="{5CD1E5A7-21CC-44B1-9899-5F1040656FD7}" type="presOf" srcId="{FE1DF22D-F2DC-4770-818C-BAB3126C8922}" destId="{9D718E20-5588-477A-9029-081C74D6B4DD}" srcOrd="1" destOrd="0" presId="urn:microsoft.com/office/officeart/2005/8/layout/hList7"/>
    <dgm:cxn modelId="{0BC22714-55E2-4FC0-84BE-3240E41391BC}" type="presOf" srcId="{F002086C-BA15-4709-8080-EAA33152E57A}" destId="{68556BA6-D448-44AE-9551-C634C6082337}" srcOrd="0" destOrd="0" presId="urn:microsoft.com/office/officeart/2005/8/layout/hList7"/>
    <dgm:cxn modelId="{CC88206C-D7C9-4E76-A0F2-6A38168F428D}" srcId="{0583EBC1-8CFE-441F-96BD-1F445ACE0F97}" destId="{FE1DF22D-F2DC-4770-818C-BAB3126C8922}" srcOrd="0" destOrd="0" parTransId="{5A0BDE07-A036-4DA6-8782-5EDA06035BAE}" sibTransId="{1CA7C1ED-DC7E-4781-A003-F118B0F11081}"/>
    <dgm:cxn modelId="{92426CA3-9B4F-4D65-9F8A-C3697DCA21D9}" type="presOf" srcId="{1CA7C1ED-DC7E-4781-A003-F118B0F11081}" destId="{AB10AB59-DEE4-4B9E-A016-43640FFF7A48}" srcOrd="0" destOrd="0" presId="urn:microsoft.com/office/officeart/2005/8/layout/hList7"/>
    <dgm:cxn modelId="{461B64FF-5027-4ABC-9629-41A7EC821E56}" type="presOf" srcId="{FE1DF22D-F2DC-4770-818C-BAB3126C8922}" destId="{9FA19F0E-A44B-4B70-BE02-E0698D848660}" srcOrd="0" destOrd="0" presId="urn:microsoft.com/office/officeart/2005/8/layout/hList7"/>
    <dgm:cxn modelId="{E74DB98A-3721-4DDC-9659-4319427BE13A}" srcId="{0583EBC1-8CFE-441F-96BD-1F445ACE0F97}" destId="{D3DA93BD-B238-4894-AF5F-46293FB6A23A}" srcOrd="2" destOrd="0" parTransId="{8FB87A0F-DB6A-463D-8500-62EB74F0FEB4}" sibTransId="{B4C95537-A0A2-49E3-88BE-9F8B8D9E10B0}"/>
    <dgm:cxn modelId="{E4102B21-049F-46F8-8DA0-93401C0FBF77}" srcId="{0583EBC1-8CFE-441F-96BD-1F445ACE0F97}" destId="{F002086C-BA15-4709-8080-EAA33152E57A}" srcOrd="1" destOrd="0" parTransId="{45CEC0E2-E723-4517-96EE-A016F8E56A50}" sibTransId="{C78494BE-EE2F-4FB9-A57A-D7DEE0EB088E}"/>
    <dgm:cxn modelId="{C23CCA79-3A37-4F14-BA7E-21B77E51C496}" type="presOf" srcId="{D3DA93BD-B238-4894-AF5F-46293FB6A23A}" destId="{1F52E25A-F32D-49F8-9282-D947B76B787C}" srcOrd="1" destOrd="0" presId="urn:microsoft.com/office/officeart/2005/8/layout/hList7"/>
    <dgm:cxn modelId="{C109394A-679D-4471-AD3A-E44FF986AD67}" type="presParOf" srcId="{4DA10156-11BE-48D8-A154-04B996F93ECC}" destId="{0E37BA1B-FE01-43E0-BF4C-88398507356E}" srcOrd="0" destOrd="0" presId="urn:microsoft.com/office/officeart/2005/8/layout/hList7"/>
    <dgm:cxn modelId="{EA6BEB96-BA96-4DE4-9CCF-40B7FBEB7944}" type="presParOf" srcId="{4DA10156-11BE-48D8-A154-04B996F93ECC}" destId="{60F91DDE-7142-4337-9D52-3DA51DA6ACC9}" srcOrd="1" destOrd="0" presId="urn:microsoft.com/office/officeart/2005/8/layout/hList7"/>
    <dgm:cxn modelId="{A61C0D4F-36CB-4795-9E3F-B6B8A756FE5A}" type="presParOf" srcId="{60F91DDE-7142-4337-9D52-3DA51DA6ACC9}" destId="{85B42243-AA87-4CB2-8145-241F487ECB7A}" srcOrd="0" destOrd="0" presId="urn:microsoft.com/office/officeart/2005/8/layout/hList7"/>
    <dgm:cxn modelId="{4D6E0E2E-C04B-4E08-B5E9-28E60F8F945C}" type="presParOf" srcId="{85B42243-AA87-4CB2-8145-241F487ECB7A}" destId="{9FA19F0E-A44B-4B70-BE02-E0698D848660}" srcOrd="0" destOrd="0" presId="urn:microsoft.com/office/officeart/2005/8/layout/hList7"/>
    <dgm:cxn modelId="{027BE8A5-393A-47DD-ACC6-418A4A812D73}" type="presParOf" srcId="{85B42243-AA87-4CB2-8145-241F487ECB7A}" destId="{9D718E20-5588-477A-9029-081C74D6B4DD}" srcOrd="1" destOrd="0" presId="urn:microsoft.com/office/officeart/2005/8/layout/hList7"/>
    <dgm:cxn modelId="{CF296DB5-15A4-4AB9-A20A-35251F89890C}" type="presParOf" srcId="{85B42243-AA87-4CB2-8145-241F487ECB7A}" destId="{2212D0EE-F835-4B8F-A256-AB26686BE729}" srcOrd="2" destOrd="0" presId="urn:microsoft.com/office/officeart/2005/8/layout/hList7"/>
    <dgm:cxn modelId="{54C5BEC6-1D50-415B-9756-82DC1E4D5AA5}" type="presParOf" srcId="{85B42243-AA87-4CB2-8145-241F487ECB7A}" destId="{23ED1B28-093A-422A-9A9E-1D659C6475E9}" srcOrd="3" destOrd="0" presId="urn:microsoft.com/office/officeart/2005/8/layout/hList7"/>
    <dgm:cxn modelId="{E287BEED-6267-430F-AC17-96AD063628A2}" type="presParOf" srcId="{60F91DDE-7142-4337-9D52-3DA51DA6ACC9}" destId="{AB10AB59-DEE4-4B9E-A016-43640FFF7A48}" srcOrd="1" destOrd="0" presId="urn:microsoft.com/office/officeart/2005/8/layout/hList7"/>
    <dgm:cxn modelId="{3ADA6EC7-34CA-4D1B-A086-E96EF32E02DB}" type="presParOf" srcId="{60F91DDE-7142-4337-9D52-3DA51DA6ACC9}" destId="{3BC8E174-AEA4-4941-8D38-C8CA57952630}" srcOrd="2" destOrd="0" presId="urn:microsoft.com/office/officeart/2005/8/layout/hList7"/>
    <dgm:cxn modelId="{E112D830-E679-4D62-A401-F967EB45996A}" type="presParOf" srcId="{3BC8E174-AEA4-4941-8D38-C8CA57952630}" destId="{68556BA6-D448-44AE-9551-C634C6082337}" srcOrd="0" destOrd="0" presId="urn:microsoft.com/office/officeart/2005/8/layout/hList7"/>
    <dgm:cxn modelId="{16532105-5B3B-43AC-B0DC-1812AAF30410}" type="presParOf" srcId="{3BC8E174-AEA4-4941-8D38-C8CA57952630}" destId="{3EAD953C-CE29-4DF7-9784-EAF6E007349A}" srcOrd="1" destOrd="0" presId="urn:microsoft.com/office/officeart/2005/8/layout/hList7"/>
    <dgm:cxn modelId="{D69B3088-CCA1-4807-86FA-2316F7C513BC}" type="presParOf" srcId="{3BC8E174-AEA4-4941-8D38-C8CA57952630}" destId="{EE44CDE2-7705-4490-99F5-C6B9052C67C1}" srcOrd="2" destOrd="0" presId="urn:microsoft.com/office/officeart/2005/8/layout/hList7"/>
    <dgm:cxn modelId="{6081F8AB-B19E-43E0-8458-C3AD7F87EE5A}" type="presParOf" srcId="{3BC8E174-AEA4-4941-8D38-C8CA57952630}" destId="{FDA9B507-3EB9-4737-897A-97A628FD65F1}" srcOrd="3" destOrd="0" presId="urn:microsoft.com/office/officeart/2005/8/layout/hList7"/>
    <dgm:cxn modelId="{8E987A80-A3C3-450E-BA97-3123E4FAAFB4}" type="presParOf" srcId="{60F91DDE-7142-4337-9D52-3DA51DA6ACC9}" destId="{BF2DA3AB-A2F9-46AC-9BFE-452A43D4A48C}" srcOrd="3" destOrd="0" presId="urn:microsoft.com/office/officeart/2005/8/layout/hList7"/>
    <dgm:cxn modelId="{860AD359-942E-4751-BA04-B22214E6821D}" type="presParOf" srcId="{60F91DDE-7142-4337-9D52-3DA51DA6ACC9}" destId="{21A2E40B-2A44-480F-B028-599DDDEE2DA2}" srcOrd="4" destOrd="0" presId="urn:microsoft.com/office/officeart/2005/8/layout/hList7"/>
    <dgm:cxn modelId="{7B242470-3EDA-4C8C-A0B4-938B47F3A21F}" type="presParOf" srcId="{21A2E40B-2A44-480F-B028-599DDDEE2DA2}" destId="{CA319F24-389E-4525-B029-EEA088FBCAB5}" srcOrd="0" destOrd="0" presId="urn:microsoft.com/office/officeart/2005/8/layout/hList7"/>
    <dgm:cxn modelId="{3F5E522F-5E1E-4C88-AB59-A33211286A1C}" type="presParOf" srcId="{21A2E40B-2A44-480F-B028-599DDDEE2DA2}" destId="{1F52E25A-F32D-49F8-9282-D947B76B787C}" srcOrd="1" destOrd="0" presId="urn:microsoft.com/office/officeart/2005/8/layout/hList7"/>
    <dgm:cxn modelId="{095D697F-4D3A-45C1-8CBA-F3D9ECD7B93A}" type="presParOf" srcId="{21A2E40B-2A44-480F-B028-599DDDEE2DA2}" destId="{04302DBA-8CF3-443D-B682-B04340123ADF}" srcOrd="2" destOrd="0" presId="urn:microsoft.com/office/officeart/2005/8/layout/hList7"/>
    <dgm:cxn modelId="{1ADA58D0-635F-4768-B399-14044E80D413}" type="presParOf" srcId="{21A2E40B-2A44-480F-B028-599DDDEE2DA2}" destId="{21484A38-3652-4889-9E71-ADEE8777B5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EFF1F-CE2F-46E9-9133-6C47B91B1530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915E7AAF-BF48-4593-BE2E-60D797E2BA3D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miền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nghèo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endParaRPr lang="en-BZ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07BA0-06DB-4301-A016-C619ED1F502E}" type="parTrans" cxnId="{E386E600-2CF1-42F3-9746-A7779D32B7A8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42B33D45-8DC2-49FE-BB45-6DE97947D0DA}" type="sibTrans" cxnId="{E386E600-2CF1-42F3-9746-A7779D32B7A8}">
      <dgm:prSet custT="1"/>
      <dgm:spPr/>
      <dgm:t>
        <a:bodyPr/>
        <a:lstStyle/>
        <a:p>
          <a:endParaRPr lang="en-BZ" sz="20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C693C38-C621-46FF-9DF5-A8D7B40CDDA0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0672E02-965C-4D86-B5B7-019C733DAB2C}" type="parTrans" cxnId="{D882902A-3460-48A7-9C35-355C2A2832DB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FF7AE37D-CD1B-437F-BD06-FB4CBE0ECA39}" type="sibTrans" cxnId="{D882902A-3460-48A7-9C35-355C2A2832DB}">
      <dgm:prSet custT="1"/>
      <dgm:spPr/>
      <dgm:t>
        <a:bodyPr/>
        <a:lstStyle/>
        <a:p>
          <a:endParaRPr lang="en-BZ" sz="20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93008792-A490-4C55-B828-914F8529E9C5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endParaRPr lang="en-BZ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49411-310A-49E8-A9FB-82B27FABF3E2}" type="parTrans" cxnId="{6479C8A3-90C3-48BF-A33B-8841107DC5E4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1A6FDE8-56FC-44EB-B3A1-BA8E38B45BD4}" type="sibTrans" cxnId="{6479C8A3-90C3-48BF-A33B-8841107DC5E4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DBC30790-AA71-49F8-8E2A-FA2A110602E8}" type="pres">
      <dgm:prSet presAssocID="{B99EFF1F-CE2F-46E9-9133-6C47B91B1530}" presName="linearFlow" presStyleCnt="0">
        <dgm:presLayoutVars>
          <dgm:resizeHandles val="exact"/>
        </dgm:presLayoutVars>
      </dgm:prSet>
      <dgm:spPr/>
    </dgm:pt>
    <dgm:pt modelId="{2BA67ABA-355E-421B-BF07-A372AC572ECD}" type="pres">
      <dgm:prSet presAssocID="{915E7AAF-BF48-4593-BE2E-60D797E2BA3D}" presName="node" presStyleLbl="node1" presStyleIdx="0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56D08-8E76-42AF-9B9C-13E7D0F01655}" type="pres">
      <dgm:prSet presAssocID="{42B33D45-8DC2-49FE-BB45-6DE97947D0D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740C10-30E0-4449-B9FB-AA4E1852C619}" type="pres">
      <dgm:prSet presAssocID="{42B33D45-8DC2-49FE-BB45-6DE97947D0D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3527368-3B9A-4FD4-8D46-04CDEE304871}" type="pres">
      <dgm:prSet presAssocID="{EC693C38-C621-46FF-9DF5-A8D7B40CDDA0}" presName="node" presStyleLbl="node1" presStyleIdx="1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47E30-96B5-4ACE-8C19-40AF80413A85}" type="pres">
      <dgm:prSet presAssocID="{FF7AE37D-CD1B-437F-BD06-FB4CBE0ECA3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5B9F77B-3DB6-4603-910D-76155C02AB05}" type="pres">
      <dgm:prSet presAssocID="{FF7AE37D-CD1B-437F-BD06-FB4CBE0ECA3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94B0BCD-4E11-4927-9108-4D8DB4842FF5}" type="pres">
      <dgm:prSet presAssocID="{93008792-A490-4C55-B828-914F8529E9C5}" presName="node" presStyleLbl="node1" presStyleIdx="2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BE91A-03DF-4EFB-AAB1-0265B87B87A3}" type="presOf" srcId="{915E7AAF-BF48-4593-BE2E-60D797E2BA3D}" destId="{2BA67ABA-355E-421B-BF07-A372AC572ECD}" srcOrd="0" destOrd="0" presId="urn:microsoft.com/office/officeart/2005/8/layout/process2"/>
    <dgm:cxn modelId="{1D0FD6CE-4CEF-4AD8-AC77-E43F9EB08911}" type="presOf" srcId="{B99EFF1F-CE2F-46E9-9133-6C47B91B1530}" destId="{DBC30790-AA71-49F8-8E2A-FA2A110602E8}" srcOrd="0" destOrd="0" presId="urn:microsoft.com/office/officeart/2005/8/layout/process2"/>
    <dgm:cxn modelId="{5F026750-3336-4764-A81B-E11B53180352}" type="presOf" srcId="{93008792-A490-4C55-B828-914F8529E9C5}" destId="{094B0BCD-4E11-4927-9108-4D8DB4842FF5}" srcOrd="0" destOrd="0" presId="urn:microsoft.com/office/officeart/2005/8/layout/process2"/>
    <dgm:cxn modelId="{98D90834-14FB-44B4-9F6B-C11D8922625F}" type="presOf" srcId="{42B33D45-8DC2-49FE-BB45-6DE97947D0DA}" destId="{1DF56D08-8E76-42AF-9B9C-13E7D0F01655}" srcOrd="0" destOrd="0" presId="urn:microsoft.com/office/officeart/2005/8/layout/process2"/>
    <dgm:cxn modelId="{E386E600-2CF1-42F3-9746-A7779D32B7A8}" srcId="{B99EFF1F-CE2F-46E9-9133-6C47B91B1530}" destId="{915E7AAF-BF48-4593-BE2E-60D797E2BA3D}" srcOrd="0" destOrd="0" parTransId="{01907BA0-06DB-4301-A016-C619ED1F502E}" sibTransId="{42B33D45-8DC2-49FE-BB45-6DE97947D0DA}"/>
    <dgm:cxn modelId="{FC6DDAB5-7FA0-4D24-8F3B-A04B03624CEC}" type="presOf" srcId="{42B33D45-8DC2-49FE-BB45-6DE97947D0DA}" destId="{1C740C10-30E0-4449-B9FB-AA4E1852C619}" srcOrd="1" destOrd="0" presId="urn:microsoft.com/office/officeart/2005/8/layout/process2"/>
    <dgm:cxn modelId="{6479C8A3-90C3-48BF-A33B-8841107DC5E4}" srcId="{B99EFF1F-CE2F-46E9-9133-6C47B91B1530}" destId="{93008792-A490-4C55-B828-914F8529E9C5}" srcOrd="2" destOrd="0" parTransId="{BAF49411-310A-49E8-A9FB-82B27FABF3E2}" sibTransId="{E1A6FDE8-56FC-44EB-B3A1-BA8E38B45BD4}"/>
    <dgm:cxn modelId="{D882902A-3460-48A7-9C35-355C2A2832DB}" srcId="{B99EFF1F-CE2F-46E9-9133-6C47B91B1530}" destId="{EC693C38-C621-46FF-9DF5-A8D7B40CDDA0}" srcOrd="1" destOrd="0" parTransId="{90672E02-965C-4D86-B5B7-019C733DAB2C}" sibTransId="{FF7AE37D-CD1B-437F-BD06-FB4CBE0ECA39}"/>
    <dgm:cxn modelId="{6D711449-5624-4498-B7CF-016E6D3F3C7D}" type="presOf" srcId="{FF7AE37D-CD1B-437F-BD06-FB4CBE0ECA39}" destId="{65B9F77B-3DB6-4603-910D-76155C02AB05}" srcOrd="1" destOrd="0" presId="urn:microsoft.com/office/officeart/2005/8/layout/process2"/>
    <dgm:cxn modelId="{D57C415C-6F64-4A94-993A-42AA26BF1B99}" type="presOf" srcId="{EC693C38-C621-46FF-9DF5-A8D7B40CDDA0}" destId="{F3527368-3B9A-4FD4-8D46-04CDEE304871}" srcOrd="0" destOrd="0" presId="urn:microsoft.com/office/officeart/2005/8/layout/process2"/>
    <dgm:cxn modelId="{BF0D1CE0-4A23-46D3-89FB-906B0495CAC4}" type="presOf" srcId="{FF7AE37D-CD1B-437F-BD06-FB4CBE0ECA39}" destId="{01147E30-96B5-4ACE-8C19-40AF80413A85}" srcOrd="0" destOrd="0" presId="urn:microsoft.com/office/officeart/2005/8/layout/process2"/>
    <dgm:cxn modelId="{F240590E-9D73-4218-8EED-63D9D0648787}" type="presParOf" srcId="{DBC30790-AA71-49F8-8E2A-FA2A110602E8}" destId="{2BA67ABA-355E-421B-BF07-A372AC572ECD}" srcOrd="0" destOrd="0" presId="urn:microsoft.com/office/officeart/2005/8/layout/process2"/>
    <dgm:cxn modelId="{8961C0A1-7DED-425E-97ED-6EF7E0403857}" type="presParOf" srcId="{DBC30790-AA71-49F8-8E2A-FA2A110602E8}" destId="{1DF56D08-8E76-42AF-9B9C-13E7D0F01655}" srcOrd="1" destOrd="0" presId="urn:microsoft.com/office/officeart/2005/8/layout/process2"/>
    <dgm:cxn modelId="{0CF83674-8A2B-485E-966B-27734B114D2D}" type="presParOf" srcId="{1DF56D08-8E76-42AF-9B9C-13E7D0F01655}" destId="{1C740C10-30E0-4449-B9FB-AA4E1852C619}" srcOrd="0" destOrd="0" presId="urn:microsoft.com/office/officeart/2005/8/layout/process2"/>
    <dgm:cxn modelId="{FBF3E31A-C09B-4E8D-9D93-171B64EBFF14}" type="presParOf" srcId="{DBC30790-AA71-49F8-8E2A-FA2A110602E8}" destId="{F3527368-3B9A-4FD4-8D46-04CDEE304871}" srcOrd="2" destOrd="0" presId="urn:microsoft.com/office/officeart/2005/8/layout/process2"/>
    <dgm:cxn modelId="{77FCD719-80E8-458D-B26D-4B8B21400C78}" type="presParOf" srcId="{DBC30790-AA71-49F8-8E2A-FA2A110602E8}" destId="{01147E30-96B5-4ACE-8C19-40AF80413A85}" srcOrd="3" destOrd="0" presId="urn:microsoft.com/office/officeart/2005/8/layout/process2"/>
    <dgm:cxn modelId="{1D88DF17-4117-4C92-9C05-22234599D801}" type="presParOf" srcId="{01147E30-96B5-4ACE-8C19-40AF80413A85}" destId="{65B9F77B-3DB6-4603-910D-76155C02AB05}" srcOrd="0" destOrd="0" presId="urn:microsoft.com/office/officeart/2005/8/layout/process2"/>
    <dgm:cxn modelId="{B0517223-6BFF-46C8-8F85-BFFD786C3704}" type="presParOf" srcId="{DBC30790-AA71-49F8-8E2A-FA2A110602E8}" destId="{094B0BCD-4E11-4927-9108-4D8DB4842FF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FDBEE-583E-499A-BF8F-1731A3A3E8D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1A4EFF9-F8A7-4E15-833C-9C273F5B3FF2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512701-746F-4B31-8D32-FB6E5528A07D}" type="parTrans" cxnId="{F681FDCD-E4DC-43F5-BEA1-9E65CD84FED3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1750FC40-0606-40E8-A341-2CD95A79FD3D}" type="sibTrans" cxnId="{F681FDCD-E4DC-43F5-BEA1-9E65CD84FED3}">
      <dgm:prSet custT="1"/>
      <dgm:spPr>
        <a:solidFill>
          <a:srgbClr val="BBCDDF"/>
        </a:solidFill>
      </dgm:spPr>
      <dgm:t>
        <a:bodyPr/>
        <a:lstStyle/>
        <a:p>
          <a:endParaRPr lang="en-BZ" sz="20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B1C42F7-9CCE-41B4-892C-3F4556E6027C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63EB4-259D-4A8F-BC48-F36B060F2219}" type="parTrans" cxnId="{05C7AB8E-8063-415D-A8F7-9BCE536B3E42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A0804399-3DB2-47C7-9EE9-6C6E065344C8}" type="sibTrans" cxnId="{05C7AB8E-8063-415D-A8F7-9BCE536B3E42}">
      <dgm:prSet custT="1"/>
      <dgm:spPr>
        <a:solidFill>
          <a:srgbClr val="BBCDDF"/>
        </a:solidFill>
      </dgm:spPr>
      <dgm:t>
        <a:bodyPr/>
        <a:lstStyle/>
        <a:p>
          <a:endParaRPr lang="en-BZ" sz="20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BEFDBA85-F4AA-463F-B38D-F5D320C56881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824E6-05F0-40FC-8FB4-2FE7900F6096}" type="parTrans" cxnId="{6C99408F-A3D7-4D8D-AD85-ACC3A85B8DF6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F9953F08-D0BD-4967-98A2-C187EBD26584}" type="sibTrans" cxnId="{6C99408F-A3D7-4D8D-AD85-ACC3A85B8DF6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876AA10D-80C8-4E55-A33C-3B3AD9907886}" type="pres">
      <dgm:prSet presAssocID="{D61FDBEE-583E-499A-BF8F-1731A3A3E8D0}" presName="linearFlow" presStyleCnt="0">
        <dgm:presLayoutVars>
          <dgm:resizeHandles val="exact"/>
        </dgm:presLayoutVars>
      </dgm:prSet>
      <dgm:spPr/>
    </dgm:pt>
    <dgm:pt modelId="{4832A276-69BB-45DD-8BFB-C7AE59D55B4B}" type="pres">
      <dgm:prSet presAssocID="{21A4EFF9-F8A7-4E15-833C-9C273F5B3FF2}" presName="node" presStyleLbl="node1" presStyleIdx="0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9A069-8A40-4B9A-98D7-00BB065D4FE8}" type="pres">
      <dgm:prSet presAssocID="{1750FC40-0606-40E8-A341-2CD95A79FD3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D7970C6-C702-47B3-B9DF-6B47E8DEFA3D}" type="pres">
      <dgm:prSet presAssocID="{1750FC40-0606-40E8-A341-2CD95A79FD3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C6D6C23-28F8-49E0-9C1B-651B5C908437}" type="pres">
      <dgm:prSet presAssocID="{EB1C42F7-9CCE-41B4-892C-3F4556E6027C}" presName="node" presStyleLbl="node1" presStyleIdx="1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B39A-467F-4A93-A479-FEAA7F631733}" type="pres">
      <dgm:prSet presAssocID="{A0804399-3DB2-47C7-9EE9-6C6E065344C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45530F0-E555-4BA1-8FAB-777E12308F92}" type="pres">
      <dgm:prSet presAssocID="{A0804399-3DB2-47C7-9EE9-6C6E065344C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CCA6FC2-D574-4B30-8281-8B92D92947FE}" type="pres">
      <dgm:prSet presAssocID="{BEFDBA85-F4AA-463F-B38D-F5D320C56881}" presName="node" presStyleLbl="node1" presStyleIdx="2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BB378-59FD-4BC5-B83D-2D413BE8C920}" type="presOf" srcId="{A0804399-3DB2-47C7-9EE9-6C6E065344C8}" destId="{145530F0-E555-4BA1-8FAB-777E12308F92}" srcOrd="1" destOrd="0" presId="urn:microsoft.com/office/officeart/2005/8/layout/process2"/>
    <dgm:cxn modelId="{C8F0AB28-5D4B-4076-B9ED-72B8539AA5ED}" type="presOf" srcId="{1750FC40-0606-40E8-A341-2CD95A79FD3D}" destId="{53C9A069-8A40-4B9A-98D7-00BB065D4FE8}" srcOrd="0" destOrd="0" presId="urn:microsoft.com/office/officeart/2005/8/layout/process2"/>
    <dgm:cxn modelId="{AE99D8BD-A50F-49E5-9D92-7F3F9F1E093E}" type="presOf" srcId="{1750FC40-0606-40E8-A341-2CD95A79FD3D}" destId="{9D7970C6-C702-47B3-B9DF-6B47E8DEFA3D}" srcOrd="1" destOrd="0" presId="urn:microsoft.com/office/officeart/2005/8/layout/process2"/>
    <dgm:cxn modelId="{F681FDCD-E4DC-43F5-BEA1-9E65CD84FED3}" srcId="{D61FDBEE-583E-499A-BF8F-1731A3A3E8D0}" destId="{21A4EFF9-F8A7-4E15-833C-9C273F5B3FF2}" srcOrd="0" destOrd="0" parTransId="{10512701-746F-4B31-8D32-FB6E5528A07D}" sibTransId="{1750FC40-0606-40E8-A341-2CD95A79FD3D}"/>
    <dgm:cxn modelId="{D2355BA0-CC50-4D39-A608-5FBF8F986313}" type="presOf" srcId="{D61FDBEE-583E-499A-BF8F-1731A3A3E8D0}" destId="{876AA10D-80C8-4E55-A33C-3B3AD9907886}" srcOrd="0" destOrd="0" presId="urn:microsoft.com/office/officeart/2005/8/layout/process2"/>
    <dgm:cxn modelId="{65261FDA-2BD7-46A1-9F59-BA686DDE8ACA}" type="presOf" srcId="{A0804399-3DB2-47C7-9EE9-6C6E065344C8}" destId="{B90FB39A-467F-4A93-A479-FEAA7F631733}" srcOrd="0" destOrd="0" presId="urn:microsoft.com/office/officeart/2005/8/layout/process2"/>
    <dgm:cxn modelId="{793A3FC1-1B11-40DE-BC3B-CAD2DDC7FFED}" type="presOf" srcId="{EB1C42F7-9CCE-41B4-892C-3F4556E6027C}" destId="{4C6D6C23-28F8-49E0-9C1B-651B5C908437}" srcOrd="0" destOrd="0" presId="urn:microsoft.com/office/officeart/2005/8/layout/process2"/>
    <dgm:cxn modelId="{6C99408F-A3D7-4D8D-AD85-ACC3A85B8DF6}" srcId="{D61FDBEE-583E-499A-BF8F-1731A3A3E8D0}" destId="{BEFDBA85-F4AA-463F-B38D-F5D320C56881}" srcOrd="2" destOrd="0" parTransId="{8BB824E6-05F0-40FC-8FB4-2FE7900F6096}" sibTransId="{F9953F08-D0BD-4967-98A2-C187EBD26584}"/>
    <dgm:cxn modelId="{CCE3426D-5223-4EFA-8A20-F332F91FE91F}" type="presOf" srcId="{BEFDBA85-F4AA-463F-B38D-F5D320C56881}" destId="{DCCA6FC2-D574-4B30-8281-8B92D92947FE}" srcOrd="0" destOrd="0" presId="urn:microsoft.com/office/officeart/2005/8/layout/process2"/>
    <dgm:cxn modelId="{0F5F3CF2-DD07-4ED4-993E-1682E57EC90E}" type="presOf" srcId="{21A4EFF9-F8A7-4E15-833C-9C273F5B3FF2}" destId="{4832A276-69BB-45DD-8BFB-C7AE59D55B4B}" srcOrd="0" destOrd="0" presId="urn:microsoft.com/office/officeart/2005/8/layout/process2"/>
    <dgm:cxn modelId="{05C7AB8E-8063-415D-A8F7-9BCE536B3E42}" srcId="{D61FDBEE-583E-499A-BF8F-1731A3A3E8D0}" destId="{EB1C42F7-9CCE-41B4-892C-3F4556E6027C}" srcOrd="1" destOrd="0" parTransId="{37463EB4-259D-4A8F-BC48-F36B060F2219}" sibTransId="{A0804399-3DB2-47C7-9EE9-6C6E065344C8}"/>
    <dgm:cxn modelId="{C1FF70D0-8362-43F7-BE5B-86F740A847EC}" type="presParOf" srcId="{876AA10D-80C8-4E55-A33C-3B3AD9907886}" destId="{4832A276-69BB-45DD-8BFB-C7AE59D55B4B}" srcOrd="0" destOrd="0" presId="urn:microsoft.com/office/officeart/2005/8/layout/process2"/>
    <dgm:cxn modelId="{4A0E0D46-E4BF-4F23-A271-B85B95D2E0D9}" type="presParOf" srcId="{876AA10D-80C8-4E55-A33C-3B3AD9907886}" destId="{53C9A069-8A40-4B9A-98D7-00BB065D4FE8}" srcOrd="1" destOrd="0" presId="urn:microsoft.com/office/officeart/2005/8/layout/process2"/>
    <dgm:cxn modelId="{FD149FEB-5522-4D6D-A808-1E464053DA54}" type="presParOf" srcId="{53C9A069-8A40-4B9A-98D7-00BB065D4FE8}" destId="{9D7970C6-C702-47B3-B9DF-6B47E8DEFA3D}" srcOrd="0" destOrd="0" presId="urn:microsoft.com/office/officeart/2005/8/layout/process2"/>
    <dgm:cxn modelId="{A936F5C4-35F1-4DBC-BAF8-9D23592F546E}" type="presParOf" srcId="{876AA10D-80C8-4E55-A33C-3B3AD9907886}" destId="{4C6D6C23-28F8-49E0-9C1B-651B5C908437}" srcOrd="2" destOrd="0" presId="urn:microsoft.com/office/officeart/2005/8/layout/process2"/>
    <dgm:cxn modelId="{961D539A-1CF3-4B1B-84E2-AC0466F8A53D}" type="presParOf" srcId="{876AA10D-80C8-4E55-A33C-3B3AD9907886}" destId="{B90FB39A-467F-4A93-A479-FEAA7F631733}" srcOrd="3" destOrd="0" presId="urn:microsoft.com/office/officeart/2005/8/layout/process2"/>
    <dgm:cxn modelId="{91A1D420-8767-48A5-8961-5CA144759CD0}" type="presParOf" srcId="{B90FB39A-467F-4A93-A479-FEAA7F631733}" destId="{145530F0-E555-4BA1-8FAB-777E12308F92}" srcOrd="0" destOrd="0" presId="urn:microsoft.com/office/officeart/2005/8/layout/process2"/>
    <dgm:cxn modelId="{67890E97-B76F-446B-8356-7E6A99751726}" type="presParOf" srcId="{876AA10D-80C8-4E55-A33C-3B3AD9907886}" destId="{DCCA6FC2-D574-4B30-8281-8B92D92947F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A43F63-672D-4C94-A036-FA8AC48AF3CC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BZ"/>
        </a:p>
      </dgm:t>
    </dgm:pt>
    <dgm:pt modelId="{73263058-9B66-4622-893D-957F63EF4C84}">
      <dgm:prSet phldrT="[Văn bản]" custT="1"/>
      <dgm:spPr/>
      <dgm:t>
        <a:bodyPr/>
        <a:lstStyle/>
        <a:p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endParaRPr lang="en-BZ" sz="2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43C5A-E888-437D-AEA8-E8A529D749B8}" type="parTrans" cxnId="{E15B7B5A-961F-41F5-A5D1-B49064A23EF6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C3881-B349-4686-8FE3-9FBF974B1954}" type="sibTrans" cxnId="{E15B7B5A-961F-41F5-A5D1-B49064A23EF6}">
      <dgm:prSet custT="1"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E7B46-6266-40FE-9594-FD599D0C4422}">
      <dgm:prSet phldrT="[Văn bản]" custT="1"/>
      <dgm:spPr/>
      <dgm:t>
        <a:bodyPr/>
        <a:lstStyle/>
        <a:p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cam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2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27317-BED9-45D9-9E25-23E4DE64E0FE}" type="parTrans" cxnId="{6C7D7F39-DED2-4378-87D9-E087D9B7C57D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C644F-FE17-4958-B8E5-B34A9E955DCF}" type="sibTrans" cxnId="{6C7D7F39-DED2-4378-87D9-E087D9B7C57D}">
      <dgm:prSet custT="1"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ACA74-CC62-4746-9F3C-4207B4B0EACA}">
      <dgm:prSet phldrT="[Văn bản]" custT="1"/>
      <dgm:spPr/>
      <dgm:t>
        <a:bodyPr/>
        <a:lstStyle/>
        <a:p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ngợi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t</a:t>
          </a:r>
          <a:r>
            <a:rPr lang="vi-V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vi-V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mọi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BZ" sz="2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E33D1-A759-4227-A860-E04E1F3D3411}" type="parTrans" cxnId="{55E7C48A-D37D-487E-AB56-562A338A8B89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B16ED-FCFE-46A2-A923-C36BA41A4D33}" type="sibTrans" cxnId="{55E7C48A-D37D-487E-AB56-562A338A8B89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1869F-20A3-4FB0-82B5-B4B4C9B78CC3}" type="pres">
      <dgm:prSet presAssocID="{36A43F63-672D-4C94-A036-FA8AC48AF3C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256405-6E6C-419B-BC95-DB262E923F8F}" type="pres">
      <dgm:prSet presAssocID="{73263058-9B66-4622-893D-957F63EF4C84}" presName="node" presStyleLbl="node1" presStyleIdx="0" presStyleCnt="3" custScaleX="139191" custScaleY="7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72E0C-43AA-4F90-816A-3224A7AE1965}" type="pres">
      <dgm:prSet presAssocID="{215C3881-B349-4686-8FE3-9FBF974B195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2DEFB49-4AA0-4B67-9500-DE5D6CD2D20E}" type="pres">
      <dgm:prSet presAssocID="{215C3881-B349-4686-8FE3-9FBF974B195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7BE70DB-FAB6-4A62-9BE2-F54DAF7E362E}" type="pres">
      <dgm:prSet presAssocID="{3E4E7B46-6266-40FE-9594-FD599D0C4422}" presName="node" presStyleLbl="node1" presStyleIdx="1" presStyleCnt="3" custScaleX="139191" custScaleY="10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A8DEF-DC7D-476E-8BF3-60B552F2D972}" type="pres">
      <dgm:prSet presAssocID="{E8EC644F-FE17-4958-B8E5-B34A9E955DC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2609B97-6763-400C-9AC9-49F38322C42D}" type="pres">
      <dgm:prSet presAssocID="{E8EC644F-FE17-4958-B8E5-B34A9E955DC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376B0AC-F885-4FA5-84EB-550563FD6B95}" type="pres">
      <dgm:prSet presAssocID="{D6CACA74-CC62-4746-9F3C-4207B4B0EACA}" presName="node" presStyleLbl="node1" presStyleIdx="2" presStyleCnt="3" custScaleX="139191" custScaleY="140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2B989-677A-482F-9274-B15687743417}" type="presOf" srcId="{D6CACA74-CC62-4746-9F3C-4207B4B0EACA}" destId="{3376B0AC-F885-4FA5-84EB-550563FD6B95}" srcOrd="0" destOrd="0" presId="urn:microsoft.com/office/officeart/2005/8/layout/process2"/>
    <dgm:cxn modelId="{B02E2F5A-B470-45A8-BF43-8CEF4369AC33}" type="presOf" srcId="{E8EC644F-FE17-4958-B8E5-B34A9E955DCF}" destId="{5B8A8DEF-DC7D-476E-8BF3-60B552F2D972}" srcOrd="0" destOrd="0" presId="urn:microsoft.com/office/officeart/2005/8/layout/process2"/>
    <dgm:cxn modelId="{EA830E5B-9C82-4ABB-A69E-8A4A20DEE1BD}" type="presOf" srcId="{215C3881-B349-4686-8FE3-9FBF974B1954}" destId="{3DC72E0C-43AA-4F90-816A-3224A7AE1965}" srcOrd="0" destOrd="0" presId="urn:microsoft.com/office/officeart/2005/8/layout/process2"/>
    <dgm:cxn modelId="{6C7D7F39-DED2-4378-87D9-E087D9B7C57D}" srcId="{36A43F63-672D-4C94-A036-FA8AC48AF3CC}" destId="{3E4E7B46-6266-40FE-9594-FD599D0C4422}" srcOrd="1" destOrd="0" parTransId="{61827317-BED9-45D9-9E25-23E4DE64E0FE}" sibTransId="{E8EC644F-FE17-4958-B8E5-B34A9E955DCF}"/>
    <dgm:cxn modelId="{C8A07241-3A3B-4499-B468-A1DDE38BCDB8}" type="presOf" srcId="{36A43F63-672D-4C94-A036-FA8AC48AF3CC}" destId="{C0E1869F-20A3-4FB0-82B5-B4B4C9B78CC3}" srcOrd="0" destOrd="0" presId="urn:microsoft.com/office/officeart/2005/8/layout/process2"/>
    <dgm:cxn modelId="{E15B7B5A-961F-41F5-A5D1-B49064A23EF6}" srcId="{36A43F63-672D-4C94-A036-FA8AC48AF3CC}" destId="{73263058-9B66-4622-893D-957F63EF4C84}" srcOrd="0" destOrd="0" parTransId="{1B443C5A-E888-437D-AEA8-E8A529D749B8}" sibTransId="{215C3881-B349-4686-8FE3-9FBF974B1954}"/>
    <dgm:cxn modelId="{84DB576D-3AE6-4823-BA72-2F8EEAE622B6}" type="presOf" srcId="{73263058-9B66-4622-893D-957F63EF4C84}" destId="{1F256405-6E6C-419B-BC95-DB262E923F8F}" srcOrd="0" destOrd="0" presId="urn:microsoft.com/office/officeart/2005/8/layout/process2"/>
    <dgm:cxn modelId="{E5454DF6-6EED-4600-8D2A-F749669AD39E}" type="presOf" srcId="{215C3881-B349-4686-8FE3-9FBF974B1954}" destId="{B2DEFB49-4AA0-4B67-9500-DE5D6CD2D20E}" srcOrd="1" destOrd="0" presId="urn:microsoft.com/office/officeart/2005/8/layout/process2"/>
    <dgm:cxn modelId="{55E7C48A-D37D-487E-AB56-562A338A8B89}" srcId="{36A43F63-672D-4C94-A036-FA8AC48AF3CC}" destId="{D6CACA74-CC62-4746-9F3C-4207B4B0EACA}" srcOrd="2" destOrd="0" parTransId="{757E33D1-A759-4227-A860-E04E1F3D3411}" sibTransId="{604B16ED-FCFE-46A2-A923-C36BA41A4D33}"/>
    <dgm:cxn modelId="{0FD6E4F0-336A-4F95-AEE8-542A7DFB91CF}" type="presOf" srcId="{3E4E7B46-6266-40FE-9594-FD599D0C4422}" destId="{97BE70DB-FAB6-4A62-9BE2-F54DAF7E362E}" srcOrd="0" destOrd="0" presId="urn:microsoft.com/office/officeart/2005/8/layout/process2"/>
    <dgm:cxn modelId="{5E147576-1593-4B28-9566-10D6533E0CDE}" type="presOf" srcId="{E8EC644F-FE17-4958-B8E5-B34A9E955DCF}" destId="{D2609B97-6763-400C-9AC9-49F38322C42D}" srcOrd="1" destOrd="0" presId="urn:microsoft.com/office/officeart/2005/8/layout/process2"/>
    <dgm:cxn modelId="{5D9A8DC9-53E5-41F6-B533-27A11998444A}" type="presParOf" srcId="{C0E1869F-20A3-4FB0-82B5-B4B4C9B78CC3}" destId="{1F256405-6E6C-419B-BC95-DB262E923F8F}" srcOrd="0" destOrd="0" presId="urn:microsoft.com/office/officeart/2005/8/layout/process2"/>
    <dgm:cxn modelId="{5B3965A6-B8FB-47CF-8E0B-D0FC49A7421B}" type="presParOf" srcId="{C0E1869F-20A3-4FB0-82B5-B4B4C9B78CC3}" destId="{3DC72E0C-43AA-4F90-816A-3224A7AE1965}" srcOrd="1" destOrd="0" presId="urn:microsoft.com/office/officeart/2005/8/layout/process2"/>
    <dgm:cxn modelId="{90F6445C-14D3-4ABC-824D-6F9FD27B3350}" type="presParOf" srcId="{3DC72E0C-43AA-4F90-816A-3224A7AE1965}" destId="{B2DEFB49-4AA0-4B67-9500-DE5D6CD2D20E}" srcOrd="0" destOrd="0" presId="urn:microsoft.com/office/officeart/2005/8/layout/process2"/>
    <dgm:cxn modelId="{D1E8EAAA-E525-456E-BEB4-68EA329793C7}" type="presParOf" srcId="{C0E1869F-20A3-4FB0-82B5-B4B4C9B78CC3}" destId="{97BE70DB-FAB6-4A62-9BE2-F54DAF7E362E}" srcOrd="2" destOrd="0" presId="urn:microsoft.com/office/officeart/2005/8/layout/process2"/>
    <dgm:cxn modelId="{E424AFBF-B0ED-4746-9D25-974FD1F154DD}" type="presParOf" srcId="{C0E1869F-20A3-4FB0-82B5-B4B4C9B78CC3}" destId="{5B8A8DEF-DC7D-476E-8BF3-60B552F2D972}" srcOrd="3" destOrd="0" presId="urn:microsoft.com/office/officeart/2005/8/layout/process2"/>
    <dgm:cxn modelId="{F491FD23-30D5-4408-BA8D-ACF3CE468D09}" type="presParOf" srcId="{5B8A8DEF-DC7D-476E-8BF3-60B552F2D972}" destId="{D2609B97-6763-400C-9AC9-49F38322C42D}" srcOrd="0" destOrd="0" presId="urn:microsoft.com/office/officeart/2005/8/layout/process2"/>
    <dgm:cxn modelId="{D3E9F194-2822-4765-8F7C-0D3AC71BE01E}" type="presParOf" srcId="{C0E1869F-20A3-4FB0-82B5-B4B4C9B78CC3}" destId="{3376B0AC-F885-4FA5-84EB-550563FD6B9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EDB8C-B07D-4DD7-9842-E2B2AB6865A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Z"/>
        </a:p>
      </dgm:t>
    </dgm:pt>
    <dgm:pt modelId="{E7C7CFA3-03C6-444B-9E1E-81E3A65E8B39}">
      <dgm:prSet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nghiệt</a:t>
          </a:r>
          <a:endParaRPr lang="en-BZ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6702D-C0EE-4C63-9A07-E1829AFDFF02}" type="parTrans" cxnId="{EB6107BB-4DF6-4BB6-83F3-052D0BE4EDAD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FBB11-99B2-4D49-A0E9-18EC68A52938}" type="sibTrans" cxnId="{EB6107BB-4DF6-4BB6-83F3-052D0BE4EDAD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4E386-3DAE-430E-9ED0-00EAED68F6F0}">
      <dgm:prSet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00AC2-46FB-4735-8050-697F47612F3C}" type="parTrans" cxnId="{A79885E4-1275-4C55-A550-C79BDF65C757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15A07-5C5C-44F0-86A0-776315FABF13}" type="sibTrans" cxnId="{A79885E4-1275-4C55-A550-C79BDF65C757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1D84E-EC1E-4C05-9922-D1BD8B3E809E}" type="pres">
      <dgm:prSet presAssocID="{143EDB8C-B07D-4DD7-9842-E2B2AB6865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07A5F-1A5E-4CA3-ACC7-F71A5316A88E}" type="pres">
      <dgm:prSet presAssocID="{143EDB8C-B07D-4DD7-9842-E2B2AB6865A0}" presName="ribbon" presStyleLbl="node1" presStyleIdx="0" presStyleCnt="1"/>
      <dgm:spPr>
        <a:solidFill>
          <a:srgbClr val="3A7931"/>
        </a:solidFill>
      </dgm:spPr>
    </dgm:pt>
    <dgm:pt modelId="{D6B9B1E9-18BB-4E3B-86AF-6BA34C0AD13B}" type="pres">
      <dgm:prSet presAssocID="{143EDB8C-B07D-4DD7-9842-E2B2AB6865A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2A386-61A0-4F23-BC71-AECC106A4D56}" type="pres">
      <dgm:prSet presAssocID="{143EDB8C-B07D-4DD7-9842-E2B2AB6865A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7EB27-1ACC-433D-BC42-BC116B26974F}" type="presOf" srcId="{99C4E386-3DAE-430E-9ED0-00EAED68F6F0}" destId="{2E22A386-61A0-4F23-BC71-AECC106A4D56}" srcOrd="0" destOrd="0" presId="urn:microsoft.com/office/officeart/2005/8/layout/arrow6"/>
    <dgm:cxn modelId="{EB6107BB-4DF6-4BB6-83F3-052D0BE4EDAD}" srcId="{143EDB8C-B07D-4DD7-9842-E2B2AB6865A0}" destId="{E7C7CFA3-03C6-444B-9E1E-81E3A65E8B39}" srcOrd="0" destOrd="0" parTransId="{1B36702D-C0EE-4C63-9A07-E1829AFDFF02}" sibTransId="{719FBB11-99B2-4D49-A0E9-18EC68A52938}"/>
    <dgm:cxn modelId="{8ED13D25-82E6-48A1-9108-B92E13D09766}" type="presOf" srcId="{E7C7CFA3-03C6-444B-9E1E-81E3A65E8B39}" destId="{D6B9B1E9-18BB-4E3B-86AF-6BA34C0AD13B}" srcOrd="0" destOrd="0" presId="urn:microsoft.com/office/officeart/2005/8/layout/arrow6"/>
    <dgm:cxn modelId="{729BDDBA-5CAD-46A2-8600-063844D0ED73}" type="presOf" srcId="{143EDB8C-B07D-4DD7-9842-E2B2AB6865A0}" destId="{2F91D84E-EC1E-4C05-9922-D1BD8B3E809E}" srcOrd="0" destOrd="0" presId="urn:microsoft.com/office/officeart/2005/8/layout/arrow6"/>
    <dgm:cxn modelId="{A79885E4-1275-4C55-A550-C79BDF65C757}" srcId="{143EDB8C-B07D-4DD7-9842-E2B2AB6865A0}" destId="{99C4E386-3DAE-430E-9ED0-00EAED68F6F0}" srcOrd="1" destOrd="0" parTransId="{CC600AC2-46FB-4735-8050-697F47612F3C}" sibTransId="{02D15A07-5C5C-44F0-86A0-776315FABF13}"/>
    <dgm:cxn modelId="{75A56695-2039-4CA6-8456-C1525710A24D}" type="presParOf" srcId="{2F91D84E-EC1E-4C05-9922-D1BD8B3E809E}" destId="{EFC07A5F-1A5E-4CA3-ACC7-F71A5316A88E}" srcOrd="0" destOrd="0" presId="urn:microsoft.com/office/officeart/2005/8/layout/arrow6"/>
    <dgm:cxn modelId="{5D57D5B7-1E48-4DDB-BDE0-30405A807436}" type="presParOf" srcId="{2F91D84E-EC1E-4C05-9922-D1BD8B3E809E}" destId="{D6B9B1E9-18BB-4E3B-86AF-6BA34C0AD13B}" srcOrd="1" destOrd="0" presId="urn:microsoft.com/office/officeart/2005/8/layout/arrow6"/>
    <dgm:cxn modelId="{92A952B3-0334-4EE7-93A3-0B970E7E552F}" type="presParOf" srcId="{2F91D84E-EC1E-4C05-9922-D1BD8B3E809E}" destId="{2E22A386-61A0-4F23-BC71-AECC106A4D5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914CB1-AC02-4188-A04A-137A4020711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BZ"/>
        </a:p>
      </dgm:t>
    </dgm:pt>
    <dgm:pt modelId="{1FA75A3A-FA7C-466E-A6BB-345C3964DADA}">
      <dgm:prSet phldrT="[Văn bản]" custT="1"/>
      <dgm:spPr/>
      <dgm:t>
        <a:bodyPr/>
        <a:lstStyle/>
        <a:p>
          <a:r>
            <a:rPr lang="en-BZ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Súng</a:t>
          </a:r>
          <a:endParaRPr lang="en-B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98610-7AAB-41A8-A6E7-E84309BD26B3}" type="parTrans" cxnId="{62EACE7E-66AC-4DD4-9564-15C32DCF0A11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93347-DD70-46A1-8621-986963C70FEA}" type="sibTrans" cxnId="{62EACE7E-66AC-4DD4-9564-15C32DCF0A11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F2718-81E7-4583-B41E-8DC5E0FFFE2E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8A4C4-1DBD-45E1-8292-7949CA341A2E}" type="parTrans" cxnId="{2678A384-31B5-4D1F-8745-E274B9E37650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AE45E-26C4-4B60-ABF7-65177D1D28FC}" type="sibTrans" cxnId="{2678A384-31B5-4D1F-8745-E274B9E37650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323A0-81B2-4BDC-8426-7F16054F12A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khốc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38069-3CAC-4D17-873E-E3D4FBAF3D04}" type="parTrans" cxnId="{A86204AF-717F-4009-8445-B7477CAB3CD3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12E84-2E9A-47D7-9FF7-7021D2CE8535}" type="sibTrans" cxnId="{A86204AF-717F-4009-8445-B7477CAB3CD3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F7C10-BEE9-4F0C-B31E-C40896580AA9}">
      <dgm:prSet phldrT="[Văn bản]" custT="1"/>
      <dgm:spPr/>
      <dgm:t>
        <a:bodyPr/>
        <a:lstStyle/>
        <a:p>
          <a:r>
            <a:rPr lang="en-BZ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endParaRPr lang="en-B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71D8F-9330-4498-989D-2178F0143B0E}" type="parTrans" cxnId="{032E4E67-4FE5-4022-946B-C548184F1F95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C2A5D-8B63-4E25-B159-D764957DC01C}" type="sibTrans" cxnId="{032E4E67-4FE5-4022-946B-C548184F1F95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28C63-152F-449A-B469-BA7C38DFAE6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55BCC-D772-49B4-B56D-7A8EF5F4F19E}" type="parTrans" cxnId="{FD6E6677-6493-44CF-99EA-2B9C875A0F74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8501F-781A-461B-99A9-A4B23FA3E220}" type="sibTrans" cxnId="{FD6E6677-6493-44CF-99EA-2B9C875A0F74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0379A-DC42-4937-9608-BC75574B0B80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45530-F526-4031-8CB4-1CE3D5C531DD}" type="parTrans" cxnId="{7DF9677A-2EAD-4FFF-8B8A-AC1EAA09A65D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A1E04-431C-4223-971B-85686F3B092A}" type="sibTrans" cxnId="{7DF9677A-2EAD-4FFF-8B8A-AC1EAA09A65D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3E0DC-16E3-47EC-8E59-B55FCBFC881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6AF9B-84FC-40C3-B91D-1D0F434CB3B2}" type="parTrans" cxnId="{8E5B9F94-93E9-49AA-A1DB-5AEF97B2910A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A6EA5-7188-467B-A0ED-2AC4D73BB742}" type="sibTrans" cxnId="{8E5B9F94-93E9-49AA-A1DB-5AEF97B2910A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9B9D4-7683-4474-B1C4-BAA973E5DF7D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6E328-1863-4C7D-BCDD-770F0231D7E7}" type="parTrans" cxnId="{AF187456-2E9C-4A20-89F6-CCE86452023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5E685-A0CA-4C9A-BA96-4E675D27CB2C}" type="sibTrans" cxnId="{AF187456-2E9C-4A20-89F6-CCE86452023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8AB11-187D-4218-8457-904F0C3558C7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6133F-2A8E-4D8F-896B-34C7B65ED6B2}" type="parTrans" cxnId="{2AB6AF56-A6D7-450E-8851-09D3C1117FFC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9777B-5FFC-4B24-8915-EA0AF9649360}" type="sibTrans" cxnId="{2AB6AF56-A6D7-450E-8851-09D3C1117FFC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A0C51-78B4-49DB-92AB-588ED940BFE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Khát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C3451-3A85-45C6-A1B4-5517913F802F}" type="parTrans" cxnId="{9502F20B-A5BA-42EA-AB78-1866FEA6BDC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98118-CB66-455D-8D74-DFC9D0041DD3}" type="sibTrans" cxnId="{9502F20B-A5BA-42EA-AB78-1866FEA6BDC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9237A-DFD7-45A3-AAC2-C5307485F371}" type="pres">
      <dgm:prSet presAssocID="{EA914CB1-AC02-4188-A04A-137A402071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AD2737-8105-4496-9C56-B42268B9C552}" type="pres">
      <dgm:prSet presAssocID="{1FA75A3A-FA7C-466E-A6BB-345C3964DADA}" presName="root" presStyleCnt="0"/>
      <dgm:spPr/>
    </dgm:pt>
    <dgm:pt modelId="{CAB46076-AC11-471E-87D9-A7669D832CBC}" type="pres">
      <dgm:prSet presAssocID="{1FA75A3A-FA7C-466E-A6BB-345C3964DADA}" presName="rootComposite" presStyleCnt="0"/>
      <dgm:spPr/>
    </dgm:pt>
    <dgm:pt modelId="{63970251-56EF-4D84-8E7D-4DD6F02E9A99}" type="pres">
      <dgm:prSet presAssocID="{1FA75A3A-FA7C-466E-A6BB-345C3964DADA}" presName="rootText" presStyleLbl="node1" presStyleIdx="0" presStyleCnt="2" custScaleX="196156" custScaleY="99388"/>
      <dgm:spPr/>
      <dgm:t>
        <a:bodyPr/>
        <a:lstStyle/>
        <a:p>
          <a:endParaRPr lang="en-US"/>
        </a:p>
      </dgm:t>
    </dgm:pt>
    <dgm:pt modelId="{246D3AD6-D3D1-494D-AB0D-F4F070983344}" type="pres">
      <dgm:prSet presAssocID="{1FA75A3A-FA7C-466E-A6BB-345C3964DADA}" presName="rootConnector" presStyleLbl="node1" presStyleIdx="0" presStyleCnt="2"/>
      <dgm:spPr/>
      <dgm:t>
        <a:bodyPr/>
        <a:lstStyle/>
        <a:p>
          <a:endParaRPr lang="en-US"/>
        </a:p>
      </dgm:t>
    </dgm:pt>
    <dgm:pt modelId="{A7171687-67B1-42F9-8809-EB0BC2ADC02E}" type="pres">
      <dgm:prSet presAssocID="{1FA75A3A-FA7C-466E-A6BB-345C3964DADA}" presName="childShape" presStyleCnt="0"/>
      <dgm:spPr/>
    </dgm:pt>
    <dgm:pt modelId="{EF794EF1-C6BF-4D5E-BF3A-628F412FA28B}" type="pres">
      <dgm:prSet presAssocID="{ADE8A4C4-1DBD-45E1-8292-7949CA341A2E}" presName="Name13" presStyleLbl="parChTrans1D2" presStyleIdx="0" presStyleCnt="8"/>
      <dgm:spPr/>
      <dgm:t>
        <a:bodyPr/>
        <a:lstStyle/>
        <a:p>
          <a:endParaRPr lang="en-US"/>
        </a:p>
      </dgm:t>
    </dgm:pt>
    <dgm:pt modelId="{6EB8BAB1-3D70-4860-9D97-68A82BB7B7BF}" type="pres">
      <dgm:prSet presAssocID="{1E5F2718-81E7-4583-B41E-8DC5E0FFFE2E}" presName="childText" presStyleLbl="bgAcc1" presStyleIdx="0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EA869-2C28-4323-800F-AA3CBA0B43DD}" type="pres">
      <dgm:prSet presAssocID="{1BF6AF9B-84FC-40C3-B91D-1D0F434CB3B2}" presName="Name13" presStyleLbl="parChTrans1D2" presStyleIdx="1" presStyleCnt="8"/>
      <dgm:spPr/>
      <dgm:t>
        <a:bodyPr/>
        <a:lstStyle/>
        <a:p>
          <a:endParaRPr lang="en-US"/>
        </a:p>
      </dgm:t>
    </dgm:pt>
    <dgm:pt modelId="{E45282FE-2173-414D-9297-283087B6F82F}" type="pres">
      <dgm:prSet presAssocID="{22D3E0DC-16E3-47EC-8E59-B55FCBFC881B}" presName="childText" presStyleLbl="bgAcc1" presStyleIdx="1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A0B-11AC-436A-B91B-0968D80F8869}" type="pres">
      <dgm:prSet presAssocID="{CC66E328-1863-4C7D-BCDD-770F0231D7E7}" presName="Name13" presStyleLbl="parChTrans1D2" presStyleIdx="2" presStyleCnt="8"/>
      <dgm:spPr/>
      <dgm:t>
        <a:bodyPr/>
        <a:lstStyle/>
        <a:p>
          <a:endParaRPr lang="en-US"/>
        </a:p>
      </dgm:t>
    </dgm:pt>
    <dgm:pt modelId="{A930D567-283B-43E1-AF71-5723B9D3C989}" type="pres">
      <dgm:prSet presAssocID="{8879B9D4-7683-4474-B1C4-BAA973E5DF7D}" presName="childText" presStyleLbl="bgAcc1" presStyleIdx="2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D5115-9B6F-4557-B02D-EA295FE71E54}" type="pres">
      <dgm:prSet presAssocID="{8D338069-3CAC-4D17-873E-E3D4FBAF3D04}" presName="Name13" presStyleLbl="parChTrans1D2" presStyleIdx="3" presStyleCnt="8"/>
      <dgm:spPr/>
      <dgm:t>
        <a:bodyPr/>
        <a:lstStyle/>
        <a:p>
          <a:endParaRPr lang="en-US"/>
        </a:p>
      </dgm:t>
    </dgm:pt>
    <dgm:pt modelId="{0B760DBB-4A2C-40F2-9A2C-90C5F0427122}" type="pres">
      <dgm:prSet presAssocID="{B22323A0-81B2-4BDC-8426-7F16054F12A6}" presName="childText" presStyleLbl="bgAcc1" presStyleIdx="3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FC2D7-C17A-4FF4-AF78-1DB49EB5217D}" type="pres">
      <dgm:prSet presAssocID="{224F7C10-BEE9-4F0C-B31E-C40896580AA9}" presName="root" presStyleCnt="0"/>
      <dgm:spPr/>
    </dgm:pt>
    <dgm:pt modelId="{A23DE6BA-AEF9-42C3-9C12-FAC5E4F882D0}" type="pres">
      <dgm:prSet presAssocID="{224F7C10-BEE9-4F0C-B31E-C40896580AA9}" presName="rootComposite" presStyleCnt="0"/>
      <dgm:spPr/>
    </dgm:pt>
    <dgm:pt modelId="{0AC1A8CA-F51F-4943-8D18-DEA05A37D9A8}" type="pres">
      <dgm:prSet presAssocID="{224F7C10-BEE9-4F0C-B31E-C40896580AA9}" presName="rootText" presStyleLbl="node1" presStyleIdx="1" presStyleCnt="2" custScaleX="196156" custScaleY="99388"/>
      <dgm:spPr/>
      <dgm:t>
        <a:bodyPr/>
        <a:lstStyle/>
        <a:p>
          <a:endParaRPr lang="en-US"/>
        </a:p>
      </dgm:t>
    </dgm:pt>
    <dgm:pt modelId="{642A19FD-7734-4644-8166-5CE4D4BD24A0}" type="pres">
      <dgm:prSet presAssocID="{224F7C10-BEE9-4F0C-B31E-C40896580AA9}" presName="rootConnector" presStyleLbl="node1" presStyleIdx="1" presStyleCnt="2"/>
      <dgm:spPr/>
      <dgm:t>
        <a:bodyPr/>
        <a:lstStyle/>
        <a:p>
          <a:endParaRPr lang="en-US"/>
        </a:p>
      </dgm:t>
    </dgm:pt>
    <dgm:pt modelId="{3A308B3D-0CE2-433C-B893-55659E8284E0}" type="pres">
      <dgm:prSet presAssocID="{224F7C10-BEE9-4F0C-B31E-C40896580AA9}" presName="childShape" presStyleCnt="0"/>
      <dgm:spPr/>
    </dgm:pt>
    <dgm:pt modelId="{7A9889DD-FEA4-4EF1-BE9C-BCEBC71C2B48}" type="pres">
      <dgm:prSet presAssocID="{D2B55BCC-D772-49B4-B56D-7A8EF5F4F19E}" presName="Name13" presStyleLbl="parChTrans1D2" presStyleIdx="4" presStyleCnt="8"/>
      <dgm:spPr/>
      <dgm:t>
        <a:bodyPr/>
        <a:lstStyle/>
        <a:p>
          <a:endParaRPr lang="en-US"/>
        </a:p>
      </dgm:t>
    </dgm:pt>
    <dgm:pt modelId="{E9C57FE2-7C41-4442-86D5-BD1BDA25FFA1}" type="pres">
      <dgm:prSet presAssocID="{0AD28C63-152F-449A-B469-BA7C38DFAE66}" presName="childText" presStyleLbl="bgAcc1" presStyleIdx="4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C7BC-D3AF-4D89-A529-D49F23DBD9DA}" type="pres">
      <dgm:prSet presAssocID="{C706133F-2A8E-4D8F-896B-34C7B65ED6B2}" presName="Name13" presStyleLbl="parChTrans1D2" presStyleIdx="5" presStyleCnt="8"/>
      <dgm:spPr/>
      <dgm:t>
        <a:bodyPr/>
        <a:lstStyle/>
        <a:p>
          <a:endParaRPr lang="en-US"/>
        </a:p>
      </dgm:t>
    </dgm:pt>
    <dgm:pt modelId="{913D4153-85C9-443F-94F1-D7B9195EB5EE}" type="pres">
      <dgm:prSet presAssocID="{E418AB11-187D-4218-8457-904F0C3558C7}" presName="childText" presStyleLbl="bgAcc1" presStyleIdx="5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D322F-0779-4011-933F-F5743828E40E}" type="pres">
      <dgm:prSet presAssocID="{707C3451-3A85-45C6-A1B4-5517913F802F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F4BD5E6-59F0-475D-A839-4EE1A4A30647}" type="pres">
      <dgm:prSet presAssocID="{DBBA0C51-78B4-49DB-92AB-588ED940BFEB}" presName="childText" presStyleLbl="bgAcc1" presStyleIdx="6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316DC-82E4-4129-A9F7-1BC7614BBF9A}" type="pres">
      <dgm:prSet presAssocID="{BD545530-F526-4031-8CB4-1CE3D5C531DD}" presName="Name13" presStyleLbl="parChTrans1D2" presStyleIdx="7" presStyleCnt="8"/>
      <dgm:spPr/>
      <dgm:t>
        <a:bodyPr/>
        <a:lstStyle/>
        <a:p>
          <a:endParaRPr lang="en-US"/>
        </a:p>
      </dgm:t>
    </dgm:pt>
    <dgm:pt modelId="{4AB5E8DB-B8C9-4918-B0CB-E2DA7C8A3E95}" type="pres">
      <dgm:prSet presAssocID="{4E90379A-DC42-4937-9608-BC75574B0B80}" presName="childText" presStyleLbl="bgAcc1" presStyleIdx="7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97CB2-749E-4897-A05E-1C09C04382BF}" type="presOf" srcId="{BD545530-F526-4031-8CB4-1CE3D5C531DD}" destId="{CC2316DC-82E4-4129-A9F7-1BC7614BBF9A}" srcOrd="0" destOrd="0" presId="urn:microsoft.com/office/officeart/2005/8/layout/hierarchy3"/>
    <dgm:cxn modelId="{03098F2A-3ADC-4C55-934C-41B4DB3D16C5}" type="presOf" srcId="{8879B9D4-7683-4474-B1C4-BAA973E5DF7D}" destId="{A930D567-283B-43E1-AF71-5723B9D3C989}" srcOrd="0" destOrd="0" presId="urn:microsoft.com/office/officeart/2005/8/layout/hierarchy3"/>
    <dgm:cxn modelId="{BA10A5B2-80F9-4D5A-8BB2-D5969AEE971F}" type="presOf" srcId="{1BF6AF9B-84FC-40C3-B91D-1D0F434CB3B2}" destId="{53BEA869-2C28-4323-800F-AA3CBA0B43DD}" srcOrd="0" destOrd="0" presId="urn:microsoft.com/office/officeart/2005/8/layout/hierarchy3"/>
    <dgm:cxn modelId="{032E4E67-4FE5-4022-946B-C548184F1F95}" srcId="{EA914CB1-AC02-4188-A04A-137A4020711B}" destId="{224F7C10-BEE9-4F0C-B31E-C40896580AA9}" srcOrd="1" destOrd="0" parTransId="{FDB71D8F-9330-4498-989D-2178F0143B0E}" sibTransId="{C70C2A5D-8B63-4E25-B159-D764957DC01C}"/>
    <dgm:cxn modelId="{A776F706-F137-42ED-971D-60F11C4E1DA1}" type="presOf" srcId="{D2B55BCC-D772-49B4-B56D-7A8EF5F4F19E}" destId="{7A9889DD-FEA4-4EF1-BE9C-BCEBC71C2B48}" srcOrd="0" destOrd="0" presId="urn:microsoft.com/office/officeart/2005/8/layout/hierarchy3"/>
    <dgm:cxn modelId="{92945F92-C5E9-4975-99AB-AD0F3DB66473}" type="presOf" srcId="{ADE8A4C4-1DBD-45E1-8292-7949CA341A2E}" destId="{EF794EF1-C6BF-4D5E-BF3A-628F412FA28B}" srcOrd="0" destOrd="0" presId="urn:microsoft.com/office/officeart/2005/8/layout/hierarchy3"/>
    <dgm:cxn modelId="{E53FF7CC-FCAD-4C1D-9606-2869BD94D24D}" type="presOf" srcId="{707C3451-3A85-45C6-A1B4-5517913F802F}" destId="{0E6D322F-0779-4011-933F-F5743828E40E}" srcOrd="0" destOrd="0" presId="urn:microsoft.com/office/officeart/2005/8/layout/hierarchy3"/>
    <dgm:cxn modelId="{2AB6AF56-A6D7-450E-8851-09D3C1117FFC}" srcId="{224F7C10-BEE9-4F0C-B31E-C40896580AA9}" destId="{E418AB11-187D-4218-8457-904F0C3558C7}" srcOrd="1" destOrd="0" parTransId="{C706133F-2A8E-4D8F-896B-34C7B65ED6B2}" sibTransId="{4889777B-5FFC-4B24-8915-EA0AF9649360}"/>
    <dgm:cxn modelId="{8E5B9F94-93E9-49AA-A1DB-5AEF97B2910A}" srcId="{1FA75A3A-FA7C-466E-A6BB-345C3964DADA}" destId="{22D3E0DC-16E3-47EC-8E59-B55FCBFC881B}" srcOrd="1" destOrd="0" parTransId="{1BF6AF9B-84FC-40C3-B91D-1D0F434CB3B2}" sibTransId="{5F9A6EA5-7188-467B-A0ED-2AC4D73BB742}"/>
    <dgm:cxn modelId="{356AE10E-4606-4A3E-BF85-43EDB518D314}" type="presOf" srcId="{DBBA0C51-78B4-49DB-92AB-588ED940BFEB}" destId="{AF4BD5E6-59F0-475D-A839-4EE1A4A30647}" srcOrd="0" destOrd="0" presId="urn:microsoft.com/office/officeart/2005/8/layout/hierarchy3"/>
    <dgm:cxn modelId="{A86204AF-717F-4009-8445-B7477CAB3CD3}" srcId="{1FA75A3A-FA7C-466E-A6BB-345C3964DADA}" destId="{B22323A0-81B2-4BDC-8426-7F16054F12A6}" srcOrd="3" destOrd="0" parTransId="{8D338069-3CAC-4D17-873E-E3D4FBAF3D04}" sibTransId="{FAA12E84-2E9A-47D7-9FF7-7021D2CE8535}"/>
    <dgm:cxn modelId="{737D3CC2-8055-4F68-84A5-520ACC6BA6B2}" type="presOf" srcId="{22D3E0DC-16E3-47EC-8E59-B55FCBFC881B}" destId="{E45282FE-2173-414D-9297-283087B6F82F}" srcOrd="0" destOrd="0" presId="urn:microsoft.com/office/officeart/2005/8/layout/hierarchy3"/>
    <dgm:cxn modelId="{AF187456-2E9C-4A20-89F6-CCE864520239}" srcId="{1FA75A3A-FA7C-466E-A6BB-345C3964DADA}" destId="{8879B9D4-7683-4474-B1C4-BAA973E5DF7D}" srcOrd="2" destOrd="0" parTransId="{CC66E328-1863-4C7D-BCDD-770F0231D7E7}" sibTransId="{BBE5E685-A0CA-4C9A-BA96-4E675D27CB2C}"/>
    <dgm:cxn modelId="{82F897EB-ECC3-4459-87D3-5EB9E6A304FD}" type="presOf" srcId="{0AD28C63-152F-449A-B469-BA7C38DFAE66}" destId="{E9C57FE2-7C41-4442-86D5-BD1BDA25FFA1}" srcOrd="0" destOrd="0" presId="urn:microsoft.com/office/officeart/2005/8/layout/hierarchy3"/>
    <dgm:cxn modelId="{62EACE7E-66AC-4DD4-9564-15C32DCF0A11}" srcId="{EA914CB1-AC02-4188-A04A-137A4020711B}" destId="{1FA75A3A-FA7C-466E-A6BB-345C3964DADA}" srcOrd="0" destOrd="0" parTransId="{84A98610-7AAB-41A8-A6E7-E84309BD26B3}" sibTransId="{51D93347-DD70-46A1-8621-986963C70FEA}"/>
    <dgm:cxn modelId="{16D54EEA-5B6D-442A-8C65-903FA58A43B8}" type="presOf" srcId="{8D338069-3CAC-4D17-873E-E3D4FBAF3D04}" destId="{31FD5115-9B6F-4557-B02D-EA295FE71E54}" srcOrd="0" destOrd="0" presId="urn:microsoft.com/office/officeart/2005/8/layout/hierarchy3"/>
    <dgm:cxn modelId="{9502F20B-A5BA-42EA-AB78-1866FEA6BDC8}" srcId="{224F7C10-BEE9-4F0C-B31E-C40896580AA9}" destId="{DBBA0C51-78B4-49DB-92AB-588ED940BFEB}" srcOrd="2" destOrd="0" parTransId="{707C3451-3A85-45C6-A1B4-5517913F802F}" sibTransId="{0AB98118-CB66-455D-8D74-DFC9D0041DD3}"/>
    <dgm:cxn modelId="{B6F0E54A-66FE-4D2F-A428-A44DF17DD245}" type="presOf" srcId="{1FA75A3A-FA7C-466E-A6BB-345C3964DADA}" destId="{246D3AD6-D3D1-494D-AB0D-F4F070983344}" srcOrd="1" destOrd="0" presId="urn:microsoft.com/office/officeart/2005/8/layout/hierarchy3"/>
    <dgm:cxn modelId="{ED742BDA-975A-4E1F-96AB-A9F9CC245CDB}" type="presOf" srcId="{C706133F-2A8E-4D8F-896B-34C7B65ED6B2}" destId="{22E4C7BC-D3AF-4D89-A529-D49F23DBD9DA}" srcOrd="0" destOrd="0" presId="urn:microsoft.com/office/officeart/2005/8/layout/hierarchy3"/>
    <dgm:cxn modelId="{3261F708-2050-43D0-A144-8F8192FB941D}" type="presOf" srcId="{224F7C10-BEE9-4F0C-B31E-C40896580AA9}" destId="{642A19FD-7734-4644-8166-5CE4D4BD24A0}" srcOrd="1" destOrd="0" presId="urn:microsoft.com/office/officeart/2005/8/layout/hierarchy3"/>
    <dgm:cxn modelId="{2678A384-31B5-4D1F-8745-E274B9E37650}" srcId="{1FA75A3A-FA7C-466E-A6BB-345C3964DADA}" destId="{1E5F2718-81E7-4583-B41E-8DC5E0FFFE2E}" srcOrd="0" destOrd="0" parTransId="{ADE8A4C4-1DBD-45E1-8292-7949CA341A2E}" sibTransId="{6C6AE45E-26C4-4B60-ABF7-65177D1D28FC}"/>
    <dgm:cxn modelId="{4AE9D757-448E-4239-B87C-A70ABED91DA3}" type="presOf" srcId="{E418AB11-187D-4218-8457-904F0C3558C7}" destId="{913D4153-85C9-443F-94F1-D7B9195EB5EE}" srcOrd="0" destOrd="0" presId="urn:microsoft.com/office/officeart/2005/8/layout/hierarchy3"/>
    <dgm:cxn modelId="{7DF9677A-2EAD-4FFF-8B8A-AC1EAA09A65D}" srcId="{224F7C10-BEE9-4F0C-B31E-C40896580AA9}" destId="{4E90379A-DC42-4937-9608-BC75574B0B80}" srcOrd="3" destOrd="0" parTransId="{BD545530-F526-4031-8CB4-1CE3D5C531DD}" sibTransId="{BA6A1E04-431C-4223-971B-85686F3B092A}"/>
    <dgm:cxn modelId="{DC1FE590-2287-4424-AA6D-8C4A2C846962}" type="presOf" srcId="{224F7C10-BEE9-4F0C-B31E-C40896580AA9}" destId="{0AC1A8CA-F51F-4943-8D18-DEA05A37D9A8}" srcOrd="0" destOrd="0" presId="urn:microsoft.com/office/officeart/2005/8/layout/hierarchy3"/>
    <dgm:cxn modelId="{FD6E6677-6493-44CF-99EA-2B9C875A0F74}" srcId="{224F7C10-BEE9-4F0C-B31E-C40896580AA9}" destId="{0AD28C63-152F-449A-B469-BA7C38DFAE66}" srcOrd="0" destOrd="0" parTransId="{D2B55BCC-D772-49B4-B56D-7A8EF5F4F19E}" sibTransId="{DCD8501F-781A-461B-99A9-A4B23FA3E220}"/>
    <dgm:cxn modelId="{20A310DD-3E2C-4E22-B226-4CEC3AF65897}" type="presOf" srcId="{EA914CB1-AC02-4188-A04A-137A4020711B}" destId="{4739237A-DFD7-45A3-AAC2-C5307485F371}" srcOrd="0" destOrd="0" presId="urn:microsoft.com/office/officeart/2005/8/layout/hierarchy3"/>
    <dgm:cxn modelId="{8E9FAB6E-F6D0-4D58-9137-9FD7C0D12525}" type="presOf" srcId="{4E90379A-DC42-4937-9608-BC75574B0B80}" destId="{4AB5E8DB-B8C9-4918-B0CB-E2DA7C8A3E95}" srcOrd="0" destOrd="0" presId="urn:microsoft.com/office/officeart/2005/8/layout/hierarchy3"/>
    <dgm:cxn modelId="{392CF621-D9BB-41F2-9AB5-1DC7031C2E0A}" type="presOf" srcId="{1FA75A3A-FA7C-466E-A6BB-345C3964DADA}" destId="{63970251-56EF-4D84-8E7D-4DD6F02E9A99}" srcOrd="0" destOrd="0" presId="urn:microsoft.com/office/officeart/2005/8/layout/hierarchy3"/>
    <dgm:cxn modelId="{F89A765D-A313-4046-AEA1-DF7063018475}" type="presOf" srcId="{1E5F2718-81E7-4583-B41E-8DC5E0FFFE2E}" destId="{6EB8BAB1-3D70-4860-9D97-68A82BB7B7BF}" srcOrd="0" destOrd="0" presId="urn:microsoft.com/office/officeart/2005/8/layout/hierarchy3"/>
    <dgm:cxn modelId="{E9D33219-51C3-4C8D-8C89-1973B5AE9D04}" type="presOf" srcId="{CC66E328-1863-4C7D-BCDD-770F0231D7E7}" destId="{540BFA0B-11AC-436A-B91B-0968D80F8869}" srcOrd="0" destOrd="0" presId="urn:microsoft.com/office/officeart/2005/8/layout/hierarchy3"/>
    <dgm:cxn modelId="{A7CD2ED4-F07D-4006-8060-12151F32AC73}" type="presOf" srcId="{B22323A0-81B2-4BDC-8426-7F16054F12A6}" destId="{0B760DBB-4A2C-40F2-9A2C-90C5F0427122}" srcOrd="0" destOrd="0" presId="urn:microsoft.com/office/officeart/2005/8/layout/hierarchy3"/>
    <dgm:cxn modelId="{1E1A28DC-CE50-44B9-A18C-AB96B9F1EC50}" type="presParOf" srcId="{4739237A-DFD7-45A3-AAC2-C5307485F371}" destId="{32AD2737-8105-4496-9C56-B42268B9C552}" srcOrd="0" destOrd="0" presId="urn:microsoft.com/office/officeart/2005/8/layout/hierarchy3"/>
    <dgm:cxn modelId="{6B78741C-EE73-4A34-9EE5-52486D739A62}" type="presParOf" srcId="{32AD2737-8105-4496-9C56-B42268B9C552}" destId="{CAB46076-AC11-471E-87D9-A7669D832CBC}" srcOrd="0" destOrd="0" presId="urn:microsoft.com/office/officeart/2005/8/layout/hierarchy3"/>
    <dgm:cxn modelId="{E64415DD-99FE-4F03-B670-825E9992A44D}" type="presParOf" srcId="{CAB46076-AC11-471E-87D9-A7669D832CBC}" destId="{63970251-56EF-4D84-8E7D-4DD6F02E9A99}" srcOrd="0" destOrd="0" presId="urn:microsoft.com/office/officeart/2005/8/layout/hierarchy3"/>
    <dgm:cxn modelId="{FAAA2444-30FB-4D28-8339-A4A9AC4DE07F}" type="presParOf" srcId="{CAB46076-AC11-471E-87D9-A7669D832CBC}" destId="{246D3AD6-D3D1-494D-AB0D-F4F070983344}" srcOrd="1" destOrd="0" presId="urn:microsoft.com/office/officeart/2005/8/layout/hierarchy3"/>
    <dgm:cxn modelId="{A584F3F6-A619-4E7B-86A9-483F775AC8B5}" type="presParOf" srcId="{32AD2737-8105-4496-9C56-B42268B9C552}" destId="{A7171687-67B1-42F9-8809-EB0BC2ADC02E}" srcOrd="1" destOrd="0" presId="urn:microsoft.com/office/officeart/2005/8/layout/hierarchy3"/>
    <dgm:cxn modelId="{3E983A10-8620-4783-AA6F-33BF11319D96}" type="presParOf" srcId="{A7171687-67B1-42F9-8809-EB0BC2ADC02E}" destId="{EF794EF1-C6BF-4D5E-BF3A-628F412FA28B}" srcOrd="0" destOrd="0" presId="urn:microsoft.com/office/officeart/2005/8/layout/hierarchy3"/>
    <dgm:cxn modelId="{7A95CD53-2922-4FFC-B7DF-3882D42E303F}" type="presParOf" srcId="{A7171687-67B1-42F9-8809-EB0BC2ADC02E}" destId="{6EB8BAB1-3D70-4860-9D97-68A82BB7B7BF}" srcOrd="1" destOrd="0" presId="urn:microsoft.com/office/officeart/2005/8/layout/hierarchy3"/>
    <dgm:cxn modelId="{7C069A00-6D69-4A23-98DE-DF6236C60E8D}" type="presParOf" srcId="{A7171687-67B1-42F9-8809-EB0BC2ADC02E}" destId="{53BEA869-2C28-4323-800F-AA3CBA0B43DD}" srcOrd="2" destOrd="0" presId="urn:microsoft.com/office/officeart/2005/8/layout/hierarchy3"/>
    <dgm:cxn modelId="{9EBD3C23-5CD4-4066-AA80-CF70FF51AA73}" type="presParOf" srcId="{A7171687-67B1-42F9-8809-EB0BC2ADC02E}" destId="{E45282FE-2173-414D-9297-283087B6F82F}" srcOrd="3" destOrd="0" presId="urn:microsoft.com/office/officeart/2005/8/layout/hierarchy3"/>
    <dgm:cxn modelId="{B1EDA7AD-7400-4C7F-9B6B-922F6B648236}" type="presParOf" srcId="{A7171687-67B1-42F9-8809-EB0BC2ADC02E}" destId="{540BFA0B-11AC-436A-B91B-0968D80F8869}" srcOrd="4" destOrd="0" presId="urn:microsoft.com/office/officeart/2005/8/layout/hierarchy3"/>
    <dgm:cxn modelId="{4C26ABDF-8A26-41BC-BF0C-DF2CDEC11A2A}" type="presParOf" srcId="{A7171687-67B1-42F9-8809-EB0BC2ADC02E}" destId="{A930D567-283B-43E1-AF71-5723B9D3C989}" srcOrd="5" destOrd="0" presId="urn:microsoft.com/office/officeart/2005/8/layout/hierarchy3"/>
    <dgm:cxn modelId="{7003056C-D576-4B95-9ED3-3E8B4D70E1B9}" type="presParOf" srcId="{A7171687-67B1-42F9-8809-EB0BC2ADC02E}" destId="{31FD5115-9B6F-4557-B02D-EA295FE71E54}" srcOrd="6" destOrd="0" presId="urn:microsoft.com/office/officeart/2005/8/layout/hierarchy3"/>
    <dgm:cxn modelId="{47206C72-F33E-4812-A83D-1F7C61B8A100}" type="presParOf" srcId="{A7171687-67B1-42F9-8809-EB0BC2ADC02E}" destId="{0B760DBB-4A2C-40F2-9A2C-90C5F0427122}" srcOrd="7" destOrd="0" presId="urn:microsoft.com/office/officeart/2005/8/layout/hierarchy3"/>
    <dgm:cxn modelId="{B422DD2A-0944-409D-8274-84C20A3265FB}" type="presParOf" srcId="{4739237A-DFD7-45A3-AAC2-C5307485F371}" destId="{30BFC2D7-C17A-4FF4-AF78-1DB49EB5217D}" srcOrd="1" destOrd="0" presId="urn:microsoft.com/office/officeart/2005/8/layout/hierarchy3"/>
    <dgm:cxn modelId="{CD005537-402B-46FE-8297-1B8A00766A08}" type="presParOf" srcId="{30BFC2D7-C17A-4FF4-AF78-1DB49EB5217D}" destId="{A23DE6BA-AEF9-42C3-9C12-FAC5E4F882D0}" srcOrd="0" destOrd="0" presId="urn:microsoft.com/office/officeart/2005/8/layout/hierarchy3"/>
    <dgm:cxn modelId="{C53386F1-4FBB-40C3-8341-6DB5FB4A30A4}" type="presParOf" srcId="{A23DE6BA-AEF9-42C3-9C12-FAC5E4F882D0}" destId="{0AC1A8CA-F51F-4943-8D18-DEA05A37D9A8}" srcOrd="0" destOrd="0" presId="urn:microsoft.com/office/officeart/2005/8/layout/hierarchy3"/>
    <dgm:cxn modelId="{505156E3-7154-48CB-BD27-B2292B9FDC33}" type="presParOf" srcId="{A23DE6BA-AEF9-42C3-9C12-FAC5E4F882D0}" destId="{642A19FD-7734-4644-8166-5CE4D4BD24A0}" srcOrd="1" destOrd="0" presId="urn:microsoft.com/office/officeart/2005/8/layout/hierarchy3"/>
    <dgm:cxn modelId="{BEDE9952-1CA2-4815-A436-ADA6BB382695}" type="presParOf" srcId="{30BFC2D7-C17A-4FF4-AF78-1DB49EB5217D}" destId="{3A308B3D-0CE2-433C-B893-55659E8284E0}" srcOrd="1" destOrd="0" presId="urn:microsoft.com/office/officeart/2005/8/layout/hierarchy3"/>
    <dgm:cxn modelId="{A5C014BE-6EAD-4464-BE26-4C2C72B5512F}" type="presParOf" srcId="{3A308B3D-0CE2-433C-B893-55659E8284E0}" destId="{7A9889DD-FEA4-4EF1-BE9C-BCEBC71C2B48}" srcOrd="0" destOrd="0" presId="urn:microsoft.com/office/officeart/2005/8/layout/hierarchy3"/>
    <dgm:cxn modelId="{84C9C263-6140-4C1D-8FFE-BF73B56AA43D}" type="presParOf" srcId="{3A308B3D-0CE2-433C-B893-55659E8284E0}" destId="{E9C57FE2-7C41-4442-86D5-BD1BDA25FFA1}" srcOrd="1" destOrd="0" presId="urn:microsoft.com/office/officeart/2005/8/layout/hierarchy3"/>
    <dgm:cxn modelId="{8D1B8E49-2E3B-4180-8232-62887886B319}" type="presParOf" srcId="{3A308B3D-0CE2-433C-B893-55659E8284E0}" destId="{22E4C7BC-D3AF-4D89-A529-D49F23DBD9DA}" srcOrd="2" destOrd="0" presId="urn:microsoft.com/office/officeart/2005/8/layout/hierarchy3"/>
    <dgm:cxn modelId="{6040E869-AD8E-4B31-9EFE-B93B227DF7C3}" type="presParOf" srcId="{3A308B3D-0CE2-433C-B893-55659E8284E0}" destId="{913D4153-85C9-443F-94F1-D7B9195EB5EE}" srcOrd="3" destOrd="0" presId="urn:microsoft.com/office/officeart/2005/8/layout/hierarchy3"/>
    <dgm:cxn modelId="{A9C48F3C-85F7-49C8-9410-E9EADF87968F}" type="presParOf" srcId="{3A308B3D-0CE2-433C-B893-55659E8284E0}" destId="{0E6D322F-0779-4011-933F-F5743828E40E}" srcOrd="4" destOrd="0" presId="urn:microsoft.com/office/officeart/2005/8/layout/hierarchy3"/>
    <dgm:cxn modelId="{FC60DF77-FC87-4788-A141-B9B71FA181A8}" type="presParOf" srcId="{3A308B3D-0CE2-433C-B893-55659E8284E0}" destId="{AF4BD5E6-59F0-475D-A839-4EE1A4A30647}" srcOrd="5" destOrd="0" presId="urn:microsoft.com/office/officeart/2005/8/layout/hierarchy3"/>
    <dgm:cxn modelId="{BB4E8BA3-8C75-4AE7-9803-DA6668FC0763}" type="presParOf" srcId="{3A308B3D-0CE2-433C-B893-55659E8284E0}" destId="{CC2316DC-82E4-4129-A9F7-1BC7614BBF9A}" srcOrd="6" destOrd="0" presId="urn:microsoft.com/office/officeart/2005/8/layout/hierarchy3"/>
    <dgm:cxn modelId="{D0DEEF0A-E88A-4E84-9EE6-8E743A120FF2}" type="presParOf" srcId="{3A308B3D-0CE2-433C-B893-55659E8284E0}" destId="{4AB5E8DB-B8C9-4918-B0CB-E2DA7C8A3E9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9F0E-A44B-4B70-BE02-E0698D848660}">
      <dsp:nvSpPr>
        <dsp:cNvPr id="0" name=""/>
        <dsp:cNvSpPr/>
      </dsp:nvSpPr>
      <dsp:spPr>
        <a:xfrm>
          <a:off x="2207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vi-VN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Cơ sở của tình đồng chí.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7" y="2391224"/>
        <a:ext cx="3435027" cy="2391507"/>
      </dsp:txXfrm>
    </dsp:sp>
    <dsp:sp modelId="{23ED1B28-093A-422A-9A9E-1D659C6475E9}">
      <dsp:nvSpPr>
        <dsp:cNvPr id="0" name=""/>
        <dsp:cNvSpPr/>
      </dsp:nvSpPr>
      <dsp:spPr>
        <a:xfrm>
          <a:off x="56428" y="77114"/>
          <a:ext cx="3326585" cy="25535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556BA6-D448-44AE-9551-C634C6082337}">
      <dsp:nvSpPr>
        <dsp:cNvPr id="0" name=""/>
        <dsp:cNvSpPr/>
      </dsp:nvSpPr>
      <dsp:spPr>
        <a:xfrm>
          <a:off x="3540286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endParaRPr lang="vi-VN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0286" y="2391224"/>
        <a:ext cx="3435027" cy="2391507"/>
      </dsp:txXfrm>
    </dsp:sp>
    <dsp:sp modelId="{FDA9B507-3EB9-4737-897A-97A628FD65F1}">
      <dsp:nvSpPr>
        <dsp:cNvPr id="0" name=""/>
        <dsp:cNvSpPr/>
      </dsp:nvSpPr>
      <dsp:spPr>
        <a:xfrm>
          <a:off x="3619503" y="52476"/>
          <a:ext cx="3276593" cy="25325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319F24-389E-4525-B029-EEA088FBCAB5}">
      <dsp:nvSpPr>
        <dsp:cNvPr id="0" name=""/>
        <dsp:cNvSpPr/>
      </dsp:nvSpPr>
      <dsp:spPr>
        <a:xfrm>
          <a:off x="7078364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lính</a:t>
          </a:r>
          <a:endParaRPr lang="vi-VN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8364" y="2391224"/>
        <a:ext cx="3435027" cy="2391507"/>
      </dsp:txXfrm>
    </dsp:sp>
    <dsp:sp modelId="{21484A38-3652-4889-9E71-ADEE8777B5C3}">
      <dsp:nvSpPr>
        <dsp:cNvPr id="0" name=""/>
        <dsp:cNvSpPr/>
      </dsp:nvSpPr>
      <dsp:spPr>
        <a:xfrm>
          <a:off x="7140629" y="70056"/>
          <a:ext cx="3310498" cy="25677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37BA1B-FE01-43E0-BF4C-88398507356E}">
      <dsp:nvSpPr>
        <dsp:cNvPr id="0" name=""/>
        <dsp:cNvSpPr/>
      </dsp:nvSpPr>
      <dsp:spPr>
        <a:xfrm>
          <a:off x="841247" y="4483227"/>
          <a:ext cx="9674352" cy="149582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67ABA-355E-421B-BF07-A372AC572ECD}">
      <dsp:nvSpPr>
        <dsp:cNvPr id="0" name=""/>
        <dsp:cNvSpPr/>
      </dsp:nvSpPr>
      <dsp:spPr>
        <a:xfrm>
          <a:off x="0" y="33799"/>
          <a:ext cx="6584277" cy="1264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miền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nghèo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endParaRPr lang="en-BZ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42" y="70841"/>
        <a:ext cx="6510193" cy="1190614"/>
      </dsp:txXfrm>
    </dsp:sp>
    <dsp:sp modelId="{1DF56D08-8E76-42AF-9B9C-13E7D0F01655}">
      <dsp:nvSpPr>
        <dsp:cNvPr id="0" name=""/>
        <dsp:cNvSpPr/>
      </dsp:nvSpPr>
      <dsp:spPr>
        <a:xfrm rot="5400000">
          <a:off x="3055007" y="1330114"/>
          <a:ext cx="474261" cy="56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b="1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121404" y="1377540"/>
        <a:ext cx="341468" cy="331983"/>
      </dsp:txXfrm>
    </dsp:sp>
    <dsp:sp modelId="{F3527368-3B9A-4FD4-8D46-04CDEE304871}">
      <dsp:nvSpPr>
        <dsp:cNvPr id="0" name=""/>
        <dsp:cNvSpPr/>
      </dsp:nvSpPr>
      <dsp:spPr>
        <a:xfrm>
          <a:off x="0" y="1930846"/>
          <a:ext cx="6584277" cy="1264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7042" y="1967888"/>
        <a:ext cx="6510193" cy="1190614"/>
      </dsp:txXfrm>
    </dsp:sp>
    <dsp:sp modelId="{01147E30-96B5-4ACE-8C19-40AF80413A85}">
      <dsp:nvSpPr>
        <dsp:cNvPr id="0" name=""/>
        <dsp:cNvSpPr/>
      </dsp:nvSpPr>
      <dsp:spPr>
        <a:xfrm rot="5400000">
          <a:off x="3065827" y="3212735"/>
          <a:ext cx="452621" cy="56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b="1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121404" y="3270981"/>
        <a:ext cx="341468" cy="316835"/>
      </dsp:txXfrm>
    </dsp:sp>
    <dsp:sp modelId="{094B0BCD-4E11-4927-9108-4D8DB4842FF5}">
      <dsp:nvSpPr>
        <dsp:cNvPr id="0" name=""/>
        <dsp:cNvSpPr/>
      </dsp:nvSpPr>
      <dsp:spPr>
        <a:xfrm>
          <a:off x="0" y="3799039"/>
          <a:ext cx="6584277" cy="1264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endParaRPr lang="en-BZ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42" y="3836081"/>
        <a:ext cx="6510193" cy="1190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2A276-69BB-45DD-8BFB-C7AE59D55B4B}">
      <dsp:nvSpPr>
        <dsp:cNvPr id="0" name=""/>
        <dsp:cNvSpPr/>
      </dsp:nvSpPr>
      <dsp:spPr>
        <a:xfrm>
          <a:off x="1661876" y="1804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28836"/>
        <a:ext cx="4750182" cy="868878"/>
      </dsp:txXfrm>
    </dsp:sp>
    <dsp:sp modelId="{53C9A069-8A40-4B9A-98D7-00BB065D4FE8}">
      <dsp:nvSpPr>
        <dsp:cNvPr id="0" name=""/>
        <dsp:cNvSpPr/>
      </dsp:nvSpPr>
      <dsp:spPr>
        <a:xfrm rot="5400000">
          <a:off x="3890948" y="947820"/>
          <a:ext cx="346103" cy="415324"/>
        </a:xfrm>
        <a:prstGeom prst="rightArrow">
          <a:avLst>
            <a:gd name="adj1" fmla="val 60000"/>
            <a:gd name="adj2" fmla="val 50000"/>
          </a:avLst>
        </a:prstGeom>
        <a:solidFill>
          <a:srgbClr val="BBCD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939403" y="982431"/>
        <a:ext cx="249194" cy="242272"/>
      </dsp:txXfrm>
    </dsp:sp>
    <dsp:sp modelId="{4C6D6C23-28F8-49E0-9C1B-651B5C908437}">
      <dsp:nvSpPr>
        <dsp:cNvPr id="0" name=""/>
        <dsp:cNvSpPr/>
      </dsp:nvSpPr>
      <dsp:spPr>
        <a:xfrm>
          <a:off x="1661876" y="1386217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1413249"/>
        <a:ext cx="4750182" cy="868878"/>
      </dsp:txXfrm>
    </dsp:sp>
    <dsp:sp modelId="{B90FB39A-467F-4A93-A479-FEAA7F631733}">
      <dsp:nvSpPr>
        <dsp:cNvPr id="0" name=""/>
        <dsp:cNvSpPr/>
      </dsp:nvSpPr>
      <dsp:spPr>
        <a:xfrm rot="5400000">
          <a:off x="3890948" y="2332233"/>
          <a:ext cx="346103" cy="415324"/>
        </a:xfrm>
        <a:prstGeom prst="rightArrow">
          <a:avLst>
            <a:gd name="adj1" fmla="val 60000"/>
            <a:gd name="adj2" fmla="val 50000"/>
          </a:avLst>
        </a:prstGeom>
        <a:solidFill>
          <a:srgbClr val="BBCD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939403" y="2366844"/>
        <a:ext cx="249194" cy="242272"/>
      </dsp:txXfrm>
    </dsp:sp>
    <dsp:sp modelId="{DCCA6FC2-D574-4B30-8281-8B92D92947FE}">
      <dsp:nvSpPr>
        <dsp:cNvPr id="0" name=""/>
        <dsp:cNvSpPr/>
      </dsp:nvSpPr>
      <dsp:spPr>
        <a:xfrm>
          <a:off x="1661876" y="2770631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2797663"/>
        <a:ext cx="4750182" cy="86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56405-6E6C-419B-BC95-DB262E923F8F}">
      <dsp:nvSpPr>
        <dsp:cNvPr id="0" name=""/>
        <dsp:cNvSpPr/>
      </dsp:nvSpPr>
      <dsp:spPr>
        <a:xfrm>
          <a:off x="0" y="3877"/>
          <a:ext cx="4149928" cy="1041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endParaRPr lang="en-BZ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90" y="34367"/>
        <a:ext cx="4088948" cy="980029"/>
      </dsp:txXfrm>
    </dsp:sp>
    <dsp:sp modelId="{3DC72E0C-43AA-4F90-816A-3224A7AE1965}">
      <dsp:nvSpPr>
        <dsp:cNvPr id="0" name=""/>
        <dsp:cNvSpPr/>
      </dsp:nvSpPr>
      <dsp:spPr>
        <a:xfrm rot="5400000">
          <a:off x="1805440" y="1080823"/>
          <a:ext cx="539047" cy="64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0906" y="1134728"/>
        <a:ext cx="388115" cy="377333"/>
      </dsp:txXfrm>
    </dsp:sp>
    <dsp:sp modelId="{97BE70DB-FAB6-4A62-9BE2-F54DAF7E362E}">
      <dsp:nvSpPr>
        <dsp:cNvPr id="0" name=""/>
        <dsp:cNvSpPr/>
      </dsp:nvSpPr>
      <dsp:spPr>
        <a:xfrm>
          <a:off x="0" y="1763617"/>
          <a:ext cx="4149928" cy="1460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cam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26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69" y="1806386"/>
        <a:ext cx="4064390" cy="1374706"/>
      </dsp:txXfrm>
    </dsp:sp>
    <dsp:sp modelId="{5B8A8DEF-DC7D-476E-8BF3-60B552F2D972}">
      <dsp:nvSpPr>
        <dsp:cNvPr id="0" name=""/>
        <dsp:cNvSpPr/>
      </dsp:nvSpPr>
      <dsp:spPr>
        <a:xfrm rot="5400000">
          <a:off x="1805440" y="3259799"/>
          <a:ext cx="539047" cy="64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0906" y="3313704"/>
        <a:ext cx="388115" cy="377333"/>
      </dsp:txXfrm>
    </dsp:sp>
    <dsp:sp modelId="{3376B0AC-F885-4FA5-84EB-550563FD6B95}">
      <dsp:nvSpPr>
        <dsp:cNvPr id="0" name=""/>
        <dsp:cNvSpPr/>
      </dsp:nvSpPr>
      <dsp:spPr>
        <a:xfrm>
          <a:off x="0" y="3942593"/>
          <a:ext cx="4149928" cy="2012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ngợi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t</a:t>
          </a:r>
          <a:r>
            <a:rPr lang="vi-VN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vi-VN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mọi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BZ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49" y="4001542"/>
        <a:ext cx="4032030" cy="1894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07A5F-1A5E-4CA3-ACC7-F71A5316A88E}">
      <dsp:nvSpPr>
        <dsp:cNvPr id="0" name=""/>
        <dsp:cNvSpPr/>
      </dsp:nvSpPr>
      <dsp:spPr>
        <a:xfrm>
          <a:off x="0" y="613433"/>
          <a:ext cx="6692260" cy="2676904"/>
        </a:xfrm>
        <a:prstGeom prst="leftRightRibbon">
          <a:avLst/>
        </a:prstGeom>
        <a:solidFill>
          <a:srgbClr val="3A79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B1E9-18BB-4E3B-86AF-6BA34C0AD13B}">
      <dsp:nvSpPr>
        <dsp:cNvPr id="0" name=""/>
        <dsp:cNvSpPr/>
      </dsp:nvSpPr>
      <dsp:spPr>
        <a:xfrm>
          <a:off x="803071" y="1081891"/>
          <a:ext cx="2208445" cy="1311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nghiệt</a:t>
          </a:r>
          <a:endParaRPr lang="en-BZ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3071" y="1081891"/>
        <a:ext cx="2208445" cy="1311682"/>
      </dsp:txXfrm>
    </dsp:sp>
    <dsp:sp modelId="{2E22A386-61A0-4F23-BC71-AECC106A4D56}">
      <dsp:nvSpPr>
        <dsp:cNvPr id="0" name=""/>
        <dsp:cNvSpPr/>
      </dsp:nvSpPr>
      <dsp:spPr>
        <a:xfrm>
          <a:off x="3346130" y="1510196"/>
          <a:ext cx="2609981" cy="1311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6130" y="1510196"/>
        <a:ext cx="2609981" cy="1311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0251-56EF-4D84-8E7D-4DD6F02E9A99}">
      <dsp:nvSpPr>
        <dsp:cNvPr id="0" name=""/>
        <dsp:cNvSpPr/>
      </dsp:nvSpPr>
      <dsp:spPr>
        <a:xfrm>
          <a:off x="1928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Súng</a:t>
          </a:r>
          <a:endParaRPr lang="en-B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10" y="100356"/>
        <a:ext cx="3369912" cy="815827"/>
      </dsp:txXfrm>
    </dsp:sp>
    <dsp:sp modelId="{EF794EF1-C6BF-4D5E-BF3A-628F412FA28B}">
      <dsp:nvSpPr>
        <dsp:cNvPr id="0" name=""/>
        <dsp:cNvSpPr/>
      </dsp:nvSpPr>
      <dsp:spPr>
        <a:xfrm>
          <a:off x="34399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8BAB1-3D70-4860-9D97-68A82BB7B7BF}">
      <dsp:nvSpPr>
        <dsp:cNvPr id="0" name=""/>
        <dsp:cNvSpPr/>
      </dsp:nvSpPr>
      <dsp:spPr>
        <a:xfrm>
          <a:off x="68606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1185085"/>
        <a:ext cx="2685464" cy="820851"/>
      </dsp:txXfrm>
    </dsp:sp>
    <dsp:sp modelId="{53BEA869-2C28-4323-800F-AA3CBA0B43DD}">
      <dsp:nvSpPr>
        <dsp:cNvPr id="0" name=""/>
        <dsp:cNvSpPr/>
      </dsp:nvSpPr>
      <dsp:spPr>
        <a:xfrm>
          <a:off x="34399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282FE-2173-414D-9297-283087B6F82F}">
      <dsp:nvSpPr>
        <dsp:cNvPr id="0" name=""/>
        <dsp:cNvSpPr/>
      </dsp:nvSpPr>
      <dsp:spPr>
        <a:xfrm>
          <a:off x="68606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2274995"/>
        <a:ext cx="2685464" cy="820851"/>
      </dsp:txXfrm>
    </dsp:sp>
    <dsp:sp modelId="{540BFA0B-11AC-436A-B91B-0968D80F8869}">
      <dsp:nvSpPr>
        <dsp:cNvPr id="0" name=""/>
        <dsp:cNvSpPr/>
      </dsp:nvSpPr>
      <dsp:spPr>
        <a:xfrm>
          <a:off x="34399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0D567-283B-43E1-AF71-5723B9D3C989}">
      <dsp:nvSpPr>
        <dsp:cNvPr id="0" name=""/>
        <dsp:cNvSpPr/>
      </dsp:nvSpPr>
      <dsp:spPr>
        <a:xfrm>
          <a:off x="68606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3364904"/>
        <a:ext cx="2685464" cy="820851"/>
      </dsp:txXfrm>
    </dsp:sp>
    <dsp:sp modelId="{31FD5115-9B6F-4557-B02D-EA295FE71E54}">
      <dsp:nvSpPr>
        <dsp:cNvPr id="0" name=""/>
        <dsp:cNvSpPr/>
      </dsp:nvSpPr>
      <dsp:spPr>
        <a:xfrm>
          <a:off x="34399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60DBB-4A2C-40F2-9A2C-90C5F0427122}">
      <dsp:nvSpPr>
        <dsp:cNvPr id="0" name=""/>
        <dsp:cNvSpPr/>
      </dsp:nvSpPr>
      <dsp:spPr>
        <a:xfrm>
          <a:off x="68606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khốc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4454813"/>
        <a:ext cx="2685464" cy="820851"/>
      </dsp:txXfrm>
    </dsp:sp>
    <dsp:sp modelId="{0AC1A8CA-F51F-4943-8D18-DEA05A37D9A8}">
      <dsp:nvSpPr>
        <dsp:cNvPr id="0" name=""/>
        <dsp:cNvSpPr/>
      </dsp:nvSpPr>
      <dsp:spPr>
        <a:xfrm>
          <a:off x="3858567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endParaRPr lang="en-B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3949" y="100356"/>
        <a:ext cx="3369912" cy="815827"/>
      </dsp:txXfrm>
    </dsp:sp>
    <dsp:sp modelId="{7A9889DD-FEA4-4EF1-BE9C-BCEBC71C2B48}">
      <dsp:nvSpPr>
        <dsp:cNvPr id="0" name=""/>
        <dsp:cNvSpPr/>
      </dsp:nvSpPr>
      <dsp:spPr>
        <a:xfrm>
          <a:off x="420063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57FE2-7C41-4442-86D5-BD1BDA25FFA1}">
      <dsp:nvSpPr>
        <dsp:cNvPr id="0" name=""/>
        <dsp:cNvSpPr/>
      </dsp:nvSpPr>
      <dsp:spPr>
        <a:xfrm>
          <a:off x="454270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1185085"/>
        <a:ext cx="2685464" cy="820851"/>
      </dsp:txXfrm>
    </dsp:sp>
    <dsp:sp modelId="{22E4C7BC-D3AF-4D89-A529-D49F23DBD9DA}">
      <dsp:nvSpPr>
        <dsp:cNvPr id="0" name=""/>
        <dsp:cNvSpPr/>
      </dsp:nvSpPr>
      <dsp:spPr>
        <a:xfrm>
          <a:off x="420063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D4153-85C9-443F-94F1-D7B9195EB5EE}">
      <dsp:nvSpPr>
        <dsp:cNvPr id="0" name=""/>
        <dsp:cNvSpPr/>
      </dsp:nvSpPr>
      <dsp:spPr>
        <a:xfrm>
          <a:off x="454270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2274995"/>
        <a:ext cx="2685464" cy="820851"/>
      </dsp:txXfrm>
    </dsp:sp>
    <dsp:sp modelId="{0E6D322F-0779-4011-933F-F5743828E40E}">
      <dsp:nvSpPr>
        <dsp:cNvPr id="0" name=""/>
        <dsp:cNvSpPr/>
      </dsp:nvSpPr>
      <dsp:spPr>
        <a:xfrm>
          <a:off x="420063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BD5E6-59F0-475D-A839-4EE1A4A30647}">
      <dsp:nvSpPr>
        <dsp:cNvPr id="0" name=""/>
        <dsp:cNvSpPr/>
      </dsp:nvSpPr>
      <dsp:spPr>
        <a:xfrm>
          <a:off x="454270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Khát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3364904"/>
        <a:ext cx="2685464" cy="820851"/>
      </dsp:txXfrm>
    </dsp:sp>
    <dsp:sp modelId="{CC2316DC-82E4-4129-A9F7-1BC7614BBF9A}">
      <dsp:nvSpPr>
        <dsp:cNvPr id="0" name=""/>
        <dsp:cNvSpPr/>
      </dsp:nvSpPr>
      <dsp:spPr>
        <a:xfrm>
          <a:off x="420063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E8DB-B8C9-4918-B0CB-E2DA7C8A3E95}">
      <dsp:nvSpPr>
        <dsp:cNvPr id="0" name=""/>
        <dsp:cNvSpPr/>
      </dsp:nvSpPr>
      <dsp:spPr>
        <a:xfrm>
          <a:off x="454270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4454813"/>
        <a:ext cx="2685464" cy="82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60DF-6F89-438C-8E62-36F2AC226BA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2E27-1E93-482E-B894-3CF5A6D9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9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7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61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22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7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1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99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82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412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573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1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1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882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62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053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89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94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3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8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3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7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6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6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76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3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4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84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608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68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1366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088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893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5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650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195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7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9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894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203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01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105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315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844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66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39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5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8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13F1A-085B-449B-BDCE-FFE7FFF6F0C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C12A5-2BDB-42F5-A049-27AD0F4328E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202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593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3206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728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4032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522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560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2942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8659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096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2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DFA87-133B-4FC1-9D90-B6010232628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EB771-8E47-4D72-A926-4BAC1690A1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034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327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10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4893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09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098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038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467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7888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39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1A2A1-29C8-4707-8F3A-90CE20CD0E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C836D-4148-4C42-A9B6-32D3D126C0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103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2174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2200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40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53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987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031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9262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945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38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D705-32FF-4740-A75D-E8A7EA8376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76B6A-2DD8-4D15-AE46-A3AC48B41D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343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442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580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961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9456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8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479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0766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4720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3234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61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CEBAB-D435-44DE-AD6C-4C8469262C8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99D174-F304-4DA5-B320-8D74A350DC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190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355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855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636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7023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161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82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3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583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2339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7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AA7D3-611F-4E4C-969C-7EE9D0D4E87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DB964-A82A-432B-8183-3AECA63E70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29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515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7722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135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828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605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942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025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640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CEAAC-5844-4974-88B5-1A1C1715B8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77053-B14B-40B1-BF02-B7629AF234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2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D64CD-62E6-40D0-B692-07D214BF392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76863-B1DE-4622-9B3F-747E0A9C8C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1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7F39B-E3CB-4978-9AC1-880F37FBD1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79F8-31AA-46A6-A2CF-3DEEE24782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47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F115C-1288-4D27-A946-81AECA8BC7F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C162E-9DB9-47CB-BA1F-0900A66F57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7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342A4-906F-4317-B77E-F28FAB34986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A11A6-4744-4D98-A772-F2D8E51978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55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0738" y="774700"/>
            <a:ext cx="10550525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138" y="2463800"/>
            <a:ext cx="232886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5"/>
            <a:ext cx="232886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715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863DF-C027-4E3A-ABA4-73A9118EC8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10BD8-697B-4DB6-B116-87DCEBC320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2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ECF84-D876-4EE8-81F8-4256DA16DE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68EA0-A117-4FF6-BF72-5A1994DDD5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24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0BD5E-0886-445D-80CA-F6AA466C511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2F40B-7905-4AE6-B43F-7C6410DEF0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7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7C3AF-975B-4C27-98B7-135800C848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7225A-C4F0-46FC-895D-B2C75F3790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9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05CF5-0AA6-4FA3-B04E-AD7FE6DD8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C6236-D1C8-4715-8D9C-DDEF181FA0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2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77DAA-5BF2-4250-BB48-AECDE45AA3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4309D-FB01-4967-8641-F07115EB20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6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AF73-5271-4CBB-8572-2AAE1FFB8E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BAEBE-E004-4973-BFBF-833B0D5FF9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73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A78D0-1C48-49FD-989C-D81EF7F628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E29EE-4165-4E23-B383-983A19A5FB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1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6375A-B5D7-4C26-9778-63620FA212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987D3-3937-4BFD-A0B7-93E21D51DC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68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D251-1C13-46A8-AB9E-60635128E7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8B5E7E-C444-4A18-A10F-2EFEF702E2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34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200D9-D006-4CA2-A8C0-58B04558155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C7BB5-2C56-4251-9E17-B9122548B0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75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05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030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58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8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3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20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50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28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77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29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115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81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35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71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71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712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05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160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61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07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004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175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3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6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56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5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90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433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2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95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28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5696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4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6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0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16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55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59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369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146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073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55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07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1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098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8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899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99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6834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93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5945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530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9742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2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336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4238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5458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218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921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2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8666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381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0430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458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6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4862-76C9-4DC7-873E-81F88500B9A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51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6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2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74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C60E6-538D-4B5B-B900-D5694326DD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0AD42-DBE1-4E7D-BBAF-4C93490511F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41795-1143-4F28-8BEE-4FB71531C1A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30732-CAAF-4CD4-973D-B744D38898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8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2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05/05/2021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0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jp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28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7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6.jpeg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5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7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h(chị) hãy đóng vai người lính trong bài thơ đồng chí và kể l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04" y="1957760"/>
            <a:ext cx="5948142" cy="42380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653" y="254644"/>
            <a:ext cx="3263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VĂN BẢN: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896" y="516254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CHÍ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7453" y="870197"/>
            <a:ext cx="2597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7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720434" y="2456375"/>
            <a:ext cx="10797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SG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>
            <a:extLst>
              <a:ext uri="{FF2B5EF4-FFF2-40B4-BE49-F238E27FC236}">
                <a16:creationId xmlns:a16="http://schemas.microsoft.com/office/drawing/2014/main" id="{26F8859D-0E0E-4CD6-818E-386916632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/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9D3521C-7A85-4080-979D-E428E5609450}"/>
              </a:ext>
            </a:extLst>
          </p:cNvPr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45AB9B-7927-472C-B5E0-D6B5B9A106DC}"/>
                </a:ext>
              </a:extLst>
            </p:cNvPr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815C49-E0B1-43F3-8E51-9AFD343CA53E}"/>
                </a:ext>
              </a:extLst>
            </p:cNvPr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vi-VN" alt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Cơ sở của tình đồng chí</a:t>
              </a:r>
              <a:endParaRPr kumimoji="0" lang="en-S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2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CA422CA4-2F59-4EA5-B2E1-66971958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3" y="1662406"/>
            <a:ext cx="8954024" cy="1454051"/>
          </a:xfrm>
        </p:spPr>
        <p:txBody>
          <a:bodyPr>
            <a:noAutofit/>
          </a:bodyPr>
          <a:lstStyle/>
          <a:p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Z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hỗ dành sẵn cho Nội dung 4">
            <a:extLst>
              <a:ext uri="{FF2B5EF4-FFF2-40B4-BE49-F238E27FC236}">
                <a16:creationId xmlns:a16="http://schemas.microsoft.com/office/drawing/2014/main" id="{538ABCDE-85C4-4164-9F6A-3EFA0851C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33"/>
          <a:stretch/>
        </p:blipFill>
        <p:spPr>
          <a:xfrm>
            <a:off x="6679870" y="62028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6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Hình ảnh 6" descr="Ảnh có chứa ngoài trời, cỏ, bầu trời, mặt đất&#10;&#10;Mô tả được tạo với mức tin cậy rất cao">
            <a:extLst>
              <a:ext uri="{FF2B5EF4-FFF2-40B4-BE49-F238E27FC236}">
                <a16:creationId xmlns:a16="http://schemas.microsoft.com/office/drawing/2014/main" id="{654E6A8D-9992-4222-95BC-5A912EF85D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5988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iêu đề 1">
            <a:extLst>
              <a:ext uri="{FF2B5EF4-FFF2-40B4-BE49-F238E27FC236}">
                <a16:creationId xmlns:a16="http://schemas.microsoft.com/office/drawing/2014/main" id="{B0EC9EB3-45AF-41BC-AEBB-E53F4CCC1018}"/>
              </a:ext>
            </a:extLst>
          </p:cNvPr>
          <p:cNvSpPr txBox="1">
            <a:spLocks/>
          </p:cNvSpPr>
          <p:nvPr/>
        </p:nvSpPr>
        <p:spPr>
          <a:xfrm>
            <a:off x="270575" y="3231571"/>
            <a:ext cx="8951840" cy="715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sóng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endParaRPr kumimoji="0" lang="en-BZ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3E89D-4770-459D-99EE-5DF660D5C040}"/>
              </a:ext>
            </a:extLst>
          </p:cNvPr>
          <p:cNvSpPr/>
          <p:nvPr/>
        </p:nvSpPr>
        <p:spPr>
          <a:xfrm>
            <a:off x="270575" y="4158788"/>
            <a:ext cx="6602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BZ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085EB-0FFC-4C2B-AAB3-8B2E2821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77" y="5618759"/>
            <a:ext cx="7046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4" descr="Ảnh có chứa ngoài trời, người, cỏ, con người&#10;&#10;Mô tả được tạo với mức tin cậy rất cao">
            <a:extLst>
              <a:ext uri="{FF2B5EF4-FFF2-40B4-BE49-F238E27FC236}">
                <a16:creationId xmlns:a16="http://schemas.microsoft.com/office/drawing/2014/main" id="{04D25B47-9294-47D1-9635-D5DD33E2E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r="-2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id="{5255B1F1-FDBC-4172-BBF6-1B4483236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333" y="1074087"/>
            <a:ext cx="711084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D9B9F-549F-4E43-A0CF-3BB33897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391" y="3456707"/>
            <a:ext cx="64873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id="{DE8466C5-6E28-4C3E-BFB6-017592941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391" y="4239112"/>
            <a:ext cx="7017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id="{610665BC-D1FE-41CD-A7E6-D15B260F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728" y="5054496"/>
            <a:ext cx="111459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622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5157B9D4-3C61-462F-A246-47A135DC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433" y="69899"/>
            <a:ext cx="4977976" cy="1454051"/>
          </a:xfrm>
        </p:spPr>
        <p:txBody>
          <a:bodyPr>
            <a:normAutofit/>
          </a:bodyPr>
          <a:lstStyle/>
          <a:p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id="{5042D684-987A-4D85-8F2E-181C87F0E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3" r="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6" name="Chỗ dành sẵn cho Nội dung 5">
            <a:extLst>
              <a:ext uri="{FF2B5EF4-FFF2-40B4-BE49-F238E27FC236}">
                <a16:creationId xmlns:a16="http://schemas.microsoft.com/office/drawing/2014/main" id="{66F20EB3-002C-4A54-A9FA-D300039FC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60167"/>
              </p:ext>
            </p:extLst>
          </p:nvPr>
        </p:nvGraphicFramePr>
        <p:xfrm>
          <a:off x="5242963" y="1334660"/>
          <a:ext cx="6584277" cy="506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402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Ã¢n Sá»±, QuÃ¢n Äá»i, NgÆ°á»i LÃ­nh, Äi Bá», VÅ© Trang">
            <a:extLst>
              <a:ext uri="{FF2B5EF4-FFF2-40B4-BE49-F238E27FC236}">
                <a16:creationId xmlns:a16="http://schemas.microsoft.com/office/drawing/2014/main" id="{330A0E3E-76AA-4E0F-AFE9-FB0156DFA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b="29668"/>
          <a:stretch/>
        </p:blipFill>
        <p:spPr bwMode="auto">
          <a:xfrm>
            <a:off x="0" y="3829050"/>
            <a:ext cx="1219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88CC687B-58A3-4B37-B3E7-F3B2D20D6069}"/>
              </a:ext>
            </a:extLst>
          </p:cNvPr>
          <p:cNvSpPr/>
          <p:nvPr/>
        </p:nvSpPr>
        <p:spPr>
          <a:xfrm>
            <a:off x="520861" y="651076"/>
            <a:ext cx="3703898" cy="2777924"/>
          </a:xfrm>
          <a:prstGeom prst="hear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CEA67C83-6286-48D0-A411-D15A77C5C2F8}"/>
              </a:ext>
            </a:extLst>
          </p:cNvPr>
          <p:cNvSpPr/>
          <p:nvPr/>
        </p:nvSpPr>
        <p:spPr>
          <a:xfrm>
            <a:off x="4776486" y="775504"/>
            <a:ext cx="879676" cy="2902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CA0C9-2902-40F8-B05F-76A23AAF1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247" y="645673"/>
            <a:ext cx="4990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6C18F-A1B6-470B-9C85-DF1391CD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247" y="1737576"/>
            <a:ext cx="55558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C4C14-B50F-4EBE-8FC7-78409A61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560" y="3385468"/>
            <a:ext cx="5949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158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16B2F49-D0A9-4216-9A7F-E91116FFA838}"/>
              </a:ext>
            </a:extLst>
          </p:cNvPr>
          <p:cNvSpPr/>
          <p:nvPr/>
        </p:nvSpPr>
        <p:spPr>
          <a:xfrm>
            <a:off x="297873" y="453738"/>
            <a:ext cx="2632364" cy="26427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0ED43F0-45C9-430D-98D8-741F91C7643D}"/>
              </a:ext>
            </a:extLst>
          </p:cNvPr>
          <p:cNvSpPr/>
          <p:nvPr/>
        </p:nvSpPr>
        <p:spPr>
          <a:xfrm>
            <a:off x="3487883" y="1055316"/>
            <a:ext cx="1780308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268B80C-712A-4D9A-8F06-7849E6FB5A2B}"/>
              </a:ext>
            </a:extLst>
          </p:cNvPr>
          <p:cNvSpPr/>
          <p:nvPr/>
        </p:nvSpPr>
        <p:spPr>
          <a:xfrm>
            <a:off x="5732320" y="1116476"/>
            <a:ext cx="1884216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27DCA81-FA93-4E2A-AA25-FF77C88C0897}"/>
              </a:ext>
            </a:extLst>
          </p:cNvPr>
          <p:cNvSpPr/>
          <p:nvPr/>
        </p:nvSpPr>
        <p:spPr>
          <a:xfrm>
            <a:off x="8080665" y="1116476"/>
            <a:ext cx="1593271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6B2D494-5A74-451F-86C2-94D6BF482475}"/>
              </a:ext>
            </a:extLst>
          </p:cNvPr>
          <p:cNvSpPr/>
          <p:nvPr/>
        </p:nvSpPr>
        <p:spPr>
          <a:xfrm>
            <a:off x="10138065" y="1116476"/>
            <a:ext cx="1593271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2FFD2F-EF37-4B79-BCC8-6DD92E545949}"/>
              </a:ext>
            </a:extLst>
          </p:cNvPr>
          <p:cNvSpPr/>
          <p:nvPr/>
        </p:nvSpPr>
        <p:spPr>
          <a:xfrm>
            <a:off x="297873" y="3593979"/>
            <a:ext cx="2632364" cy="26427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52FB45-2E76-4AAB-A8F9-B7D754A61945}"/>
              </a:ext>
            </a:extLst>
          </p:cNvPr>
          <p:cNvSpPr/>
          <p:nvPr/>
        </p:nvSpPr>
        <p:spPr>
          <a:xfrm>
            <a:off x="2275608" y="3694811"/>
            <a:ext cx="3969327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569883-43BE-421D-AD2D-A8D7797E224C}"/>
              </a:ext>
            </a:extLst>
          </p:cNvPr>
          <p:cNvSpPr/>
          <p:nvPr/>
        </p:nvSpPr>
        <p:spPr>
          <a:xfrm>
            <a:off x="2587335" y="4648163"/>
            <a:ext cx="3657600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D13EAB-E441-4279-AD4F-64C835BDD85C}"/>
              </a:ext>
            </a:extLst>
          </p:cNvPr>
          <p:cNvSpPr/>
          <p:nvPr/>
        </p:nvSpPr>
        <p:spPr>
          <a:xfrm>
            <a:off x="2275608" y="5592700"/>
            <a:ext cx="3969327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195B5BDA-4826-4C76-A3AE-8203966F452E}"/>
              </a:ext>
            </a:extLst>
          </p:cNvPr>
          <p:cNvSpPr/>
          <p:nvPr/>
        </p:nvSpPr>
        <p:spPr>
          <a:xfrm>
            <a:off x="6982692" y="3537670"/>
            <a:ext cx="4558146" cy="2894302"/>
          </a:xfrm>
          <a:prstGeom prst="hear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kumimoji="0" lang="en-SG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>
            <a:extLst>
              <a:ext uri="{FF2B5EF4-FFF2-40B4-BE49-F238E27FC236}">
                <a16:creationId xmlns:a16="http://schemas.microsoft.com/office/drawing/2014/main" id="{26F8859D-0E0E-4CD6-818E-386916632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/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9D3521C-7A85-4080-979D-E428E5609450}"/>
              </a:ext>
            </a:extLst>
          </p:cNvPr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45AB9B-7927-472C-B5E0-D6B5B9A106DC}"/>
                </a:ext>
              </a:extLst>
            </p:cNvPr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815C49-E0B1-43F3-8E51-9AFD343CA53E}"/>
                </a:ext>
              </a:extLst>
            </p:cNvPr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tình đồng chí</a:t>
              </a:r>
              <a:endPara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1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3BA07-083B-4820-AED7-49B2F128F3E4}"/>
              </a:ext>
            </a:extLst>
          </p:cNvPr>
          <p:cNvSpPr/>
          <p:nvPr/>
        </p:nvSpPr>
        <p:spPr>
          <a:xfrm>
            <a:off x="208345" y="81930"/>
            <a:ext cx="7384648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Tranh sÆ¡n dáº§u vá»i cáº£nh quÃª hÆ°Æ¡ng trong tÃ¢m trÃ­ con ngÆ°á»i Viá»t Nam |">
            <a:extLst>
              <a:ext uri="{FF2B5EF4-FFF2-40B4-BE49-F238E27FC236}">
                <a16:creationId xmlns:a16="http://schemas.microsoft.com/office/drawing/2014/main" id="{3404AAB0-8FBE-494B-A309-CD3F0B96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09" y="311674"/>
            <a:ext cx="4667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 bÃ i viáº¿t">
            <a:extLst>
              <a:ext uri="{FF2B5EF4-FFF2-40B4-BE49-F238E27FC236}">
                <a16:creationId xmlns:a16="http://schemas.microsoft.com/office/drawing/2014/main" id="{CDDE33E8-715F-46F6-B0D5-009D3462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11" y="3330283"/>
            <a:ext cx="4701348" cy="31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ặt đất, ngoài trời, tòa nhà, đá sỏi&#10;&#10;Mô tả được tạo với mức tin cậy rất cao">
            <a:extLst>
              <a:ext uri="{FF2B5EF4-FFF2-40B4-BE49-F238E27FC236}">
                <a16:creationId xmlns:a16="http://schemas.microsoft.com/office/drawing/2014/main" id="{74A43E98-064B-43CF-B10E-38235602B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5529" b="-2"/>
          <a:stretch/>
        </p:blipFill>
        <p:spPr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Hình ảnh 3" descr="Ảnh có chứa cỏ, ngoài trời, bầu trời, con bò&#10;&#10;Mô tả được tạo với mức tin cậy rất cao">
            <a:extLst>
              <a:ext uri="{FF2B5EF4-FFF2-40B4-BE49-F238E27FC236}">
                <a16:creationId xmlns:a16="http://schemas.microsoft.com/office/drawing/2014/main" id="{A055D9A8-45D7-4AF9-80D9-1EB7A76C9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r="14072" b="3"/>
          <a:stretch/>
        </p:blipFill>
        <p:spPr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7053A61-F6A2-4F0E-8DE3-24A4A608C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1811" b="-1"/>
          <a:stretch/>
        </p:blipFill>
        <p:spPr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152D1F8-67B1-4740-95BD-8C964FCF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11670" b="-3"/>
          <a:stretch/>
        </p:blipFill>
        <p:spPr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545C5F79-8B38-409E-AEC5-A38BCF91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70" y="785808"/>
            <a:ext cx="5709390" cy="1454051"/>
          </a:xfrm>
        </p:spPr>
        <p:txBody>
          <a:bodyPr>
            <a:noAutofit/>
          </a:bodyPr>
          <a:lstStyle/>
          <a:p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ơ đồ 7">
            <a:extLst>
              <a:ext uri="{FF2B5EF4-FFF2-40B4-BE49-F238E27FC236}">
                <a16:creationId xmlns:a16="http://schemas.microsoft.com/office/drawing/2014/main" id="{E5B84A61-087C-4492-A2E7-7EDD71347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770561"/>
              </p:ext>
            </p:extLst>
          </p:nvPr>
        </p:nvGraphicFramePr>
        <p:xfrm>
          <a:off x="-1289010" y="2558236"/>
          <a:ext cx="8128000" cy="369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191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720434" y="2456375"/>
            <a:ext cx="1079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SG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Hình ảnh 6" descr="Ảnh có chứa ngoài trời, cỏ, người đàn ông&#10;&#10;Mô tả được tạo với mức tin cậy cao">
            <a:extLst>
              <a:ext uri="{FF2B5EF4-FFF2-40B4-BE49-F238E27FC236}">
                <a16:creationId xmlns:a16="http://schemas.microsoft.com/office/drawing/2014/main" id="{536FA50F-C47A-41E9-BB26-26308E2F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r="18576" b="-3"/>
          <a:stretch/>
        </p:blipFill>
        <p:spPr>
          <a:xfrm>
            <a:off x="-92364" y="4153037"/>
            <a:ext cx="3334494" cy="2704964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Chỗ dành sẵn cho Nội dung 4">
            <a:extLst>
              <a:ext uri="{FF2B5EF4-FFF2-40B4-BE49-F238E27FC236}">
                <a16:creationId xmlns:a16="http://schemas.microsoft.com/office/drawing/2014/main" id="{D4F3B513-F145-4178-8798-8767285CF6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25376" b="1"/>
          <a:stretch/>
        </p:blipFill>
        <p:spPr>
          <a:xfrm>
            <a:off x="3375971" y="2816633"/>
            <a:ext cx="2865339" cy="286533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Hình ảnh 8" descr="Ảnh có chứa ngoài trời, người, ảnh, đen&#10;&#10;Mô tả được tạo với mức tin cậy rất cao">
            <a:extLst>
              <a:ext uri="{FF2B5EF4-FFF2-40B4-BE49-F238E27FC236}">
                <a16:creationId xmlns:a16="http://schemas.microsoft.com/office/drawing/2014/main" id="{4C998554-25E9-4B33-86EB-31F61D1B78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 b="-3"/>
          <a:stretch/>
        </p:blipFill>
        <p:spPr>
          <a:xfrm>
            <a:off x="1" y="-1"/>
            <a:ext cx="4090921" cy="359294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E3B888B-C9C9-4AED-A469-85B22DBF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709" y="2042683"/>
            <a:ext cx="5909212" cy="36392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181C30-0E70-4785-A09E-46E244AD5102}"/>
              </a:ext>
            </a:extLst>
          </p:cNvPr>
          <p:cNvSpPr/>
          <p:nvPr/>
        </p:nvSpPr>
        <p:spPr>
          <a:xfrm>
            <a:off x="2225937" y="546028"/>
            <a:ext cx="773481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 tình đồng chí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B1F972-B319-4E47-B481-EC3F086C847C}"/>
              </a:ext>
            </a:extLst>
          </p:cNvPr>
          <p:cNvSpPr/>
          <p:nvPr/>
        </p:nvSpPr>
        <p:spPr>
          <a:xfrm>
            <a:off x="512000" y="2503760"/>
            <a:ext cx="223170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kumimoji="0" lang="en-SG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042CC2-20E7-44A8-9B4D-9B438F38A981}"/>
              </a:ext>
            </a:extLst>
          </p:cNvPr>
          <p:cNvSpPr/>
          <p:nvPr/>
        </p:nvSpPr>
        <p:spPr>
          <a:xfrm>
            <a:off x="4582118" y="2226762"/>
            <a:ext cx="302244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E9357C-8D5B-42C1-958F-B570A04604E8}"/>
              </a:ext>
            </a:extLst>
          </p:cNvPr>
          <p:cNvSpPr/>
          <p:nvPr/>
        </p:nvSpPr>
        <p:spPr>
          <a:xfrm>
            <a:off x="8917185" y="2226762"/>
            <a:ext cx="276281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CE4900-F7A0-4266-BAC2-DFE2D344456E}"/>
              </a:ext>
            </a:extLst>
          </p:cNvPr>
          <p:cNvCxnSpPr>
            <a:stCxn id="2" idx="2"/>
            <a:endCxn id="4" idx="0"/>
          </p:cNvCxnSpPr>
          <p:nvPr/>
        </p:nvCxnSpPr>
        <p:spPr>
          <a:xfrm flipH="1">
            <a:off x="1627851" y="1366326"/>
            <a:ext cx="4468149" cy="1137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90AAB8-8BFE-4A46-9A83-A8BCC9C246E8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6093343" y="1366326"/>
            <a:ext cx="2657" cy="8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F399AF-4522-4450-B45E-0156E5BA8B15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6096000" y="1366326"/>
            <a:ext cx="4202593" cy="8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947A39-A212-42DF-A78B-089870BD33FA}"/>
              </a:ext>
            </a:extLst>
          </p:cNvPr>
          <p:cNvSpPr txBox="1"/>
          <p:nvPr/>
        </p:nvSpPr>
        <p:spPr>
          <a:xfrm flipH="1">
            <a:off x="511999" y="3680748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F55772-034F-4D49-81D3-0E6F20FDBC95}"/>
              </a:ext>
            </a:extLst>
          </p:cNvPr>
          <p:cNvSpPr txBox="1"/>
          <p:nvPr/>
        </p:nvSpPr>
        <p:spPr>
          <a:xfrm flipH="1">
            <a:off x="511999" y="4408043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4E8CC1-5461-4830-AC98-5DE8F8E6B0E4}"/>
              </a:ext>
            </a:extLst>
          </p:cNvPr>
          <p:cNvSpPr txBox="1"/>
          <p:nvPr/>
        </p:nvSpPr>
        <p:spPr>
          <a:xfrm flipH="1">
            <a:off x="4582118" y="3702752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31AF61-F029-4830-8DFE-339C38971F14}"/>
              </a:ext>
            </a:extLst>
          </p:cNvPr>
          <p:cNvSpPr txBox="1"/>
          <p:nvPr/>
        </p:nvSpPr>
        <p:spPr>
          <a:xfrm flipH="1">
            <a:off x="4582118" y="4430047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9A282E-C96E-4307-AF5D-07B606F9250D}"/>
              </a:ext>
            </a:extLst>
          </p:cNvPr>
          <p:cNvSpPr txBox="1"/>
          <p:nvPr/>
        </p:nvSpPr>
        <p:spPr>
          <a:xfrm flipH="1">
            <a:off x="4582116" y="5157342"/>
            <a:ext cx="50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A7120A-441B-4983-B54C-1DE7E5CEB086}"/>
              </a:ext>
            </a:extLst>
          </p:cNvPr>
          <p:cNvSpPr txBox="1"/>
          <p:nvPr/>
        </p:nvSpPr>
        <p:spPr>
          <a:xfrm flipH="1">
            <a:off x="8899413" y="3740677"/>
            <a:ext cx="2798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871F99-48EA-4F0B-A2ED-7B56A614186D}"/>
              </a:ext>
            </a:extLst>
          </p:cNvPr>
          <p:cNvSpPr txBox="1"/>
          <p:nvPr/>
        </p:nvSpPr>
        <p:spPr>
          <a:xfrm flipH="1">
            <a:off x="-1" y="601204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sâu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sắc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nâng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nẻo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endParaRPr kumimoji="0" lang="en-SG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4" grpId="0"/>
      <p:bldP spid="26" grpId="0"/>
      <p:bldP spid="29" grpId="0"/>
      <p:bldP spid="30" grpId="0"/>
      <p:bldP spid="31" grpId="0"/>
      <p:bldP spid="33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¬nh áº£nh cÃ³ liÃªn quan">
            <a:extLst>
              <a:ext uri="{FF2B5EF4-FFF2-40B4-BE49-F238E27FC236}">
                <a16:creationId xmlns:a16="http://schemas.microsoft.com/office/drawing/2014/main" id="{4F34E340-7204-4183-B037-646CB8D72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 r="-1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94062D-F2D3-41FF-BE4B-16B621D2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802" y="3107861"/>
            <a:ext cx="6017172" cy="2619839"/>
          </a:xfrm>
        </p:spPr>
        <p:txBody>
          <a:bodyPr anchor="ctr">
            <a:noAutofit/>
          </a:bodyPr>
          <a:lstStyle/>
          <a:p>
            <a:pPr algn="ctr"/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B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(Quang 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B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89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2056A3C-5FDB-4B3B-88B7-58BA66A8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B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 descr="Ảnh có chứa ngoài trời, bầu trời, cỏ, ảnh&#10;&#10;Mô tả được tạo với mức tin cậy rất cao">
            <a:extLst>
              <a:ext uri="{FF2B5EF4-FFF2-40B4-BE49-F238E27FC236}">
                <a16:creationId xmlns:a16="http://schemas.microsoft.com/office/drawing/2014/main" id="{0D996B8F-2FEC-4899-90D9-A9C1C5516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5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2DB8D6EC-AF29-436D-B894-0CAE69EC9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44832"/>
              </p:ext>
            </p:extLst>
          </p:nvPr>
        </p:nvGraphicFramePr>
        <p:xfrm>
          <a:off x="7621927" y="460626"/>
          <a:ext cx="4149928" cy="595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02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id="{86E45847-06F1-435C-9CF2-CA5D9CA2F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2377"/>
          <a:stretch/>
        </p:blipFill>
        <p:spPr>
          <a:xfrm>
            <a:off x="16458" y="36518"/>
            <a:ext cx="6324601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C11178-2BAF-4130-9F0B-61B55BFA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037" y="729756"/>
            <a:ext cx="6090986" cy="389238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hỗ dành sẵn cho Nội dung 4">
            <a:extLst>
              <a:ext uri="{FF2B5EF4-FFF2-40B4-BE49-F238E27FC236}">
                <a16:creationId xmlns:a16="http://schemas.microsoft.com/office/drawing/2014/main" id="{0440871D-707D-470E-80A0-73D8BA310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" b="14322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B7CFF82D-27A4-4CB1-A74E-9A455C6A3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097365"/>
              </p:ext>
            </p:extLst>
          </p:nvPr>
        </p:nvGraphicFramePr>
        <p:xfrm>
          <a:off x="5499740" y="1255426"/>
          <a:ext cx="6692260" cy="390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436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2BB97F-840A-47CF-8393-9CD96732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98" y="-77122"/>
            <a:ext cx="4010834" cy="1325563"/>
          </a:xfrm>
        </p:spPr>
        <p:txBody>
          <a:bodyPr>
            <a:normAutofit/>
          </a:bodyPr>
          <a:lstStyle/>
          <a:p>
            <a:pPr algn="ctr"/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Chỗ dành sẵn cho Nội dung 4" descr="Ảnh có chứa thiên nhiên, người, ngoài trời&#10;&#10;Mô tả được tạo với mức tin cậy cao">
            <a:extLst>
              <a:ext uri="{FF2B5EF4-FFF2-40B4-BE49-F238E27FC236}">
                <a16:creationId xmlns:a16="http://schemas.microsoft.com/office/drawing/2014/main" id="{AF067E37-2444-4168-BFB8-76114EA16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855" b="1"/>
          <a:stretch/>
        </p:blipFill>
        <p:spPr>
          <a:xfrm>
            <a:off x="533410" y="1248441"/>
            <a:ext cx="3374810" cy="4272681"/>
          </a:xfrm>
          <a:prstGeom prst="rect">
            <a:avLst/>
          </a:prstGeom>
        </p:spPr>
      </p:pic>
      <p:graphicFrame>
        <p:nvGraphicFramePr>
          <p:cNvPr id="6" name="Chỗ dành sẵn cho Nội dung 5">
            <a:extLst>
              <a:ext uri="{FF2B5EF4-FFF2-40B4-BE49-F238E27FC236}">
                <a16:creationId xmlns:a16="http://schemas.microsoft.com/office/drawing/2014/main" id="{CD0D5998-24DD-426B-81C7-88B5FD496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934337"/>
              </p:ext>
            </p:extLst>
          </p:nvPr>
        </p:nvGraphicFramePr>
        <p:xfrm>
          <a:off x="4689933" y="177523"/>
          <a:ext cx="7281172" cy="537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3DD0C2-6A66-4A68-9EE0-F84CE26D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81" y="5726370"/>
            <a:ext cx="11125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5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3" y="324980"/>
            <a:ext cx="9144000" cy="6858000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19297" y="32592"/>
            <a:ext cx="41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1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218" y="324979"/>
            <a:ext cx="12191999" cy="6679906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371600">
              <a:lnSpc>
                <a:spcPct val="115000"/>
              </a:lnSpc>
              <a:spcAft>
                <a:spcPts val="0"/>
              </a:spcAft>
            </a:pP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8-10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728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83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8" y="2672087"/>
            <a:ext cx="5573893" cy="376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54" y="218254"/>
            <a:ext cx="563046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8916" y="0"/>
            <a:ext cx="0" cy="643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03401" y="218254"/>
            <a:ext cx="6096000" cy="65340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!’’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1948,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1947.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8" y="2672087"/>
            <a:ext cx="5573893" cy="376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54" y="218254"/>
            <a:ext cx="5630462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8916" y="0"/>
            <a:ext cx="0" cy="643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03401" y="218254"/>
            <a:ext cx="6096000" cy="3521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9D367779-1511-40F4-A4A8-B2871825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2" y="428994"/>
            <a:ext cx="7164493" cy="1325563"/>
          </a:xfrm>
        </p:spPr>
        <p:txBody>
          <a:bodyPr>
            <a:normAutofit/>
          </a:bodyPr>
          <a:lstStyle/>
          <a:p>
            <a:pPr algn="r"/>
            <a:r>
              <a:rPr lang="en-B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HỮU </a:t>
            </a:r>
            <a:r>
              <a:rPr lang="en-US" altLang="vi-V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(1926- 2007)</a:t>
            </a:r>
            <a:endParaRPr lang="en-BZ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id="{02E79B66-95C6-442B-92BA-E37A366A3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144788"/>
            <a:ext cx="3425957" cy="4567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B93FE1E-D39E-4905-851A-95854380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923" y="2183551"/>
            <a:ext cx="7161017" cy="4567942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  <a:buFont typeface="Times New Roman" panose="02020603050405020304" pitchFamily="18" charset="0"/>
              <a:buChar char="-"/>
            </a:pP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33" y="-117194"/>
            <a:ext cx="6326247" cy="4554898"/>
          </a:xfrm>
          <a:prstGeom prst="rect">
            <a:avLst/>
          </a:prstGeom>
          <a:noFill/>
          <a:effectLst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778" y="190411"/>
            <a:ext cx="588765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322" y="3311144"/>
            <a:ext cx="11968221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ốt rét ở Trường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7" y="3168399"/>
            <a:ext cx="4856262" cy="3158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6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Truyện ngắn: Họ là đồng đội - Vĩnh Lo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50" y="312738"/>
            <a:ext cx="3941864" cy="285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460375" y="438129"/>
            <a:ext cx="6096000" cy="2034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1485" y="3293790"/>
            <a:ext cx="647264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—&gt;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ốt rét ở Trường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7" y="3168399"/>
            <a:ext cx="4856262" cy="3158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6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8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466" name="Picture 10" descr="Truyện ngắn: Họ là đồng đội - Vĩnh Lo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50" y="312738"/>
            <a:ext cx="3941864" cy="285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30920" y="142699"/>
            <a:ext cx="678333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9359" y="3849375"/>
            <a:ext cx="6472641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Chung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Chung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23" y="0"/>
            <a:ext cx="119026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88" y="2815722"/>
            <a:ext cx="4286250" cy="2895601"/>
          </a:xfrm>
          <a:prstGeom prst="rect">
            <a:avLst/>
          </a:prstGeom>
          <a:noFill/>
          <a:effectLst>
            <a:softEdge rad="889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8344" y="941796"/>
            <a:ext cx="11983656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=&gt;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202" y="995422"/>
            <a:ext cx="1570299" cy="469359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8-10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696" y="76143"/>
            <a:ext cx="10104699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Ý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“Tin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9" name="Group 3"/>
          <p:cNvGrpSpPr>
            <a:grpSpLocks/>
          </p:cNvGrpSpPr>
          <p:nvPr/>
        </p:nvGrpSpPr>
        <p:grpSpPr bwMode="auto">
          <a:xfrm>
            <a:off x="14419" y="3035146"/>
            <a:ext cx="2948245" cy="1187357"/>
            <a:chOff x="21439" y="2981963"/>
            <a:chExt cx="4383613" cy="1474481"/>
          </a:xfrm>
        </p:grpSpPr>
        <p:grpSp>
          <p:nvGrpSpPr>
            <p:cNvPr id="99341" name="Group 14"/>
            <p:cNvGrpSpPr>
              <a:grpSpLocks/>
            </p:cNvGrpSpPr>
            <p:nvPr/>
          </p:nvGrpSpPr>
          <p:grpSpPr bwMode="auto">
            <a:xfrm>
              <a:off x="21439" y="2981963"/>
              <a:ext cx="4383613" cy="1474481"/>
              <a:chOff x="21439" y="3150777"/>
              <a:chExt cx="4383613" cy="147448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1439" y="3150777"/>
                <a:ext cx="3714664" cy="1472650"/>
              </a:xfrm>
              <a:prstGeom prst="rect">
                <a:avLst/>
              </a:prstGeom>
              <a:solidFill>
                <a:srgbClr val="F0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094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32844" y="3152608"/>
                <a:ext cx="1472208" cy="1472650"/>
              </a:xfrm>
              <a:prstGeom prst="ellipse">
                <a:avLst/>
              </a:prstGeom>
              <a:solidFill>
                <a:srgbClr val="F0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094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3048185" y="3094633"/>
              <a:ext cx="1218105" cy="1215569"/>
            </a:xfrm>
            <a:prstGeom prst="ellipse">
              <a:avLst/>
            </a:prstGeom>
            <a:solidFill>
              <a:srgbClr val="D4D4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>
              <a:spLocks/>
            </p:cNvSpPr>
            <p:nvPr/>
          </p:nvSpPr>
          <p:spPr bwMode="auto">
            <a:xfrm>
              <a:off x="3405755" y="3540889"/>
              <a:ext cx="560616" cy="463377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F0AD00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25392" tIns="25392" rIns="25392" bIns="25392" anchor="ctr"/>
            <a:lstStyle/>
            <a:p>
              <a:pPr marL="0" marR="0" lvl="0" indent="0" algn="ctr" defTabSz="228526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5690" y="3196196"/>
              <a:ext cx="2617258" cy="5220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PHIẾU SỐ 2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961" y="353606"/>
            <a:ext cx="10667039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sỹ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[...]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kệ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lung lay 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8" y="4278356"/>
            <a:ext cx="3527014" cy="2235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2532" name="Picture 4" descr="Đồng đ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326">
            <a:off x="4448671" y="4578755"/>
            <a:ext cx="3469004" cy="1944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2534" name="Picture 6" descr="Cảm nhận về tình đồng chí trong bài thơ Đồng chí của Chính Hữ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664">
            <a:off x="8334934" y="4261883"/>
            <a:ext cx="3104998" cy="2095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78470" y="137230"/>
            <a:ext cx="11264096" cy="5170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469" y="804765"/>
            <a:ext cx="11609408" cy="39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1945,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Ý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vè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69"/>
            <a:ext cx="1230774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Làng quan họ... của tôi | Báo dân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27" y="2396703"/>
            <a:ext cx="6124575" cy="33623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524" y="1336819"/>
            <a:ext cx="11852476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tip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896" y="132538"/>
            <a:ext cx="11925782" cy="115416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896" y="1311759"/>
            <a:ext cx="11925782" cy="50191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68183"/>
            <a:ext cx="9525000" cy="595312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9297" y="90465"/>
            <a:ext cx="41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47" y="366620"/>
            <a:ext cx="967643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b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82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áº¿t quáº£ hÃ¬nh áº£nh cho CHÃNH Há»®U">
            <a:extLst>
              <a:ext uri="{FF2B5EF4-FFF2-40B4-BE49-F238E27FC236}">
                <a16:creationId xmlns:a16="http://schemas.microsoft.com/office/drawing/2014/main" id="{78E36C95-27D1-42CE-977C-C18AEDCEF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8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40B3C3-16F7-4C51-A822-0AF19D11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65" y="506477"/>
            <a:ext cx="6327270" cy="6309363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1947,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2000.</a:t>
            </a:r>
          </a:p>
          <a:p>
            <a:pPr algn="just"/>
            <a:endParaRPr lang="en-BZ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74" y="1223999"/>
            <a:ext cx="4186177" cy="43396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b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4596" y="186792"/>
            <a:ext cx="706055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Biện pháp tu từ trong bài thơ Đồng chí - Chính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31" y="2744606"/>
            <a:ext cx="56864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501" y="160380"/>
            <a:ext cx="1135090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 descr="Cảm nhận về bài thơ Đồng Chí của Chính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" y="2905909"/>
            <a:ext cx="6115050" cy="37719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0289" y="1481058"/>
            <a:ext cx="866558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(1948):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Kim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4" descr="Jos Nguyễn Tuấn Dũng: So sánh truyện ngắn Làng- Kim Lân và Tây đầ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83" y="3116340"/>
            <a:ext cx="5026558" cy="3351038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200" y="140672"/>
            <a:ext cx="1153610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74" y="2098983"/>
            <a:ext cx="11665354" cy="35609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chênh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472" y="178837"/>
            <a:ext cx="1194893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ảm nhận về bài thơ Đồng Chí của Chính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31" y="3081664"/>
            <a:ext cx="4647918" cy="28669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331" y="1230574"/>
            <a:ext cx="11945073" cy="512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Hai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quyện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Ba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52" y="0"/>
            <a:ext cx="8653134" cy="6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5978700-D196-4BEC-837E-16906E3C851E}"/>
              </a:ext>
            </a:extLst>
          </p:cNvPr>
          <p:cNvSpPr txBox="1">
            <a:spLocks noChangeArrowheads="1"/>
          </p:cNvSpPr>
          <p:nvPr/>
        </p:nvSpPr>
        <p:spPr>
          <a:xfrm>
            <a:off x="2921977" y="107584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TÁC PHẨM CỦA CHÍNH HỮU</a:t>
            </a:r>
            <a:r>
              <a:rPr kumimoji="0" lang="en-US" alt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DSC03147">
            <a:extLst>
              <a:ext uri="{FF2B5EF4-FFF2-40B4-BE49-F238E27FC236}">
                <a16:creationId xmlns:a16="http://schemas.microsoft.com/office/drawing/2014/main" id="{D3F58C07-A2DB-46FB-85EA-892F5FA7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21" y="1145931"/>
            <a:ext cx="4468002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ap tho dau sung trang treo">
            <a:extLst>
              <a:ext uri="{FF2B5EF4-FFF2-40B4-BE49-F238E27FC236}">
                <a16:creationId xmlns:a16="http://schemas.microsoft.com/office/drawing/2014/main" id="{5A36D989-4509-48C8-BEF2-54543210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1145931"/>
            <a:ext cx="4094994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7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AFE258-E209-4679-8422-07E38D945329}"/>
              </a:ext>
            </a:extLst>
          </p:cNvPr>
          <p:cNvSpPr/>
          <p:nvPr/>
        </p:nvSpPr>
        <p:spPr>
          <a:xfrm>
            <a:off x="211282" y="1437420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anh nước mặn, đồng chua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Làng tôi nghèo đất cày lên sỏi đá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với tôi đôi người xa lạ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 phương trời chẳng hẹn quen nhau.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 bên súng, đầu sát bên đầu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 rét chung chăn thành đôi tri kỷ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chí!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 nương anh gửi bạn thân cày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 nhà không mặc kệ gió lung lay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Giếng nước gốc đa nhớ người ra lính.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với tôi biết từng cơn ớn lạnh,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 run người, vừng trán ướt mồ hôi.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362D8-CF69-4688-B12C-9ABFE75F4E7B}"/>
              </a:ext>
            </a:extLst>
          </p:cNvPr>
          <p:cNvSpPr/>
          <p:nvPr/>
        </p:nvSpPr>
        <p:spPr>
          <a:xfrm>
            <a:off x="6605155" y="1437420"/>
            <a:ext cx="532360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 anh rách vai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 tôi có vài mảnh vá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 cười buốt giá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 không giày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 tay nắm lấy bàn tay!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 nay rừng hoang sương muối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 cạnh bên nhau chờ giặc tới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 súng trăng treo.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2-1948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73E29-BD87-4632-A593-C1E08334A4AA}"/>
              </a:ext>
            </a:extLst>
          </p:cNvPr>
          <p:cNvSpPr/>
          <p:nvPr/>
        </p:nvSpPr>
        <p:spPr>
          <a:xfrm>
            <a:off x="4570268" y="423813"/>
            <a:ext cx="4573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CHÍ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8D0616-1ABD-45F1-9B95-FDA6657F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54153"/>
            <a:ext cx="5195523" cy="2867173"/>
          </a:xfrm>
        </p:spPr>
        <p:txBody>
          <a:bodyPr>
            <a:normAutofit/>
          </a:bodyPr>
          <a:lstStyle/>
          <a:p>
            <a:pPr algn="ctr"/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 (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B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Ã¬nh áº£nh cÃ³ liÃªn quan">
            <a:extLst>
              <a:ext uri="{FF2B5EF4-FFF2-40B4-BE49-F238E27FC236}">
                <a16:creationId xmlns:a16="http://schemas.microsoft.com/office/drawing/2014/main" id="{88C7B24B-2BE0-4144-844D-762F17B8B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6" r="-2" b="10242"/>
          <a:stretch/>
        </p:blipFill>
        <p:spPr bwMode="auto">
          <a:xfrm>
            <a:off x="6096000" y="1"/>
            <a:ext cx="6313150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F148987-26DA-404B-89CF-C6599D6BE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1210"/>
            <a:ext cx="6443890" cy="10259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SÁNG TÁC</a:t>
            </a:r>
            <a:endParaRPr lang="en-BZ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47FF685-0691-43C6-91D5-F4F964981095}"/>
              </a:ext>
            </a:extLst>
          </p:cNvPr>
          <p:cNvGrpSpPr/>
          <p:nvPr/>
        </p:nvGrpSpPr>
        <p:grpSpPr>
          <a:xfrm>
            <a:off x="462828" y="406400"/>
            <a:ext cx="4903499" cy="5846618"/>
            <a:chOff x="462828" y="406400"/>
            <a:chExt cx="4903499" cy="58466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25E959-A8D4-4459-9A99-527EA941FE56}"/>
                </a:ext>
              </a:extLst>
            </p:cNvPr>
            <p:cNvGrpSpPr/>
            <p:nvPr/>
          </p:nvGrpSpPr>
          <p:grpSpPr>
            <a:xfrm>
              <a:off x="462828" y="406400"/>
              <a:ext cx="4903499" cy="5846618"/>
              <a:chOff x="462828" y="471055"/>
              <a:chExt cx="4903499" cy="584661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AAD7053-4433-45DA-B05C-B70FF2C9D0C9}"/>
                  </a:ext>
                </a:extLst>
              </p:cNvPr>
              <p:cNvSpPr/>
              <p:nvPr/>
            </p:nvSpPr>
            <p:spPr>
              <a:xfrm>
                <a:off x="840509" y="1995055"/>
                <a:ext cx="4525818" cy="43226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" name="Picture 2" descr="Pháº¡m Hoan: CÄ NGHá» NGHIá»P 2014 | QuÃ¢n Äá»i, HÃ¬nh áº£nh, Äang yÃªu">
                <a:extLst>
                  <a:ext uri="{FF2B5EF4-FFF2-40B4-BE49-F238E27FC236}">
                    <a16:creationId xmlns:a16="http://schemas.microsoft.com/office/drawing/2014/main" id="{1719D75D-42B3-4043-AD1F-FC8FE689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438" b="90000" l="9217" r="90783">
                            <a14:foregroundMark x1="35484" y1="6875" x2="58986" y2="3438"/>
                            <a14:foregroundMark x1="58986" y1="3438" x2="76959" y2="12500"/>
                            <a14:foregroundMark x1="30415" y1="37188" x2="30876" y2="28750"/>
                            <a14:foregroundMark x1="89862" y1="31563" x2="90783" y2="31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8" y="471055"/>
                <a:ext cx="206692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800599-D662-409A-ADDB-8C3101683432}"/>
                </a:ext>
              </a:extLst>
            </p:cNvPr>
            <p:cNvSpPr txBox="1"/>
            <p:nvPr/>
          </p:nvSpPr>
          <p:spPr>
            <a:xfrm flipH="1">
              <a:off x="1839046" y="2455890"/>
              <a:ext cx="2586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endPara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9158EA5-22F0-40B9-AEFC-310C5D085348}"/>
              </a:ext>
            </a:extLst>
          </p:cNvPr>
          <p:cNvSpPr/>
          <p:nvPr/>
        </p:nvSpPr>
        <p:spPr>
          <a:xfrm>
            <a:off x="1169407" y="381118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5CF8E5-302D-4775-B665-102D1004F545}"/>
              </a:ext>
            </a:extLst>
          </p:cNvPr>
          <p:cNvSpPr/>
          <p:nvPr/>
        </p:nvSpPr>
        <p:spPr>
          <a:xfrm>
            <a:off x="2290615" y="454567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7BACBE-54B8-482B-A34A-351F8578A1B6}"/>
              </a:ext>
            </a:extLst>
          </p:cNvPr>
          <p:cNvSpPr/>
          <p:nvPr/>
        </p:nvSpPr>
        <p:spPr>
          <a:xfrm>
            <a:off x="3453386" y="381118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80AF0C-9474-4D25-84C0-971665163856}"/>
              </a:ext>
            </a:extLst>
          </p:cNvPr>
          <p:cNvGrpSpPr/>
          <p:nvPr/>
        </p:nvGrpSpPr>
        <p:grpSpPr>
          <a:xfrm>
            <a:off x="6447992" y="505691"/>
            <a:ext cx="4903499" cy="5846618"/>
            <a:chOff x="6447992" y="406400"/>
            <a:chExt cx="4903499" cy="58466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990070-D747-43BC-AD15-5762954FABBC}"/>
                </a:ext>
              </a:extLst>
            </p:cNvPr>
            <p:cNvGrpSpPr/>
            <p:nvPr/>
          </p:nvGrpSpPr>
          <p:grpSpPr>
            <a:xfrm>
              <a:off x="6447992" y="406400"/>
              <a:ext cx="4903499" cy="5846618"/>
              <a:chOff x="462828" y="471055"/>
              <a:chExt cx="4903499" cy="584661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3698080-275F-47FF-B07D-1A1386994F20}"/>
                  </a:ext>
                </a:extLst>
              </p:cNvPr>
              <p:cNvSpPr/>
              <p:nvPr/>
            </p:nvSpPr>
            <p:spPr>
              <a:xfrm>
                <a:off x="840509" y="1995055"/>
                <a:ext cx="4525818" cy="43226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2" descr="Pháº¡m Hoan: CÄ NGHá» NGHIá»P 2014 | QuÃ¢n Äá»i, HÃ¬nh áº£nh, Äang yÃªu">
                <a:extLst>
                  <a:ext uri="{FF2B5EF4-FFF2-40B4-BE49-F238E27FC236}">
                    <a16:creationId xmlns:a16="http://schemas.microsoft.com/office/drawing/2014/main" id="{E228741E-F2BF-4F3B-9D83-3B861A6C1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438" b="90000" l="9217" r="90783">
                            <a14:foregroundMark x1="35484" y1="6875" x2="58986" y2="3438"/>
                            <a14:foregroundMark x1="58986" y1="3438" x2="76959" y2="12500"/>
                            <a14:foregroundMark x1="30415" y1="37188" x2="30876" y2="28750"/>
                            <a14:foregroundMark x1="89862" y1="31563" x2="90783" y2="31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8" y="471055"/>
                <a:ext cx="206692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45DDF8-05CA-447E-8186-1D0926A26B8C}"/>
                </a:ext>
              </a:extLst>
            </p:cNvPr>
            <p:cNvSpPr txBox="1"/>
            <p:nvPr/>
          </p:nvSpPr>
          <p:spPr>
            <a:xfrm flipH="1">
              <a:off x="7880783" y="2540552"/>
              <a:ext cx="2994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6FF2CF4-4D3C-4C6D-98D7-89B829A8AA9B}"/>
              </a:ext>
            </a:extLst>
          </p:cNvPr>
          <p:cNvSpPr/>
          <p:nvPr/>
        </p:nvSpPr>
        <p:spPr>
          <a:xfrm>
            <a:off x="7107382" y="3482109"/>
            <a:ext cx="396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ình đồng chí, đồng đội thắm thiết, sâu nặng của những người lính cách mạng dựa trên cơ sở cùng chung cảnh ngộ và lí tưởng chiến đấu. 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42D33FA5-7C01-42B4-9CC2-FF3073D1D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80617"/>
              </p:ext>
            </p:extLst>
          </p:nvPr>
        </p:nvGraphicFramePr>
        <p:xfrm>
          <a:off x="838200" y="448721"/>
          <a:ext cx="10515600" cy="597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E4C7640-DBDE-4AEB-8B3E-5F9AA98B5659}"/>
              </a:ext>
            </a:extLst>
          </p:cNvPr>
          <p:cNvSpPr txBox="1"/>
          <p:nvPr/>
        </p:nvSpPr>
        <p:spPr>
          <a:xfrm>
            <a:off x="5416952" y="5368934"/>
            <a:ext cx="29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</a:p>
        </p:txBody>
      </p:sp>
    </p:spTree>
    <p:extLst>
      <p:ext uri="{BB962C8B-B14F-4D97-AF65-F5344CB8AC3E}">
        <p14:creationId xmlns:p14="http://schemas.microsoft.com/office/powerpoint/2010/main" val="6707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7BA1B-FE01-43E0-BF4C-883985073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E37BA1B-FE01-43E0-BF4C-883985073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ED1B28-093A-422A-9A9E-1D659C647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3ED1B28-093A-422A-9A9E-1D659C647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19F0E-A44B-4B70-BE02-E0698D848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FA19F0E-A44B-4B70-BE02-E0698D848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9B507-3EB9-4737-897A-97A628FD6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DA9B507-3EB9-4737-897A-97A628FD6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56BA6-D448-44AE-9551-C634C6082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8556BA6-D448-44AE-9551-C634C6082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484A38-3652-4889-9E71-ADEE8777B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1484A38-3652-4889-9E71-ADEE8777B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19F24-389E-4525-B029-EEA088FBC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A319F24-389E-4525-B029-EEA088FBC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2221</Words>
  <PresentationFormat>Widescreen</PresentationFormat>
  <Paragraphs>235</Paragraphs>
  <Slides>44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44</vt:i4>
      </vt:variant>
    </vt:vector>
  </HeadingPairs>
  <TitlesOfParts>
    <vt:vector size="68" baseType="lpstr">
      <vt:lpstr>Microsoft YaHei</vt:lpstr>
      <vt:lpstr>Arial</vt:lpstr>
      <vt:lpstr>#9Slide03 Cabin Condensed Bold</vt:lpstr>
      <vt:lpstr>Wingdings</vt:lpstr>
      <vt:lpstr>Times New Roman</vt:lpstr>
      <vt:lpstr>等线</vt:lpstr>
      <vt:lpstr>Calibri Light</vt:lpstr>
      <vt:lpstr>Calibri</vt:lpstr>
      <vt:lpstr>Gill Sans</vt:lpstr>
      <vt:lpstr>Office Theme</vt:lpstr>
      <vt:lpstr>14_Office Theme</vt:lpstr>
      <vt:lpstr>16_Office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CHÍNH HỮU (1926- 2007)</vt:lpstr>
      <vt:lpstr>PowerPoint Presentation</vt:lpstr>
      <vt:lpstr>PowerPoint Presentation</vt:lpstr>
      <vt:lpstr>PowerPoint Presentation</vt:lpstr>
      <vt:lpstr>Sáng tác cuối năm 1948 (thời kì đầu cuộc kháng chiến chống Pháp), in trong tập “Đầu súng trăng treo”</vt:lpstr>
      <vt:lpstr>PowerPoint Presentation</vt:lpstr>
      <vt:lpstr>PowerPoint Presentation</vt:lpstr>
      <vt:lpstr>PowerPoint Presentation</vt:lpstr>
      <vt:lpstr>PowerPoint Presentation</vt:lpstr>
      <vt:lpstr>Quê hương anh nước mặn, đồng chua Làng tôi nghèo đất cày lên sỏi đá. </vt:lpstr>
      <vt:lpstr>PowerPoint Presentation</vt:lpstr>
      <vt:lpstr>Cơ sở tình đồng chí:</vt:lpstr>
      <vt:lpstr>PowerPoint Presentation</vt:lpstr>
      <vt:lpstr>PowerPoint Presentation</vt:lpstr>
      <vt:lpstr>PowerPoint Presentation</vt:lpstr>
      <vt:lpstr>PowerPoint Presentation</vt:lpstr>
      <vt:lpstr>Ruộng nương anh gửi bạn thân cày Gian nhà không mặc kệ gió lung lay Giếng nước gốc đa nhớ người ra lính. </vt:lpstr>
      <vt:lpstr>PowerPoint Presentation</vt:lpstr>
      <vt:lpstr>PowerPoint Presentation</vt:lpstr>
      <vt:lpstr>PowerPoint Presentation</vt:lpstr>
      <vt:lpstr>Biểu hiện của tình đồng chí</vt:lpstr>
      <vt:lpstr>PowerPoint Presentation</vt:lpstr>
      <vt:lpstr>PowerPoint Presentation</vt:lpstr>
      <vt:lpstr>Ý nghĩa biểu tượng: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2020-04-21T00:32:13Z</dcterms:created>
  <dcterms:modified xsi:type="dcterms:W3CDTF">2021-05-05T09:01:59Z</dcterms:modified>
</cp:coreProperties>
</file>