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456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" name="Rectangle 25"/>
          <p:cNvSpPr/>
          <p:nvPr/>
        </p:nvSpPr>
        <p:spPr>
          <a:xfrm>
            <a:off x="746919" y="3922098"/>
            <a:ext cx="7239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9669</TotalTime>
  <Words>25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AutoBVT</cp:lastModifiedBy>
  <cp:revision>1044</cp:revision>
  <dcterms:created xsi:type="dcterms:W3CDTF">2008-09-09T22:52:10Z</dcterms:created>
  <dcterms:modified xsi:type="dcterms:W3CDTF">2022-07-31T08:04:51Z</dcterms:modified>
</cp:coreProperties>
</file>