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4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3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2177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969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300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703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5550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8354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5702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76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64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5712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0809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062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8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3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5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D3FE1-4D1A-4BB7-B1A8-C5DC57AA616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38473-F9AE-4DAD-80B5-77BC53520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9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50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roup 200"/>
          <p:cNvGrpSpPr/>
          <p:nvPr/>
        </p:nvGrpSpPr>
        <p:grpSpPr>
          <a:xfrm>
            <a:off x="4016701" y="1848861"/>
            <a:ext cx="2703463" cy="598440"/>
            <a:chOff x="3428374" y="1875762"/>
            <a:chExt cx="2703463" cy="598440"/>
          </a:xfrm>
          <a:solidFill>
            <a:srgbClr val="92D050"/>
          </a:solidFill>
        </p:grpSpPr>
        <p:sp>
          <p:nvSpPr>
            <p:cNvPr id="38" name="Rounded Rectangle 37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044339" y="189596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2403678" y="2474148"/>
            <a:ext cx="2689410" cy="578225"/>
            <a:chOff x="1828800" y="2447347"/>
            <a:chExt cx="2689410" cy="578225"/>
          </a:xfrm>
          <a:solidFill>
            <a:srgbClr val="92D050"/>
          </a:solidFill>
        </p:grpSpPr>
        <p:sp>
          <p:nvSpPr>
            <p:cNvPr id="47" name="Rounded Rectangle 46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</a:t>
              </a: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1865796" y="3092639"/>
            <a:ext cx="3765174" cy="611842"/>
            <a:chOff x="1322864" y="3065803"/>
            <a:chExt cx="3765174" cy="611842"/>
          </a:xfrm>
          <a:solidFill>
            <a:srgbClr val="92D050"/>
          </a:solidFill>
        </p:grpSpPr>
        <p:sp>
          <p:nvSpPr>
            <p:cNvPr id="59" name="Rounded Rectangle 58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322864" y="309942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565291" y="3704481"/>
            <a:ext cx="2151528" cy="598435"/>
            <a:chOff x="3983681" y="3650819"/>
            <a:chExt cx="2151528" cy="598435"/>
          </a:xfrm>
          <a:solidFill>
            <a:srgbClr val="92D050"/>
          </a:solidFill>
        </p:grpSpPr>
        <p:sp>
          <p:nvSpPr>
            <p:cNvPr id="75" name="Rounded Rectangle 74"/>
            <p:cNvSpPr/>
            <p:nvPr/>
          </p:nvSpPr>
          <p:spPr>
            <a:xfrm>
              <a:off x="3983681" y="3650819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597327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K</a:t>
              </a: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2949333" y="4302914"/>
            <a:ext cx="2134736" cy="578228"/>
            <a:chOff x="2366682" y="4249248"/>
            <a:chExt cx="2134736" cy="578228"/>
          </a:xfrm>
          <a:solidFill>
            <a:srgbClr val="92D050"/>
          </a:solidFill>
        </p:grpSpPr>
        <p:sp>
          <p:nvSpPr>
            <p:cNvPr id="159" name="Rounded Rectangle 158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1864622" y="4909714"/>
            <a:ext cx="3227292" cy="622228"/>
            <a:chOff x="1324535" y="4830514"/>
            <a:chExt cx="3227292" cy="622228"/>
          </a:xfrm>
          <a:solidFill>
            <a:srgbClr val="92D050"/>
          </a:solidFill>
        </p:grpSpPr>
        <p:sp>
          <p:nvSpPr>
            <p:cNvPr id="168" name="Rounded Rectangle 167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2393575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4013945" y="4840900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1324535" y="487451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F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903111" y="1239469"/>
            <a:ext cx="5962098" cy="611840"/>
            <a:chOff x="1290918" y="1331256"/>
            <a:chExt cx="5962098" cy="611840"/>
          </a:xfrm>
          <a:solidFill>
            <a:srgbClr val="92D050"/>
          </a:solidFill>
        </p:grpSpPr>
        <p:sp>
          <p:nvSpPr>
            <p:cNvPr id="23" name="Rounded Rectangle 22"/>
            <p:cNvSpPr/>
            <p:nvPr/>
          </p:nvSpPr>
          <p:spPr>
            <a:xfrm>
              <a:off x="1828800" y="13312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518210" y="133789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593974" y="136487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6150357" y="135146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6715134" y="134055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W</a:t>
              </a:r>
            </a:p>
          </p:txBody>
        </p:sp>
      </p:grpSp>
      <p:sp>
        <p:nvSpPr>
          <p:cNvPr id="186" name="Oval 185"/>
          <p:cNvSpPr/>
          <p:nvPr/>
        </p:nvSpPr>
        <p:spPr>
          <a:xfrm>
            <a:off x="474017" y="71927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7" name="Oval 186"/>
          <p:cNvSpPr/>
          <p:nvPr/>
        </p:nvSpPr>
        <p:spPr>
          <a:xfrm>
            <a:off x="447122" y="1317773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8" name="Oval 187"/>
          <p:cNvSpPr/>
          <p:nvPr/>
        </p:nvSpPr>
        <p:spPr>
          <a:xfrm>
            <a:off x="474017" y="1895996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9" name="Oval 188"/>
          <p:cNvSpPr/>
          <p:nvPr/>
        </p:nvSpPr>
        <p:spPr>
          <a:xfrm>
            <a:off x="486569" y="248282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0" name="Oval 189"/>
          <p:cNvSpPr/>
          <p:nvPr/>
        </p:nvSpPr>
        <p:spPr>
          <a:xfrm>
            <a:off x="474017" y="2998662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1" name="Oval 190"/>
          <p:cNvSpPr/>
          <p:nvPr/>
        </p:nvSpPr>
        <p:spPr>
          <a:xfrm>
            <a:off x="511828" y="358366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2" name="Oval 191"/>
          <p:cNvSpPr/>
          <p:nvPr/>
        </p:nvSpPr>
        <p:spPr>
          <a:xfrm>
            <a:off x="500095" y="4168668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3" name="Oval 192"/>
          <p:cNvSpPr/>
          <p:nvPr/>
        </p:nvSpPr>
        <p:spPr>
          <a:xfrm>
            <a:off x="525277" y="476033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8</a:t>
            </a:r>
          </a:p>
        </p:txBody>
      </p:sp>
      <p:grpSp>
        <p:nvGrpSpPr>
          <p:cNvPr id="198" name="Group 197"/>
          <p:cNvGrpSpPr/>
          <p:nvPr/>
        </p:nvGrpSpPr>
        <p:grpSpPr>
          <a:xfrm>
            <a:off x="4600912" y="620871"/>
            <a:ext cx="1647265" cy="578251"/>
            <a:chOff x="3980326" y="752999"/>
            <a:chExt cx="1647265" cy="578251"/>
          </a:xfrm>
          <a:solidFill>
            <a:srgbClr val="92D050"/>
          </a:solidFill>
        </p:grpSpPr>
        <p:sp>
          <p:nvSpPr>
            <p:cNvPr id="9" name="Rounded Rectangle 8"/>
            <p:cNvSpPr/>
            <p:nvPr/>
          </p:nvSpPr>
          <p:spPr>
            <a:xfrm>
              <a:off x="3980326" y="752999"/>
              <a:ext cx="537882" cy="578223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223" name="Heart 222"/>
          <p:cNvSpPr/>
          <p:nvPr/>
        </p:nvSpPr>
        <p:spPr>
          <a:xfrm rot="21423701">
            <a:off x="8464955" y="864308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eart 223"/>
          <p:cNvSpPr/>
          <p:nvPr/>
        </p:nvSpPr>
        <p:spPr>
          <a:xfrm rot="21423701">
            <a:off x="8451409" y="1444262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eart 224"/>
          <p:cNvSpPr/>
          <p:nvPr/>
        </p:nvSpPr>
        <p:spPr>
          <a:xfrm rot="21423701">
            <a:off x="8514714" y="202068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eart 225"/>
          <p:cNvSpPr/>
          <p:nvPr/>
        </p:nvSpPr>
        <p:spPr>
          <a:xfrm rot="21423701">
            <a:off x="8481096" y="2627639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eart 226"/>
          <p:cNvSpPr/>
          <p:nvPr/>
        </p:nvSpPr>
        <p:spPr>
          <a:xfrm rot="21423701">
            <a:off x="8481096" y="322369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eart 227"/>
          <p:cNvSpPr/>
          <p:nvPr/>
        </p:nvSpPr>
        <p:spPr>
          <a:xfrm rot="21423701">
            <a:off x="8481096" y="3815280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eart 228"/>
          <p:cNvSpPr/>
          <p:nvPr/>
        </p:nvSpPr>
        <p:spPr>
          <a:xfrm rot="21423701">
            <a:off x="8481096" y="4406863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eart 229"/>
          <p:cNvSpPr/>
          <p:nvPr/>
        </p:nvSpPr>
        <p:spPr>
          <a:xfrm rot="21423701">
            <a:off x="8481096" y="4885097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orizontal Scroll 230"/>
          <p:cNvSpPr/>
          <p:nvPr/>
        </p:nvSpPr>
        <p:spPr>
          <a:xfrm>
            <a:off x="5177247" y="522925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1: The opposite of slim or thin is ________ . </a:t>
            </a:r>
          </a:p>
        </p:txBody>
      </p:sp>
      <p:grpSp>
        <p:nvGrpSpPr>
          <p:cNvPr id="232" name="Group 231"/>
          <p:cNvGrpSpPr/>
          <p:nvPr/>
        </p:nvGrpSpPr>
        <p:grpSpPr>
          <a:xfrm>
            <a:off x="4600912" y="590947"/>
            <a:ext cx="1630462" cy="591603"/>
            <a:chOff x="3997129" y="753026"/>
            <a:chExt cx="1630462" cy="59160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3" name="Rounded Rectangle 232"/>
            <p:cNvSpPr/>
            <p:nvPr/>
          </p:nvSpPr>
          <p:spPr>
            <a:xfrm>
              <a:off x="3997129" y="76640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917460" y="1234023"/>
            <a:ext cx="5945249" cy="594416"/>
            <a:chOff x="1290918" y="1321777"/>
            <a:chExt cx="5945249" cy="59441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7" name="Rounded Rectangle 236"/>
            <p:cNvSpPr/>
            <p:nvPr/>
          </p:nvSpPr>
          <p:spPr>
            <a:xfrm>
              <a:off x="1843395" y="1331255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4492155" y="132177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5593974" y="133796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6147832" y="133796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6698285" y="132177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4002648" y="1848895"/>
            <a:ext cx="2703463" cy="598440"/>
            <a:chOff x="3428374" y="1875762"/>
            <a:chExt cx="2703463" cy="59844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49" name="Rounded Rectangle 248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5100301" y="189517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2423731" y="2457649"/>
            <a:ext cx="2689410" cy="578225"/>
            <a:chOff x="1828800" y="2447347"/>
            <a:chExt cx="2689410" cy="57822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55" name="Rounded Rectangle 254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875992" y="3099165"/>
            <a:ext cx="3765174" cy="585029"/>
            <a:chOff x="1322864" y="3065803"/>
            <a:chExt cx="3765174" cy="58502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1" name="Rounded Rectangle 260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6" name="Rounded Rectangle 265"/>
            <p:cNvSpPr/>
            <p:nvPr/>
          </p:nvSpPr>
          <p:spPr>
            <a:xfrm>
              <a:off x="1322864" y="307260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573064" y="3716626"/>
            <a:ext cx="2151528" cy="598435"/>
            <a:chOff x="3983681" y="3650819"/>
            <a:chExt cx="2151528" cy="59843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9" name="Rounded Rectangle 268"/>
            <p:cNvSpPr/>
            <p:nvPr/>
          </p:nvSpPr>
          <p:spPr>
            <a:xfrm>
              <a:off x="3983681" y="365081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5597327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2955390" y="4302778"/>
            <a:ext cx="2134736" cy="578228"/>
            <a:chOff x="2366682" y="4249248"/>
            <a:chExt cx="2134736" cy="57822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4" name="Rounded Rectangle 273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1885849" y="4923141"/>
            <a:ext cx="3219127" cy="602036"/>
            <a:chOff x="1332700" y="4830514"/>
            <a:chExt cx="3219127" cy="60203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9" name="Rounded Rectangle 278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420053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4013945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1332700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6" name="Horizontal Scroll 285"/>
          <p:cNvSpPr/>
          <p:nvPr/>
        </p:nvSpPr>
        <p:spPr>
          <a:xfrm>
            <a:off x="5449252" y="544104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2: Your brother’s wife is your ______.</a:t>
            </a:r>
          </a:p>
        </p:txBody>
      </p:sp>
      <p:sp>
        <p:nvSpPr>
          <p:cNvPr id="287" name="Horizontal Scroll 286"/>
          <p:cNvSpPr/>
          <p:nvPr/>
        </p:nvSpPr>
        <p:spPr>
          <a:xfrm>
            <a:off x="5641055" y="544063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3: Your sister’s daughter is your_____.</a:t>
            </a:r>
          </a:p>
        </p:txBody>
      </p:sp>
      <p:sp>
        <p:nvSpPr>
          <p:cNvPr id="288" name="Horizontal Scroll 287"/>
          <p:cNvSpPr/>
          <p:nvPr/>
        </p:nvSpPr>
        <p:spPr>
          <a:xfrm>
            <a:off x="5597813" y="542100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4: Your mother’s brother is your_____.</a:t>
            </a:r>
          </a:p>
        </p:txBody>
      </p:sp>
      <p:sp>
        <p:nvSpPr>
          <p:cNvPr id="289" name="Horizontal Scroll 288"/>
          <p:cNvSpPr/>
          <p:nvPr/>
        </p:nvSpPr>
        <p:spPr>
          <a:xfrm>
            <a:off x="5271721" y="533983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5: Your aunt’s children are your_____.</a:t>
            </a:r>
          </a:p>
        </p:txBody>
      </p:sp>
      <p:sp>
        <p:nvSpPr>
          <p:cNvPr id="290" name="Horizontal Scroll 289"/>
          <p:cNvSpPr/>
          <p:nvPr/>
        </p:nvSpPr>
        <p:spPr>
          <a:xfrm>
            <a:off x="5516445" y="5517473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6: The opposite of fair is_____.</a:t>
            </a:r>
          </a:p>
        </p:txBody>
      </p:sp>
      <p:sp>
        <p:nvSpPr>
          <p:cNvPr id="291" name="Horizontal Scroll 290"/>
          <p:cNvSpPr/>
          <p:nvPr/>
        </p:nvSpPr>
        <p:spPr>
          <a:xfrm>
            <a:off x="5300691" y="5415389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7 : The opposite of short is ______ .  </a:t>
            </a:r>
          </a:p>
        </p:txBody>
      </p:sp>
      <p:sp>
        <p:nvSpPr>
          <p:cNvPr id="292" name="Horizontal Scroll 291"/>
          <p:cNvSpPr/>
          <p:nvPr/>
        </p:nvSpPr>
        <p:spPr>
          <a:xfrm>
            <a:off x="5424794" y="5473200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Number 8 : Your brother, sisters, cousins, etc, are your _______ .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57647" y="604327"/>
            <a:ext cx="593288" cy="4954349"/>
            <a:chOff x="10893275" y="999310"/>
            <a:chExt cx="593288" cy="4724915"/>
          </a:xfrm>
          <a:solidFill>
            <a:srgbClr val="FF0000"/>
          </a:solidFill>
        </p:grpSpPr>
        <p:sp>
          <p:nvSpPr>
            <p:cNvPr id="143" name="Rounded Rectangle 142"/>
            <p:cNvSpPr/>
            <p:nvPr/>
          </p:nvSpPr>
          <p:spPr>
            <a:xfrm>
              <a:off x="10934015" y="219427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10919701" y="279761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0920996" y="337583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0906330" y="397781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0948681" y="99931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10934015" y="160128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10907941" y="454402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10893275" y="51460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Y</a:t>
              </a:r>
            </a:p>
          </p:txBody>
        </p:sp>
      </p:grpSp>
      <p:sp>
        <p:nvSpPr>
          <p:cNvPr id="4" name="Flowchart: Sort 3"/>
          <p:cNvSpPr/>
          <p:nvPr/>
        </p:nvSpPr>
        <p:spPr>
          <a:xfrm>
            <a:off x="4568980" y="-30696"/>
            <a:ext cx="583923" cy="637491"/>
          </a:xfrm>
          <a:prstGeom prst="flowChartSo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5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1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</p:childTnLst>
        </p:cTn>
      </p:par>
    </p:tnLst>
    <p:bldLst>
      <p:bldP spid="231" grpId="0" animBg="1"/>
      <p:bldP spid="231" grpId="1" animBg="1"/>
      <p:bldP spid="286" grpId="0" animBg="1"/>
      <p:bldP spid="286" grpId="1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PresentationFormat>Màn hình rộng</PresentationFormat>
  <Paragraphs>72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2017-09-20T15:06:24Z</dcterms:created>
  <dcterms:modified xsi:type="dcterms:W3CDTF">2023-09-16T11:47:50Z</dcterms:modified>
</cp:coreProperties>
</file>