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858000" cy="9144000"/>
  <p:embeddedFontLst>
    <p:embeddedFont>
      <p:font typeface="Poppins Light"/>
      <p:regular r:id="rId35"/>
      <p:bold r:id="rId36"/>
      <p:italic r:id="rId37"/>
      <p:boldItalic r:id="rId38"/>
    </p:embeddedFont>
    <p:embeddedFont>
      <p:font typeface="Poppins Medium"/>
      <p:regular r:id="rId39"/>
      <p:bold r:id="rId40"/>
      <p:italic r:id="rId41"/>
      <p:boldItalic r:id="rId42"/>
    </p:embeddedFont>
    <p:embeddedFont>
      <p:font typeface="Quicksand"/>
      <p:bold r:id="rId43"/>
    </p:embeddedFont>
    <p:embeddedFont>
      <p:font typeface="Quicksand Medium"/>
      <p:regular r:id="rId44"/>
      <p:bold r:id="rId45"/>
    </p:embeddedFont>
    <p:embeddedFont>
      <p:font typeface="Quicksand Light"/>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8" roundtripDataSignature="AMtx7mixOd61DpQJTYmdWRS+qNkuMP4I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Medium-bold.fntdata"/><Relationship Id="rId20" Type="http://schemas.openxmlformats.org/officeDocument/2006/relationships/slide" Target="slides/slide16.xml"/><Relationship Id="rId42" Type="http://schemas.openxmlformats.org/officeDocument/2006/relationships/font" Target="fonts/PoppinsMedium-boldItalic.fntdata"/><Relationship Id="rId41" Type="http://schemas.openxmlformats.org/officeDocument/2006/relationships/font" Target="fonts/PoppinsMedium-italic.fntdata"/><Relationship Id="rId22" Type="http://schemas.openxmlformats.org/officeDocument/2006/relationships/slide" Target="slides/slide18.xml"/><Relationship Id="rId44" Type="http://schemas.openxmlformats.org/officeDocument/2006/relationships/font" Target="fonts/QuicksandMedium-regular.fntdata"/><Relationship Id="rId21" Type="http://schemas.openxmlformats.org/officeDocument/2006/relationships/slide" Target="slides/slide17.xml"/><Relationship Id="rId43" Type="http://schemas.openxmlformats.org/officeDocument/2006/relationships/font" Target="fonts/Quicksand-bold.fntdata"/><Relationship Id="rId24" Type="http://schemas.openxmlformats.org/officeDocument/2006/relationships/slide" Target="slides/slide20.xml"/><Relationship Id="rId46" Type="http://schemas.openxmlformats.org/officeDocument/2006/relationships/font" Target="fonts/QuicksandLight-regular.fntdata"/><Relationship Id="rId23" Type="http://schemas.openxmlformats.org/officeDocument/2006/relationships/slide" Target="slides/slide19.xml"/><Relationship Id="rId45" Type="http://schemas.openxmlformats.org/officeDocument/2006/relationships/font" Target="fonts/Quicksand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customschemas.google.com/relationships/presentationmetadata" Target="metadata"/><Relationship Id="rId25" Type="http://schemas.openxmlformats.org/officeDocument/2006/relationships/slide" Target="slides/slide21.xml"/><Relationship Id="rId47" Type="http://schemas.openxmlformats.org/officeDocument/2006/relationships/font" Target="fonts/QuicksandLight-bold.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PoppinsLight-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PoppinsLight-italic.fntdata"/><Relationship Id="rId14" Type="http://schemas.openxmlformats.org/officeDocument/2006/relationships/slide" Target="slides/slide10.xml"/><Relationship Id="rId36" Type="http://schemas.openxmlformats.org/officeDocument/2006/relationships/font" Target="fonts/PoppinsLight-bold.fntdata"/><Relationship Id="rId17" Type="http://schemas.openxmlformats.org/officeDocument/2006/relationships/slide" Target="slides/slide13.xml"/><Relationship Id="rId39" Type="http://schemas.openxmlformats.org/officeDocument/2006/relationships/font" Target="fonts/PoppinsMedium-regular.fntdata"/><Relationship Id="rId16" Type="http://schemas.openxmlformats.org/officeDocument/2006/relationships/slide" Target="slides/slide12.xml"/><Relationship Id="rId38" Type="http://schemas.openxmlformats.org/officeDocument/2006/relationships/font" Target="fonts/PoppinsLight-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 name="Shape 10"/>
        <p:cNvGrpSpPr/>
        <p:nvPr/>
      </p:nvGrpSpPr>
      <p:grpSpPr>
        <a:xfrm>
          <a:off x="0" y="0"/>
          <a:ext cx="0" cy="0"/>
          <a:chOff x="0" y="0"/>
          <a:chExt cx="0" cy="0"/>
        </a:xfrm>
      </p:grpSpPr>
      <p:sp>
        <p:nvSpPr>
          <p:cNvPr id="11" name="Google Shape;11;p32"/>
          <p:cNvSpPr/>
          <p:nvPr/>
        </p:nvSpPr>
        <p:spPr>
          <a:xfrm>
            <a:off x="7008040" y="0"/>
            <a:ext cx="5183959" cy="4572000"/>
          </a:xfrm>
          <a:prstGeom prst="rect">
            <a:avLst/>
          </a:pr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 name="Google Shape;12;p32"/>
          <p:cNvSpPr/>
          <p:nvPr/>
        </p:nvSpPr>
        <p:spPr>
          <a:xfrm>
            <a:off x="1" y="4572000"/>
            <a:ext cx="7009218" cy="2286000"/>
          </a:xfrm>
          <a:prstGeom prst="rect">
            <a:avLst/>
          </a:pr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32"/>
          <p:cNvSpPr/>
          <p:nvPr/>
        </p:nvSpPr>
        <p:spPr>
          <a:xfrm>
            <a:off x="457200" y="457200"/>
            <a:ext cx="11277600" cy="5943600"/>
          </a:xfrm>
          <a:prstGeom prst="roundRect">
            <a:avLst>
              <a:gd fmla="val 7125" name="adj"/>
            </a:avLst>
          </a:pr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0" name="Shape 3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1" name="Shape 31"/>
        <p:cNvGrpSpPr/>
        <p:nvPr/>
      </p:nvGrpSpPr>
      <p:grpSpPr>
        <a:xfrm>
          <a:off x="0" y="0"/>
          <a:ext cx="0" cy="0"/>
          <a:chOff x="0" y="0"/>
          <a:chExt cx="0" cy="0"/>
        </a:xfrm>
      </p:grpSpPr>
      <p:sp>
        <p:nvSpPr>
          <p:cNvPr id="32" name="Google Shape;32;p42"/>
          <p:cNvSpPr/>
          <p:nvPr/>
        </p:nvSpPr>
        <p:spPr>
          <a:xfrm>
            <a:off x="0" y="5166360"/>
            <a:ext cx="12192000" cy="1691640"/>
          </a:xfrm>
          <a:prstGeom prst="rect">
            <a:avLst/>
          </a:pr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33" name="Shape 33"/>
        <p:cNvGrpSpPr/>
        <p:nvPr/>
      </p:nvGrpSpPr>
      <p:grpSpPr>
        <a:xfrm>
          <a:off x="0" y="0"/>
          <a:ext cx="0" cy="0"/>
          <a:chOff x="0" y="0"/>
          <a:chExt cx="0" cy="0"/>
        </a:xfrm>
      </p:grpSpPr>
      <p:sp>
        <p:nvSpPr>
          <p:cNvPr id="34" name="Google Shape;34;p43"/>
          <p:cNvSpPr/>
          <p:nvPr/>
        </p:nvSpPr>
        <p:spPr>
          <a:xfrm>
            <a:off x="-1" y="0"/>
            <a:ext cx="4267197" cy="6858000"/>
          </a:xfrm>
          <a:prstGeom prst="rect">
            <a:avLst/>
          </a:pr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 name="Google Shape;35;p43"/>
          <p:cNvSpPr/>
          <p:nvPr/>
        </p:nvSpPr>
        <p:spPr>
          <a:xfrm>
            <a:off x="914399" y="914399"/>
            <a:ext cx="5181599" cy="5029199"/>
          </a:xfrm>
          <a:prstGeom prst="roundRect">
            <a:avLst>
              <a:gd fmla="val 4938" name="adj"/>
            </a:avLst>
          </a:pr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6" name="Shape 36"/>
        <p:cNvGrpSpPr/>
        <p:nvPr/>
      </p:nvGrpSpPr>
      <p:grpSpPr>
        <a:xfrm>
          <a:off x="0" y="0"/>
          <a:ext cx="0" cy="0"/>
          <a:chOff x="0" y="0"/>
          <a:chExt cx="0" cy="0"/>
        </a:xfrm>
      </p:grpSpPr>
      <p:sp>
        <p:nvSpPr>
          <p:cNvPr id="37" name="Google Shape;37;p44"/>
          <p:cNvSpPr/>
          <p:nvPr/>
        </p:nvSpPr>
        <p:spPr>
          <a:xfrm flipH="1">
            <a:off x="0" y="0"/>
            <a:ext cx="7924803" cy="6858000"/>
          </a:xfrm>
          <a:prstGeom prst="rect">
            <a:avLst/>
          </a:pr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 name="Google Shape;38;p44"/>
          <p:cNvSpPr/>
          <p:nvPr/>
        </p:nvSpPr>
        <p:spPr>
          <a:xfrm flipH="1" rot="10800000">
            <a:off x="6187440" y="914400"/>
            <a:ext cx="6004560" cy="5943600"/>
          </a:xfrm>
          <a:custGeom>
            <a:rect b="b" l="l" r="r" t="t"/>
            <a:pathLst>
              <a:path extrusionOk="0" h="5943600" w="6004560">
                <a:moveTo>
                  <a:pt x="411475" y="0"/>
                </a:moveTo>
                <a:lnTo>
                  <a:pt x="5593085" y="0"/>
                </a:lnTo>
                <a:lnTo>
                  <a:pt x="5593086" y="0"/>
                </a:lnTo>
                <a:lnTo>
                  <a:pt x="6004560" y="0"/>
                </a:lnTo>
                <a:lnTo>
                  <a:pt x="6004560" y="411475"/>
                </a:lnTo>
                <a:lnTo>
                  <a:pt x="6004560" y="5532125"/>
                </a:lnTo>
                <a:lnTo>
                  <a:pt x="6004560" y="5943600"/>
                </a:lnTo>
                <a:lnTo>
                  <a:pt x="5593085" y="5943600"/>
                </a:lnTo>
                <a:lnTo>
                  <a:pt x="3550920" y="5943600"/>
                </a:lnTo>
                <a:lnTo>
                  <a:pt x="411475" y="5943600"/>
                </a:lnTo>
                <a:cubicBezTo>
                  <a:pt x="184224" y="5943600"/>
                  <a:pt x="0" y="5759376"/>
                  <a:pt x="0" y="5532125"/>
                </a:cubicBezTo>
                <a:lnTo>
                  <a:pt x="0" y="2514600"/>
                </a:lnTo>
                <a:lnTo>
                  <a:pt x="0" y="411475"/>
                </a:lnTo>
                <a:lnTo>
                  <a:pt x="0" y="0"/>
                </a:lnTo>
                <a:lnTo>
                  <a:pt x="411474" y="0"/>
                </a:lnTo>
                <a:close/>
              </a:path>
            </a:pathLst>
          </a:custGeom>
          <a:solidFill>
            <a:srgbClr val="3866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9" name="Shape 39"/>
        <p:cNvGrpSpPr/>
        <p:nvPr/>
      </p:nvGrpSpPr>
      <p:grpSpPr>
        <a:xfrm>
          <a:off x="0" y="0"/>
          <a:ext cx="0" cy="0"/>
          <a:chOff x="0" y="0"/>
          <a:chExt cx="0" cy="0"/>
        </a:xfrm>
      </p:grpSpPr>
      <p:sp>
        <p:nvSpPr>
          <p:cNvPr id="40" name="Google Shape;40;p45"/>
          <p:cNvSpPr/>
          <p:nvPr/>
        </p:nvSpPr>
        <p:spPr>
          <a:xfrm>
            <a:off x="7924803" y="0"/>
            <a:ext cx="4267197" cy="6858000"/>
          </a:xfrm>
          <a:prstGeom prst="rect">
            <a:avLst/>
          </a:pr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 name="Google Shape;41;p45"/>
          <p:cNvSpPr/>
          <p:nvPr/>
        </p:nvSpPr>
        <p:spPr>
          <a:xfrm>
            <a:off x="6187440" y="0"/>
            <a:ext cx="6004560" cy="5943600"/>
          </a:xfrm>
          <a:custGeom>
            <a:rect b="b" l="l" r="r" t="t"/>
            <a:pathLst>
              <a:path extrusionOk="0" h="5943600" w="6004560">
                <a:moveTo>
                  <a:pt x="411475" y="0"/>
                </a:moveTo>
                <a:lnTo>
                  <a:pt x="5593085" y="0"/>
                </a:lnTo>
                <a:lnTo>
                  <a:pt x="5593086" y="0"/>
                </a:lnTo>
                <a:lnTo>
                  <a:pt x="6004560" y="0"/>
                </a:lnTo>
                <a:lnTo>
                  <a:pt x="6004560" y="411475"/>
                </a:lnTo>
                <a:lnTo>
                  <a:pt x="6004560" y="5532125"/>
                </a:lnTo>
                <a:lnTo>
                  <a:pt x="6004560" y="5943600"/>
                </a:lnTo>
                <a:lnTo>
                  <a:pt x="5593085" y="5943600"/>
                </a:lnTo>
                <a:lnTo>
                  <a:pt x="3550920" y="5943600"/>
                </a:lnTo>
                <a:lnTo>
                  <a:pt x="411475" y="5943600"/>
                </a:lnTo>
                <a:cubicBezTo>
                  <a:pt x="184224" y="5943600"/>
                  <a:pt x="0" y="5759376"/>
                  <a:pt x="0" y="5532125"/>
                </a:cubicBezTo>
                <a:lnTo>
                  <a:pt x="0" y="2514600"/>
                </a:lnTo>
                <a:lnTo>
                  <a:pt x="0" y="411475"/>
                </a:lnTo>
                <a:lnTo>
                  <a:pt x="0" y="0"/>
                </a:lnTo>
                <a:lnTo>
                  <a:pt x="411474" y="0"/>
                </a:lnTo>
                <a:close/>
              </a:path>
            </a:pathLst>
          </a:cu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42" name="Shape 42"/>
        <p:cNvGrpSpPr/>
        <p:nvPr/>
      </p:nvGrpSpPr>
      <p:grpSpPr>
        <a:xfrm>
          <a:off x="0" y="0"/>
          <a:ext cx="0" cy="0"/>
          <a:chOff x="0" y="0"/>
          <a:chExt cx="0" cy="0"/>
        </a:xfrm>
      </p:grpSpPr>
      <p:sp>
        <p:nvSpPr>
          <p:cNvPr id="43" name="Google Shape;43;p46"/>
          <p:cNvSpPr/>
          <p:nvPr/>
        </p:nvSpPr>
        <p:spPr>
          <a:xfrm>
            <a:off x="4267197" y="0"/>
            <a:ext cx="914400" cy="6858000"/>
          </a:xfrm>
          <a:prstGeom prst="rect">
            <a:avLst/>
          </a:prstGeom>
          <a:solidFill>
            <a:srgbClr val="BC4749">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 name="Google Shape;44;p46"/>
          <p:cNvSpPr/>
          <p:nvPr/>
        </p:nvSpPr>
        <p:spPr>
          <a:xfrm flipH="1">
            <a:off x="4267197" y="0"/>
            <a:ext cx="7924803" cy="6858000"/>
          </a:xfrm>
          <a:prstGeom prst="rect">
            <a:avLst/>
          </a:pr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 name="Google Shape;45;p46"/>
          <p:cNvSpPr/>
          <p:nvPr/>
        </p:nvSpPr>
        <p:spPr>
          <a:xfrm>
            <a:off x="0" y="914397"/>
            <a:ext cx="6093710" cy="5029202"/>
          </a:xfrm>
          <a:custGeom>
            <a:rect b="b" l="l" r="r" t="t"/>
            <a:pathLst>
              <a:path extrusionOk="0" h="5029202" w="6093710">
                <a:moveTo>
                  <a:pt x="0" y="0"/>
                </a:moveTo>
                <a:lnTo>
                  <a:pt x="1298895" y="0"/>
                </a:lnTo>
                <a:lnTo>
                  <a:pt x="1298895" y="2"/>
                </a:lnTo>
                <a:lnTo>
                  <a:pt x="5880522" y="2"/>
                </a:lnTo>
                <a:cubicBezTo>
                  <a:pt x="5998262" y="2"/>
                  <a:pt x="6093710" y="95450"/>
                  <a:pt x="6093710" y="213190"/>
                </a:cubicBezTo>
                <a:lnTo>
                  <a:pt x="6093710" y="4816014"/>
                </a:lnTo>
                <a:cubicBezTo>
                  <a:pt x="6093710" y="4933754"/>
                  <a:pt x="5998262" y="5029202"/>
                  <a:pt x="5880522" y="5029202"/>
                </a:cubicBezTo>
                <a:lnTo>
                  <a:pt x="302338" y="5029202"/>
                </a:lnTo>
                <a:lnTo>
                  <a:pt x="302328" y="5029201"/>
                </a:lnTo>
                <a:lnTo>
                  <a:pt x="0" y="5029201"/>
                </a:lnTo>
                <a:close/>
              </a:path>
            </a:pathLst>
          </a:cu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6" name="Shape 46"/>
        <p:cNvGrpSpPr/>
        <p:nvPr/>
      </p:nvGrpSpPr>
      <p:grpSpPr>
        <a:xfrm>
          <a:off x="0" y="0"/>
          <a:ext cx="0" cy="0"/>
          <a:chOff x="0" y="0"/>
          <a:chExt cx="0" cy="0"/>
        </a:xfrm>
      </p:grpSpPr>
      <p:sp>
        <p:nvSpPr>
          <p:cNvPr id="47" name="Google Shape;47;p47"/>
          <p:cNvSpPr/>
          <p:nvPr/>
        </p:nvSpPr>
        <p:spPr>
          <a:xfrm flipH="1">
            <a:off x="6186250" y="0"/>
            <a:ext cx="6005750" cy="6858000"/>
          </a:xfrm>
          <a:prstGeom prst="rect">
            <a:avLst/>
          </a:pr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48" name="Shape 48"/>
        <p:cNvGrpSpPr/>
        <p:nvPr/>
      </p:nvGrpSpPr>
      <p:grpSpPr>
        <a:xfrm>
          <a:off x="0" y="0"/>
          <a:ext cx="0" cy="0"/>
          <a:chOff x="0" y="0"/>
          <a:chExt cx="0" cy="0"/>
        </a:xfrm>
      </p:grpSpPr>
      <p:sp>
        <p:nvSpPr>
          <p:cNvPr id="49" name="Google Shape;49;p48"/>
          <p:cNvSpPr/>
          <p:nvPr/>
        </p:nvSpPr>
        <p:spPr>
          <a:xfrm flipH="1">
            <a:off x="0" y="0"/>
            <a:ext cx="6005750" cy="6858000"/>
          </a:xfrm>
          <a:prstGeom prst="rect">
            <a:avLst/>
          </a:pr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 name="Google Shape;50;p48"/>
          <p:cNvSpPr/>
          <p:nvPr/>
        </p:nvSpPr>
        <p:spPr>
          <a:xfrm flipH="1">
            <a:off x="1" y="0"/>
            <a:ext cx="12192002" cy="5943600"/>
          </a:xfrm>
          <a:custGeom>
            <a:rect b="b" l="l" r="r" t="t"/>
            <a:pathLst>
              <a:path extrusionOk="0" h="5943600" w="12192002">
                <a:moveTo>
                  <a:pt x="12192002" y="0"/>
                </a:moveTo>
                <a:lnTo>
                  <a:pt x="11780528" y="0"/>
                </a:lnTo>
                <a:lnTo>
                  <a:pt x="11780527" y="0"/>
                </a:lnTo>
                <a:lnTo>
                  <a:pt x="6598917" y="0"/>
                </a:lnTo>
                <a:lnTo>
                  <a:pt x="6598916" y="0"/>
                </a:lnTo>
                <a:lnTo>
                  <a:pt x="6187442" y="0"/>
                </a:lnTo>
                <a:lnTo>
                  <a:pt x="6187442" y="0"/>
                </a:lnTo>
                <a:lnTo>
                  <a:pt x="6004560" y="0"/>
                </a:lnTo>
                <a:lnTo>
                  <a:pt x="5593086" y="0"/>
                </a:lnTo>
                <a:lnTo>
                  <a:pt x="5593085" y="0"/>
                </a:lnTo>
                <a:lnTo>
                  <a:pt x="5201922" y="0"/>
                </a:lnTo>
                <a:lnTo>
                  <a:pt x="411475" y="0"/>
                </a:lnTo>
                <a:lnTo>
                  <a:pt x="411474" y="0"/>
                </a:lnTo>
                <a:lnTo>
                  <a:pt x="0" y="0"/>
                </a:lnTo>
                <a:lnTo>
                  <a:pt x="0" y="411475"/>
                </a:lnTo>
                <a:lnTo>
                  <a:pt x="0" y="2514600"/>
                </a:lnTo>
                <a:lnTo>
                  <a:pt x="0" y="5532125"/>
                </a:lnTo>
                <a:cubicBezTo>
                  <a:pt x="0" y="5759376"/>
                  <a:pt x="184224" y="5943600"/>
                  <a:pt x="411475" y="5943600"/>
                </a:cubicBezTo>
                <a:lnTo>
                  <a:pt x="3550920" y="5943600"/>
                </a:lnTo>
                <a:lnTo>
                  <a:pt x="5201922" y="5943600"/>
                </a:lnTo>
                <a:lnTo>
                  <a:pt x="5593085" y="5943600"/>
                </a:lnTo>
                <a:lnTo>
                  <a:pt x="6004560" y="5943600"/>
                </a:lnTo>
                <a:lnTo>
                  <a:pt x="6187442" y="5943600"/>
                </a:lnTo>
                <a:lnTo>
                  <a:pt x="6598917" y="5943600"/>
                </a:lnTo>
                <a:lnTo>
                  <a:pt x="6786882" y="5943600"/>
                </a:lnTo>
                <a:lnTo>
                  <a:pt x="8641082" y="5943600"/>
                </a:lnTo>
                <a:lnTo>
                  <a:pt x="11780527" y="5943600"/>
                </a:lnTo>
                <a:cubicBezTo>
                  <a:pt x="12007778" y="5943600"/>
                  <a:pt x="12192002" y="5759376"/>
                  <a:pt x="12192002" y="5532125"/>
                </a:cubicBezTo>
                <a:lnTo>
                  <a:pt x="12192002" y="2514600"/>
                </a:lnTo>
                <a:lnTo>
                  <a:pt x="12192002" y="411475"/>
                </a:lnTo>
                <a:close/>
              </a:path>
            </a:pathLst>
          </a:cu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51" name="Shape 5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52" name="Shape 52"/>
        <p:cNvGrpSpPr/>
        <p:nvPr/>
      </p:nvGrpSpPr>
      <p:grpSpPr>
        <a:xfrm>
          <a:off x="0" y="0"/>
          <a:ext cx="0" cy="0"/>
          <a:chOff x="0" y="0"/>
          <a:chExt cx="0" cy="0"/>
        </a:xfrm>
      </p:grpSpPr>
      <p:sp>
        <p:nvSpPr>
          <p:cNvPr id="53" name="Google Shape;53;p50"/>
          <p:cNvSpPr/>
          <p:nvPr/>
        </p:nvSpPr>
        <p:spPr>
          <a:xfrm flipH="1">
            <a:off x="7923784" y="0"/>
            <a:ext cx="4268216" cy="6858000"/>
          </a:xfrm>
          <a:prstGeom prst="rect">
            <a:avLst/>
          </a:pr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4" name="Shape 14"/>
        <p:cNvGrpSpPr/>
        <p:nvPr/>
      </p:nvGrpSpPr>
      <p:grpSpPr>
        <a:xfrm>
          <a:off x="0" y="0"/>
          <a:ext cx="0" cy="0"/>
          <a:chOff x="0" y="0"/>
          <a:chExt cx="0" cy="0"/>
        </a:xfrm>
      </p:grpSpPr>
      <p:sp>
        <p:nvSpPr>
          <p:cNvPr id="15" name="Google Shape;15;p33"/>
          <p:cNvSpPr/>
          <p:nvPr/>
        </p:nvSpPr>
        <p:spPr>
          <a:xfrm flipH="1">
            <a:off x="7010400" y="0"/>
            <a:ext cx="5181600" cy="6858000"/>
          </a:xfrm>
          <a:prstGeom prst="rect">
            <a:avLst/>
          </a:pr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 name="Google Shape;16;p33"/>
          <p:cNvSpPr/>
          <p:nvPr/>
        </p:nvSpPr>
        <p:spPr>
          <a:xfrm>
            <a:off x="0" y="4080510"/>
            <a:ext cx="12192000" cy="1263814"/>
          </a:xfrm>
          <a:prstGeom prst="rect">
            <a:avLst/>
          </a:pr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54" name="Shape 54"/>
        <p:cNvGrpSpPr/>
        <p:nvPr/>
      </p:nvGrpSpPr>
      <p:grpSpPr>
        <a:xfrm>
          <a:off x="0" y="0"/>
          <a:ext cx="0" cy="0"/>
          <a:chOff x="0" y="0"/>
          <a:chExt cx="0" cy="0"/>
        </a:xfrm>
      </p:grpSpPr>
      <p:sp>
        <p:nvSpPr>
          <p:cNvPr id="55" name="Google Shape;55;p51"/>
          <p:cNvSpPr/>
          <p:nvPr/>
        </p:nvSpPr>
        <p:spPr>
          <a:xfrm flipH="1">
            <a:off x="6096000" y="0"/>
            <a:ext cx="6096000" cy="6858000"/>
          </a:xfrm>
          <a:prstGeom prst="rect">
            <a:avLst/>
          </a:pr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 name="Google Shape;56;p51"/>
          <p:cNvSpPr/>
          <p:nvPr/>
        </p:nvSpPr>
        <p:spPr>
          <a:xfrm>
            <a:off x="457200" y="457200"/>
            <a:ext cx="11277600" cy="5943600"/>
          </a:xfrm>
          <a:prstGeom prst="roundRect">
            <a:avLst>
              <a:gd fmla="val 7125" name="adj"/>
            </a:avLst>
          </a:prstGeom>
          <a:solidFill>
            <a:srgbClr val="6A99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57" name="Shape 57"/>
        <p:cNvGrpSpPr/>
        <p:nvPr/>
      </p:nvGrpSpPr>
      <p:grpSpPr>
        <a:xfrm>
          <a:off x="0" y="0"/>
          <a:ext cx="0" cy="0"/>
          <a:chOff x="0" y="0"/>
          <a:chExt cx="0" cy="0"/>
        </a:xfrm>
      </p:grpSpPr>
      <p:sp>
        <p:nvSpPr>
          <p:cNvPr id="58" name="Google Shape;58;p52"/>
          <p:cNvSpPr/>
          <p:nvPr/>
        </p:nvSpPr>
        <p:spPr>
          <a:xfrm flipH="1" rot="10800000">
            <a:off x="6187440" y="0"/>
            <a:ext cx="6004560" cy="6857710"/>
          </a:xfrm>
          <a:custGeom>
            <a:rect b="b" l="l" r="r" t="t"/>
            <a:pathLst>
              <a:path extrusionOk="0" h="6857710" w="6004560">
                <a:moveTo>
                  <a:pt x="411475" y="6857710"/>
                </a:moveTo>
                <a:lnTo>
                  <a:pt x="3550920" y="6857710"/>
                </a:lnTo>
                <a:lnTo>
                  <a:pt x="5593085" y="6857710"/>
                </a:lnTo>
                <a:lnTo>
                  <a:pt x="6004560" y="6857710"/>
                </a:lnTo>
                <a:lnTo>
                  <a:pt x="6004560" y="6446235"/>
                </a:lnTo>
                <a:lnTo>
                  <a:pt x="6004560" y="5943600"/>
                </a:lnTo>
                <a:lnTo>
                  <a:pt x="6004560" y="5532125"/>
                </a:lnTo>
                <a:lnTo>
                  <a:pt x="6004560" y="1325585"/>
                </a:lnTo>
                <a:lnTo>
                  <a:pt x="6004560" y="914110"/>
                </a:lnTo>
                <a:lnTo>
                  <a:pt x="6004560" y="411475"/>
                </a:lnTo>
                <a:lnTo>
                  <a:pt x="6004560" y="0"/>
                </a:lnTo>
                <a:lnTo>
                  <a:pt x="5593085" y="0"/>
                </a:lnTo>
                <a:lnTo>
                  <a:pt x="3550920" y="0"/>
                </a:lnTo>
                <a:lnTo>
                  <a:pt x="411475" y="0"/>
                </a:lnTo>
                <a:cubicBezTo>
                  <a:pt x="184224" y="0"/>
                  <a:pt x="0" y="184224"/>
                  <a:pt x="0" y="411475"/>
                </a:cubicBezTo>
                <a:lnTo>
                  <a:pt x="0" y="914110"/>
                </a:lnTo>
                <a:lnTo>
                  <a:pt x="0" y="1325585"/>
                </a:lnTo>
                <a:lnTo>
                  <a:pt x="0" y="3428710"/>
                </a:lnTo>
                <a:lnTo>
                  <a:pt x="0" y="3429000"/>
                </a:lnTo>
                <a:lnTo>
                  <a:pt x="0" y="5532125"/>
                </a:lnTo>
                <a:lnTo>
                  <a:pt x="0" y="5943600"/>
                </a:lnTo>
                <a:lnTo>
                  <a:pt x="0" y="6446235"/>
                </a:lnTo>
                <a:cubicBezTo>
                  <a:pt x="0" y="6673486"/>
                  <a:pt x="184224" y="6857710"/>
                  <a:pt x="411475" y="6857710"/>
                </a:cubicBezTo>
                <a:close/>
              </a:path>
            </a:pathLst>
          </a:cu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9" name="Google Shape;59;p52"/>
          <p:cNvPicPr preferRelativeResize="0"/>
          <p:nvPr/>
        </p:nvPicPr>
        <p:blipFill rotWithShape="1">
          <a:blip r:embed="rId2">
            <a:alphaModFix/>
          </a:blip>
          <a:srcRect b="0" l="0" r="0" t="0"/>
          <a:stretch/>
        </p:blipFill>
        <p:spPr>
          <a:xfrm>
            <a:off x="4852376" y="914110"/>
            <a:ext cx="2487248" cy="5029199"/>
          </a:xfrm>
          <a:prstGeom prst="rect">
            <a:avLst/>
          </a:prstGeom>
          <a:noFill/>
          <a:ln>
            <a:noFill/>
          </a:ln>
          <a:effectLst>
            <a:outerShdw blurRad="127000" rotWithShape="0" algn="t" dir="5400000" dist="63500">
              <a:srgbClr val="000000">
                <a:alpha val="20000"/>
              </a:srgbClr>
            </a:outerShdw>
          </a:effec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60" name="Shape 60"/>
        <p:cNvGrpSpPr/>
        <p:nvPr/>
      </p:nvGrpSpPr>
      <p:grpSpPr>
        <a:xfrm>
          <a:off x="0" y="0"/>
          <a:ext cx="0" cy="0"/>
          <a:chOff x="0" y="0"/>
          <a:chExt cx="0" cy="0"/>
        </a:xfrm>
      </p:grpSpPr>
      <p:sp>
        <p:nvSpPr>
          <p:cNvPr id="61" name="Google Shape;61;p53"/>
          <p:cNvSpPr/>
          <p:nvPr/>
        </p:nvSpPr>
        <p:spPr>
          <a:xfrm rot="10800000">
            <a:off x="457200" y="457200"/>
            <a:ext cx="11277600" cy="3886200"/>
          </a:xfrm>
          <a:custGeom>
            <a:rect b="b" l="l" r="r" t="t"/>
            <a:pathLst>
              <a:path extrusionOk="0" h="3886200" w="11277600">
                <a:moveTo>
                  <a:pt x="0" y="0"/>
                </a:moveTo>
                <a:lnTo>
                  <a:pt x="11277600" y="0"/>
                </a:lnTo>
                <a:lnTo>
                  <a:pt x="11277600" y="3462719"/>
                </a:lnTo>
                <a:cubicBezTo>
                  <a:pt x="11277600" y="3696601"/>
                  <a:pt x="11088001" y="3886200"/>
                  <a:pt x="10854119" y="3886200"/>
                </a:cubicBezTo>
                <a:lnTo>
                  <a:pt x="423481" y="3886200"/>
                </a:lnTo>
                <a:cubicBezTo>
                  <a:pt x="189599" y="3886200"/>
                  <a:pt x="0" y="3696601"/>
                  <a:pt x="0" y="3462719"/>
                </a:cubicBezTo>
                <a:close/>
              </a:path>
            </a:pathLst>
          </a:cu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53"/>
          <p:cNvSpPr/>
          <p:nvPr/>
        </p:nvSpPr>
        <p:spPr>
          <a:xfrm>
            <a:off x="457201" y="457200"/>
            <a:ext cx="4780343" cy="5943600"/>
          </a:xfrm>
          <a:custGeom>
            <a:rect b="b" l="l" r="r" t="t"/>
            <a:pathLst>
              <a:path extrusionOk="0" h="5943600" w="4780343">
                <a:moveTo>
                  <a:pt x="423481" y="0"/>
                </a:moveTo>
                <a:lnTo>
                  <a:pt x="4780343" y="0"/>
                </a:lnTo>
                <a:lnTo>
                  <a:pt x="4780343" y="5943600"/>
                </a:lnTo>
                <a:lnTo>
                  <a:pt x="423481" y="5943600"/>
                </a:lnTo>
                <a:cubicBezTo>
                  <a:pt x="189599" y="5943600"/>
                  <a:pt x="0" y="5754001"/>
                  <a:pt x="0" y="5520119"/>
                </a:cubicBezTo>
                <a:lnTo>
                  <a:pt x="0" y="423481"/>
                </a:lnTo>
                <a:cubicBezTo>
                  <a:pt x="0" y="189599"/>
                  <a:pt x="189599" y="0"/>
                  <a:pt x="423481" y="0"/>
                </a:cubicBezTo>
                <a:close/>
              </a:path>
            </a:pathLst>
          </a:cu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3" name="Google Shape;63;p53"/>
          <p:cNvPicPr preferRelativeResize="0"/>
          <p:nvPr/>
        </p:nvPicPr>
        <p:blipFill rotWithShape="1">
          <a:blip r:embed="rId2">
            <a:alphaModFix/>
          </a:blip>
          <a:srcRect b="0" l="0" r="0" t="0"/>
          <a:stretch/>
        </p:blipFill>
        <p:spPr>
          <a:xfrm>
            <a:off x="914400" y="1572900"/>
            <a:ext cx="5181600" cy="3260752"/>
          </a:xfrm>
          <a:prstGeom prst="rect">
            <a:avLst/>
          </a:prstGeom>
          <a:noFill/>
          <a:ln>
            <a:noFill/>
          </a:ln>
          <a:effectLst>
            <a:outerShdw blurRad="127000" rotWithShape="0" algn="t" dir="5400000" dist="50800">
              <a:srgbClr val="000000">
                <a:alpha val="20000"/>
              </a:srgbClr>
            </a:outerShdw>
          </a:effec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64" name="Shape 64"/>
        <p:cNvGrpSpPr/>
        <p:nvPr/>
      </p:nvGrpSpPr>
      <p:grpSpPr>
        <a:xfrm>
          <a:off x="0" y="0"/>
          <a:ext cx="0" cy="0"/>
          <a:chOff x="0" y="0"/>
          <a:chExt cx="0" cy="0"/>
        </a:xfrm>
      </p:grpSpPr>
      <p:sp>
        <p:nvSpPr>
          <p:cNvPr id="65" name="Google Shape;65;p54"/>
          <p:cNvSpPr/>
          <p:nvPr/>
        </p:nvSpPr>
        <p:spPr>
          <a:xfrm rot="10800000">
            <a:off x="457200" y="457200"/>
            <a:ext cx="11277600" cy="3886200"/>
          </a:xfrm>
          <a:custGeom>
            <a:rect b="b" l="l" r="r" t="t"/>
            <a:pathLst>
              <a:path extrusionOk="0" h="3886200" w="11277600">
                <a:moveTo>
                  <a:pt x="0" y="0"/>
                </a:moveTo>
                <a:lnTo>
                  <a:pt x="11277600" y="0"/>
                </a:lnTo>
                <a:lnTo>
                  <a:pt x="11277600" y="3462719"/>
                </a:lnTo>
                <a:cubicBezTo>
                  <a:pt x="11277600" y="3696601"/>
                  <a:pt x="11088001" y="3886200"/>
                  <a:pt x="10854119" y="3886200"/>
                </a:cubicBezTo>
                <a:lnTo>
                  <a:pt x="423481" y="3886200"/>
                </a:lnTo>
                <a:cubicBezTo>
                  <a:pt x="189599" y="3886200"/>
                  <a:pt x="0" y="3696601"/>
                  <a:pt x="0" y="3462719"/>
                </a:cubicBezTo>
                <a:close/>
              </a:path>
            </a:pathLst>
          </a:cu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54"/>
          <p:cNvSpPr/>
          <p:nvPr/>
        </p:nvSpPr>
        <p:spPr>
          <a:xfrm>
            <a:off x="457200" y="2514600"/>
            <a:ext cx="11277600" cy="3886200"/>
          </a:xfrm>
          <a:custGeom>
            <a:rect b="b" l="l" r="r" t="t"/>
            <a:pathLst>
              <a:path extrusionOk="0" h="3886200" w="11277600">
                <a:moveTo>
                  <a:pt x="0" y="0"/>
                </a:moveTo>
                <a:lnTo>
                  <a:pt x="11277600" y="0"/>
                </a:lnTo>
                <a:lnTo>
                  <a:pt x="11277600" y="3462719"/>
                </a:lnTo>
                <a:cubicBezTo>
                  <a:pt x="11277600" y="3696601"/>
                  <a:pt x="11088001" y="3886200"/>
                  <a:pt x="10854119" y="3886200"/>
                </a:cubicBezTo>
                <a:lnTo>
                  <a:pt x="423481" y="3886200"/>
                </a:lnTo>
                <a:cubicBezTo>
                  <a:pt x="189599" y="3886200"/>
                  <a:pt x="0" y="3696601"/>
                  <a:pt x="0" y="3462719"/>
                </a:cubicBezTo>
                <a:close/>
              </a:path>
            </a:pathLst>
          </a:custGeom>
          <a:solidFill>
            <a:srgbClr val="6A99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 name="Google Shape;67;p54"/>
          <p:cNvSpPr/>
          <p:nvPr/>
        </p:nvSpPr>
        <p:spPr>
          <a:xfrm rot="10800000">
            <a:off x="6954456" y="2514600"/>
            <a:ext cx="4780344" cy="3886200"/>
          </a:xfrm>
          <a:custGeom>
            <a:rect b="b" l="l" r="r" t="t"/>
            <a:pathLst>
              <a:path extrusionOk="0" h="3886200" w="4780344">
                <a:moveTo>
                  <a:pt x="4780344" y="3886200"/>
                </a:moveTo>
                <a:lnTo>
                  <a:pt x="0" y="3886200"/>
                </a:lnTo>
                <a:lnTo>
                  <a:pt x="0" y="423481"/>
                </a:lnTo>
                <a:cubicBezTo>
                  <a:pt x="0" y="189599"/>
                  <a:pt x="189599" y="0"/>
                  <a:pt x="423481" y="0"/>
                </a:cubicBezTo>
                <a:lnTo>
                  <a:pt x="4780344" y="0"/>
                </a:lnTo>
                <a:close/>
              </a:path>
            </a:pathLst>
          </a:cu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8" name="Google Shape;68;p54"/>
          <p:cNvPicPr preferRelativeResize="0"/>
          <p:nvPr/>
        </p:nvPicPr>
        <p:blipFill rotWithShape="1">
          <a:blip r:embed="rId2">
            <a:alphaModFix/>
          </a:blip>
          <a:srcRect b="0" l="0" r="0" t="0"/>
          <a:stretch/>
        </p:blipFill>
        <p:spPr>
          <a:xfrm rot="10800000">
            <a:off x="6096000" y="1828800"/>
            <a:ext cx="4372882" cy="3200400"/>
          </a:xfrm>
          <a:prstGeom prst="rect">
            <a:avLst/>
          </a:prstGeom>
          <a:noFill/>
          <a:ln>
            <a:noFill/>
          </a:ln>
          <a:effectLst>
            <a:outerShdw blurRad="88900" rotWithShape="0" algn="t" dir="5400000" dist="63500">
              <a:schemeClr val="dk1">
                <a:alpha val="20000"/>
              </a:schemeClr>
            </a:outerShdw>
          </a:effec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69" name="Shape 69"/>
        <p:cNvGrpSpPr/>
        <p:nvPr/>
      </p:nvGrpSpPr>
      <p:grpSpPr>
        <a:xfrm>
          <a:off x="0" y="0"/>
          <a:ext cx="0" cy="0"/>
          <a:chOff x="0" y="0"/>
          <a:chExt cx="0" cy="0"/>
        </a:xfrm>
      </p:grpSpPr>
      <p:sp>
        <p:nvSpPr>
          <p:cNvPr id="70" name="Google Shape;70;p55"/>
          <p:cNvSpPr/>
          <p:nvPr/>
        </p:nvSpPr>
        <p:spPr>
          <a:xfrm>
            <a:off x="6094822" y="457200"/>
            <a:ext cx="5639977" cy="5943600"/>
          </a:xfrm>
          <a:prstGeom prst="roundRect">
            <a:avLst>
              <a:gd fmla="val 6304" name="adj"/>
            </a:avLst>
          </a:prstGeom>
          <a:solidFill>
            <a:srgbClr val="BC4749">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55"/>
          <p:cNvSpPr/>
          <p:nvPr/>
        </p:nvSpPr>
        <p:spPr>
          <a:xfrm>
            <a:off x="6094822" y="457200"/>
            <a:ext cx="5639977" cy="5029200"/>
          </a:xfrm>
          <a:prstGeom prst="roundRect">
            <a:avLst>
              <a:gd fmla="val 7125" name="adj"/>
            </a:avLst>
          </a:pr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72" name="Shape 72"/>
        <p:cNvGrpSpPr/>
        <p:nvPr/>
      </p:nvGrpSpPr>
      <p:grpSpPr>
        <a:xfrm>
          <a:off x="0" y="0"/>
          <a:ext cx="0" cy="0"/>
          <a:chOff x="0" y="0"/>
          <a:chExt cx="0" cy="0"/>
        </a:xfrm>
      </p:grpSpPr>
      <p:sp>
        <p:nvSpPr>
          <p:cNvPr id="73" name="Google Shape;73;p56"/>
          <p:cNvSpPr/>
          <p:nvPr/>
        </p:nvSpPr>
        <p:spPr>
          <a:xfrm rot="10800000">
            <a:off x="0" y="914400"/>
            <a:ext cx="12192000" cy="5029200"/>
          </a:xfrm>
          <a:prstGeom prst="rect">
            <a:avLst/>
          </a:prstGeom>
          <a:solidFill>
            <a:srgbClr val="6A994E">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56"/>
          <p:cNvSpPr/>
          <p:nvPr/>
        </p:nvSpPr>
        <p:spPr>
          <a:xfrm flipH="1" rot="10800000">
            <a:off x="0" y="0"/>
            <a:ext cx="6096000" cy="6858000"/>
          </a:xfrm>
          <a:prstGeom prst="rect">
            <a:avLst/>
          </a:prstGeom>
          <a:solidFill>
            <a:srgbClr val="3866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bg>
      <p:bgPr>
        <a:solidFill>
          <a:srgbClr val="A7C957"/>
        </a:solidFill>
      </p:bgPr>
    </p:bg>
    <p:spTree>
      <p:nvGrpSpPr>
        <p:cNvPr id="75" name="Shape 75"/>
        <p:cNvGrpSpPr/>
        <p:nvPr/>
      </p:nvGrpSpPr>
      <p:grpSpPr>
        <a:xfrm>
          <a:off x="0" y="0"/>
          <a:ext cx="0" cy="0"/>
          <a:chOff x="0" y="0"/>
          <a:chExt cx="0" cy="0"/>
        </a:xfrm>
      </p:grpSpPr>
      <p:sp>
        <p:nvSpPr>
          <p:cNvPr id="76" name="Google Shape;76;p57"/>
          <p:cNvSpPr/>
          <p:nvPr/>
        </p:nvSpPr>
        <p:spPr>
          <a:xfrm>
            <a:off x="457200" y="457200"/>
            <a:ext cx="11277600" cy="5943600"/>
          </a:xfrm>
          <a:prstGeom prst="roundRect">
            <a:avLst>
              <a:gd fmla="val 7125" name="adj"/>
            </a:avLst>
          </a:prstGeom>
          <a:gradFill>
            <a:gsLst>
              <a:gs pos="0">
                <a:srgbClr val="386641"/>
              </a:gs>
              <a:gs pos="100000">
                <a:srgbClr val="6A994E"/>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7" name="Shape 17"/>
        <p:cNvGrpSpPr/>
        <p:nvPr/>
      </p:nvGrpSpPr>
      <p:grpSpPr>
        <a:xfrm>
          <a:off x="0" y="0"/>
          <a:ext cx="0" cy="0"/>
          <a:chOff x="0" y="0"/>
          <a:chExt cx="0" cy="0"/>
        </a:xfrm>
      </p:grpSpPr>
      <p:sp>
        <p:nvSpPr>
          <p:cNvPr id="18" name="Google Shape;18;p34"/>
          <p:cNvSpPr/>
          <p:nvPr/>
        </p:nvSpPr>
        <p:spPr>
          <a:xfrm>
            <a:off x="1" y="3429000"/>
            <a:ext cx="12192000" cy="3429000"/>
          </a:xfrm>
          <a:prstGeom prst="rect">
            <a:avLst/>
          </a:pr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 name="Google Shape;19;p34"/>
          <p:cNvSpPr/>
          <p:nvPr/>
        </p:nvSpPr>
        <p:spPr>
          <a:xfrm flipH="1">
            <a:off x="7010400" y="0"/>
            <a:ext cx="5181600" cy="6858000"/>
          </a:xfrm>
          <a:prstGeom prst="rect">
            <a:avLst/>
          </a:pr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0"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1" name="Shape 21"/>
        <p:cNvGrpSpPr/>
        <p:nvPr/>
      </p:nvGrpSpPr>
      <p:grpSpPr>
        <a:xfrm>
          <a:off x="0" y="0"/>
          <a:ext cx="0" cy="0"/>
          <a:chOff x="0" y="0"/>
          <a:chExt cx="0" cy="0"/>
        </a:xfrm>
      </p:grpSpPr>
      <p:sp>
        <p:nvSpPr>
          <p:cNvPr id="22" name="Google Shape;22;p36"/>
          <p:cNvSpPr/>
          <p:nvPr/>
        </p:nvSpPr>
        <p:spPr>
          <a:xfrm>
            <a:off x="6187440" y="914400"/>
            <a:ext cx="5090032" cy="5029200"/>
          </a:xfrm>
          <a:prstGeom prst="roundRect">
            <a:avLst>
              <a:gd fmla="val 7980" name="adj"/>
            </a:avLst>
          </a:pr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23" name="Shape 23"/>
        <p:cNvGrpSpPr/>
        <p:nvPr/>
      </p:nvGrpSpPr>
      <p:grpSpPr>
        <a:xfrm>
          <a:off x="0" y="0"/>
          <a:ext cx="0" cy="0"/>
          <a:chOff x="0" y="0"/>
          <a:chExt cx="0" cy="0"/>
        </a:xfrm>
      </p:grpSpPr>
      <p:sp>
        <p:nvSpPr>
          <p:cNvPr id="24" name="Google Shape;24;p37"/>
          <p:cNvSpPr/>
          <p:nvPr/>
        </p:nvSpPr>
        <p:spPr>
          <a:xfrm>
            <a:off x="457200" y="457200"/>
            <a:ext cx="11277600" cy="5943600"/>
          </a:xfrm>
          <a:prstGeom prst="roundRect">
            <a:avLst>
              <a:gd fmla="val 7125" name="adj"/>
            </a:avLst>
          </a:pr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5" name="Shape 25"/>
        <p:cNvGrpSpPr/>
        <p:nvPr/>
      </p:nvGrpSpPr>
      <p:grpSpPr>
        <a:xfrm>
          <a:off x="0" y="0"/>
          <a:ext cx="0" cy="0"/>
          <a:chOff x="0" y="0"/>
          <a:chExt cx="0" cy="0"/>
        </a:xfrm>
      </p:grpSpPr>
      <p:sp>
        <p:nvSpPr>
          <p:cNvPr id="26" name="Google Shape;26;p38"/>
          <p:cNvSpPr/>
          <p:nvPr/>
        </p:nvSpPr>
        <p:spPr>
          <a:xfrm>
            <a:off x="10053075" y="0"/>
            <a:ext cx="2138925" cy="6858000"/>
          </a:xfrm>
          <a:prstGeom prst="rect">
            <a:avLst/>
          </a:pr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7" name="Shape 27"/>
        <p:cNvGrpSpPr/>
        <p:nvPr/>
      </p:nvGrpSpPr>
      <p:grpSpPr>
        <a:xfrm>
          <a:off x="0" y="0"/>
          <a:ext cx="0" cy="0"/>
          <a:chOff x="0" y="0"/>
          <a:chExt cx="0" cy="0"/>
        </a:xfrm>
      </p:grpSpPr>
      <p:sp>
        <p:nvSpPr>
          <p:cNvPr id="28" name="Google Shape;28;p39"/>
          <p:cNvSpPr/>
          <p:nvPr/>
        </p:nvSpPr>
        <p:spPr>
          <a:xfrm>
            <a:off x="2133601" y="0"/>
            <a:ext cx="2642762" cy="6858000"/>
          </a:xfrm>
          <a:prstGeom prst="rect">
            <a:avLst/>
          </a:pr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29" name="Shape 2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80"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b="0" l="10243" r="10242" t="0"/>
          <a:stretch/>
        </p:blipFill>
        <p:spPr>
          <a:xfrm>
            <a:off x="7009219" y="457200"/>
            <a:ext cx="4725581" cy="5943600"/>
          </a:xfrm>
          <a:custGeom>
            <a:rect b="b" l="l" r="r" t="t"/>
            <a:pathLst>
              <a:path extrusionOk="0" h="5943600" w="4725581">
                <a:moveTo>
                  <a:pt x="0" y="0"/>
                </a:moveTo>
                <a:lnTo>
                  <a:pt x="4302100" y="0"/>
                </a:lnTo>
                <a:cubicBezTo>
                  <a:pt x="4535982" y="0"/>
                  <a:pt x="4725581" y="189599"/>
                  <a:pt x="4725581" y="423481"/>
                </a:cubicBezTo>
                <a:lnTo>
                  <a:pt x="4725581" y="5520119"/>
                </a:lnTo>
                <a:cubicBezTo>
                  <a:pt x="4725581" y="5754001"/>
                  <a:pt x="4535982" y="5943600"/>
                  <a:pt x="4302100" y="5943600"/>
                </a:cubicBezTo>
                <a:lnTo>
                  <a:pt x="0" y="5943600"/>
                </a:lnTo>
                <a:close/>
              </a:path>
            </a:pathLst>
          </a:custGeom>
          <a:noFill/>
          <a:ln>
            <a:noFill/>
          </a:ln>
        </p:spPr>
      </p:pic>
      <p:sp>
        <p:nvSpPr>
          <p:cNvPr id="82" name="Google Shape;82;p1"/>
          <p:cNvSpPr/>
          <p:nvPr/>
        </p:nvSpPr>
        <p:spPr>
          <a:xfrm>
            <a:off x="457200" y="4572000"/>
            <a:ext cx="11277600" cy="1828800"/>
          </a:xfrm>
          <a:custGeom>
            <a:rect b="b" l="l" r="r" t="t"/>
            <a:pathLst>
              <a:path extrusionOk="0" h="1828800" w="11277600">
                <a:moveTo>
                  <a:pt x="0" y="0"/>
                </a:moveTo>
                <a:lnTo>
                  <a:pt x="11277600" y="0"/>
                </a:lnTo>
                <a:lnTo>
                  <a:pt x="11277600" y="1405319"/>
                </a:lnTo>
                <a:cubicBezTo>
                  <a:pt x="11277600" y="1639201"/>
                  <a:pt x="11088001" y="1828800"/>
                  <a:pt x="10854119" y="1828800"/>
                </a:cubicBezTo>
                <a:lnTo>
                  <a:pt x="423481" y="1828800"/>
                </a:lnTo>
                <a:cubicBezTo>
                  <a:pt x="189599" y="1828800"/>
                  <a:pt x="0" y="1639201"/>
                  <a:pt x="0" y="1405319"/>
                </a:cubicBezTo>
                <a:close/>
              </a:path>
            </a:pathLst>
          </a:custGeom>
          <a:solidFill>
            <a:srgbClr val="5E2324">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 name="Google Shape;83;p1"/>
          <p:cNvSpPr txBox="1"/>
          <p:nvPr/>
        </p:nvSpPr>
        <p:spPr>
          <a:xfrm>
            <a:off x="914402" y="1730885"/>
            <a:ext cx="4267198" cy="10156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6600" u="none" cap="none" strike="noStrike">
                <a:solidFill>
                  <a:schemeClr val="lt1"/>
                </a:solidFill>
                <a:latin typeface="Quicksand"/>
                <a:ea typeface="Quicksand"/>
                <a:cs typeface="Quicksand"/>
                <a:sym typeface="Quicksand"/>
              </a:rPr>
              <a:t>Raunds</a:t>
            </a:r>
            <a:endParaRPr b="1" sz="6600">
              <a:solidFill>
                <a:schemeClr val="lt1"/>
              </a:solidFill>
              <a:latin typeface="Quicksand"/>
              <a:ea typeface="Quicksand"/>
              <a:cs typeface="Quicksand"/>
              <a:sym typeface="Quicksand"/>
            </a:endParaRPr>
          </a:p>
        </p:txBody>
      </p:sp>
      <p:sp>
        <p:nvSpPr>
          <p:cNvPr id="84" name="Google Shape;84;p1"/>
          <p:cNvSpPr txBox="1"/>
          <p:nvPr/>
        </p:nvSpPr>
        <p:spPr>
          <a:xfrm>
            <a:off x="914400" y="1313283"/>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The Cover</a:t>
            </a:r>
            <a:endParaRPr baseline="30000" sz="1400">
              <a:solidFill>
                <a:schemeClr val="lt1"/>
              </a:solidFill>
              <a:latin typeface="Quicksand Medium"/>
              <a:ea typeface="Quicksand Medium"/>
              <a:cs typeface="Quicksand Medium"/>
              <a:sym typeface="Quicksand Medium"/>
            </a:endParaRPr>
          </a:p>
        </p:txBody>
      </p:sp>
      <p:sp>
        <p:nvSpPr>
          <p:cNvPr id="85" name="Google Shape;85;p1"/>
          <p:cNvSpPr txBox="1"/>
          <p:nvPr/>
        </p:nvSpPr>
        <p:spPr>
          <a:xfrm>
            <a:off x="914400" y="3071137"/>
            <a:ext cx="5181603"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chemeClr val="lt1"/>
                </a:solidFill>
                <a:latin typeface="Quicksand Medium"/>
                <a:ea typeface="Quicksand Medium"/>
                <a:cs typeface="Quicksand Medium"/>
                <a:sym typeface="Quicksand Medium"/>
              </a:rPr>
              <a:t>Company Profile</a:t>
            </a:r>
            <a:endParaRPr/>
          </a:p>
        </p:txBody>
      </p:sp>
      <p:sp>
        <p:nvSpPr>
          <p:cNvPr id="86" name="Google Shape;86;p1"/>
          <p:cNvSpPr txBox="1"/>
          <p:nvPr/>
        </p:nvSpPr>
        <p:spPr>
          <a:xfrm>
            <a:off x="914400" y="3374266"/>
            <a:ext cx="5181600" cy="931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Suspendisse potenti. Mauris et pharetra nisl. Mauris feugiat lectus </a:t>
            </a:r>
            <a:endParaRPr>
              <a:latin typeface="Quicksand"/>
              <a:ea typeface="Quicksand"/>
              <a:cs typeface="Quicksand"/>
              <a:sym typeface="Quicksand"/>
            </a:endParaRPr>
          </a:p>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eget facilisis mattis. Nam nec ex congue risus pretium vehicula hendrerit et ipsum. Praesent eget maximus nisi. Proin pellentesque eget metus </a:t>
            </a:r>
            <a:endParaRPr sz="1100">
              <a:solidFill>
                <a:schemeClr val="lt1"/>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euismod lacinia.</a:t>
            </a:r>
            <a:endParaRPr>
              <a:latin typeface="Quicksand"/>
              <a:ea typeface="Quicksand"/>
              <a:cs typeface="Quicksand"/>
              <a:sym typeface="Quicksand"/>
            </a:endParaRPr>
          </a:p>
        </p:txBody>
      </p:sp>
      <p:sp>
        <p:nvSpPr>
          <p:cNvPr id="87" name="Google Shape;87;p1"/>
          <p:cNvSpPr txBox="1"/>
          <p:nvPr/>
        </p:nvSpPr>
        <p:spPr>
          <a:xfrm>
            <a:off x="914400" y="4859768"/>
            <a:ext cx="1485242"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.pptx</a:t>
            </a:r>
            <a:endParaRPr/>
          </a:p>
        </p:txBody>
      </p:sp>
      <p:sp>
        <p:nvSpPr>
          <p:cNvPr id="88" name="Google Shape;88;p1"/>
          <p:cNvSpPr txBox="1"/>
          <p:nvPr/>
        </p:nvSpPr>
        <p:spPr>
          <a:xfrm>
            <a:off x="914400" y="5141864"/>
            <a:ext cx="1905001"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Quicksand"/>
                <a:ea typeface="Quicksand"/>
                <a:cs typeface="Quicksand"/>
                <a:sym typeface="Quicksand"/>
              </a:rPr>
              <a:t>Etiam accumsan ante luctus</a:t>
            </a:r>
            <a:endParaRPr/>
          </a:p>
        </p:txBody>
      </p:sp>
      <p:sp>
        <p:nvSpPr>
          <p:cNvPr id="89" name="Google Shape;89;p1"/>
          <p:cNvSpPr txBox="1"/>
          <p:nvPr/>
        </p:nvSpPr>
        <p:spPr>
          <a:xfrm>
            <a:off x="3276599" y="4859768"/>
            <a:ext cx="1485242"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30 Slide</a:t>
            </a:r>
            <a:endParaRPr/>
          </a:p>
        </p:txBody>
      </p:sp>
      <p:sp>
        <p:nvSpPr>
          <p:cNvPr id="90" name="Google Shape;90;p1"/>
          <p:cNvSpPr txBox="1"/>
          <p:nvPr/>
        </p:nvSpPr>
        <p:spPr>
          <a:xfrm>
            <a:off x="3276599" y="5141864"/>
            <a:ext cx="1905001"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Quicksand"/>
                <a:ea typeface="Quicksand"/>
                <a:cs typeface="Quicksand"/>
                <a:sym typeface="Quicksand"/>
              </a:rPr>
              <a:t>Etiam accumsan ante luctus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298" name="Shape 298"/>
        <p:cNvGrpSpPr/>
        <p:nvPr/>
      </p:nvGrpSpPr>
      <p:grpSpPr>
        <a:xfrm>
          <a:off x="0" y="0"/>
          <a:ext cx="0" cy="0"/>
          <a:chOff x="0" y="0"/>
          <a:chExt cx="0" cy="0"/>
        </a:xfrm>
      </p:grpSpPr>
      <p:sp>
        <p:nvSpPr>
          <p:cNvPr id="299" name="Google Shape;299;p10"/>
          <p:cNvSpPr/>
          <p:nvPr/>
        </p:nvSpPr>
        <p:spPr>
          <a:xfrm>
            <a:off x="3550919" y="457200"/>
            <a:ext cx="2453640" cy="5943600"/>
          </a:xfrm>
          <a:prstGeom prst="roundRect">
            <a:avLst>
              <a:gd fmla="val 16667" name="adj"/>
            </a:avLst>
          </a:pr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0"/>
          <p:cNvSpPr/>
          <p:nvPr/>
        </p:nvSpPr>
        <p:spPr>
          <a:xfrm>
            <a:off x="3550920" y="914400"/>
            <a:ext cx="2453640" cy="5029200"/>
          </a:xfrm>
          <a:prstGeom prst="roundRect">
            <a:avLst>
              <a:gd fmla="val 16667" name="adj"/>
            </a:avLst>
          </a:prstGeom>
          <a:solidFill>
            <a:srgbClr val="BC4749"/>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0"/>
          <p:cNvSpPr/>
          <p:nvPr/>
        </p:nvSpPr>
        <p:spPr>
          <a:xfrm>
            <a:off x="914400" y="914400"/>
            <a:ext cx="2453640" cy="5029200"/>
          </a:xfrm>
          <a:prstGeom prst="roundRect">
            <a:avLst>
              <a:gd fmla="val 16667" name="adj"/>
            </a:avLst>
          </a:prstGeom>
          <a:no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0"/>
          <p:cNvSpPr/>
          <p:nvPr/>
        </p:nvSpPr>
        <p:spPr>
          <a:xfrm>
            <a:off x="6187440" y="914400"/>
            <a:ext cx="2453640" cy="5029200"/>
          </a:xfrm>
          <a:prstGeom prst="roundRect">
            <a:avLst>
              <a:gd fmla="val 16667" name="adj"/>
            </a:avLst>
          </a:prstGeom>
          <a:no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0"/>
          <p:cNvSpPr/>
          <p:nvPr/>
        </p:nvSpPr>
        <p:spPr>
          <a:xfrm>
            <a:off x="8823960" y="914400"/>
            <a:ext cx="2453640" cy="5029200"/>
          </a:xfrm>
          <a:prstGeom prst="roundRect">
            <a:avLst>
              <a:gd fmla="val 16667" name="adj"/>
            </a:avLst>
          </a:prstGeom>
          <a:no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0"/>
          <p:cNvSpPr txBox="1"/>
          <p:nvPr/>
        </p:nvSpPr>
        <p:spPr>
          <a:xfrm>
            <a:off x="9098280" y="4212813"/>
            <a:ext cx="1905000" cy="737766"/>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1100">
                <a:solidFill>
                  <a:srgbClr val="5E2324"/>
                </a:solidFill>
                <a:latin typeface="Quicksand"/>
                <a:ea typeface="Quicksand"/>
                <a:cs typeface="Quicksand"/>
                <a:sym typeface="Quicksand"/>
              </a:rPr>
              <a:t>Etiam ultrices dolor et </a:t>
            </a:r>
            <a:endParaRPr/>
          </a:p>
          <a:p>
            <a:pPr indent="0" lvl="0" marL="0" marR="0" rtl="0" algn="ctr">
              <a:lnSpc>
                <a:spcPct val="150000"/>
              </a:lnSpc>
              <a:spcBef>
                <a:spcPts val="0"/>
              </a:spcBef>
              <a:spcAft>
                <a:spcPts val="0"/>
              </a:spcAft>
              <a:buNone/>
            </a:pPr>
            <a:r>
              <a:rPr lang="en-US" sz="1100">
                <a:solidFill>
                  <a:srgbClr val="5E2324"/>
                </a:solidFill>
                <a:latin typeface="Quicksand"/>
                <a:ea typeface="Quicksand"/>
                <a:cs typeface="Quicksand"/>
                <a:sym typeface="Quicksand"/>
              </a:rPr>
              <a:t>enim tempus egestasamasa Mauris ullamcorp</a:t>
            </a:r>
            <a:endParaRPr sz="1100">
              <a:solidFill>
                <a:srgbClr val="5E2324"/>
              </a:solidFill>
              <a:latin typeface="Quicksand"/>
              <a:ea typeface="Quicksand"/>
              <a:cs typeface="Quicksand"/>
              <a:sym typeface="Quicksand"/>
            </a:endParaRPr>
          </a:p>
        </p:txBody>
      </p:sp>
      <p:sp>
        <p:nvSpPr>
          <p:cNvPr id="305" name="Google Shape;305;p10"/>
          <p:cNvSpPr txBox="1"/>
          <p:nvPr/>
        </p:nvSpPr>
        <p:spPr>
          <a:xfrm>
            <a:off x="9098280" y="3809704"/>
            <a:ext cx="1905000" cy="24622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600">
                <a:solidFill>
                  <a:srgbClr val="5E2324"/>
                </a:solidFill>
                <a:latin typeface="Quicksand Medium"/>
                <a:ea typeface="Quicksand Medium"/>
                <a:cs typeface="Quicksand Medium"/>
                <a:sym typeface="Quicksand Medium"/>
              </a:rPr>
              <a:t>Fourth</a:t>
            </a:r>
            <a:endParaRPr/>
          </a:p>
        </p:txBody>
      </p:sp>
      <p:sp>
        <p:nvSpPr>
          <p:cNvPr id="306" name="Google Shape;306;p10"/>
          <p:cNvSpPr txBox="1"/>
          <p:nvPr/>
        </p:nvSpPr>
        <p:spPr>
          <a:xfrm>
            <a:off x="6461760" y="4212813"/>
            <a:ext cx="1905000" cy="737766"/>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1100">
                <a:solidFill>
                  <a:srgbClr val="5E2324"/>
                </a:solidFill>
                <a:latin typeface="Quicksand"/>
                <a:ea typeface="Quicksand"/>
                <a:cs typeface="Quicksand"/>
                <a:sym typeface="Quicksand"/>
              </a:rPr>
              <a:t>Etiam ultrices dolor et </a:t>
            </a:r>
            <a:endParaRPr/>
          </a:p>
          <a:p>
            <a:pPr indent="0" lvl="0" marL="0" marR="0" rtl="0" algn="ctr">
              <a:lnSpc>
                <a:spcPct val="150000"/>
              </a:lnSpc>
              <a:spcBef>
                <a:spcPts val="0"/>
              </a:spcBef>
              <a:spcAft>
                <a:spcPts val="0"/>
              </a:spcAft>
              <a:buNone/>
            </a:pPr>
            <a:r>
              <a:rPr lang="en-US" sz="1100">
                <a:solidFill>
                  <a:srgbClr val="5E2324"/>
                </a:solidFill>
                <a:latin typeface="Quicksand"/>
                <a:ea typeface="Quicksand"/>
                <a:cs typeface="Quicksand"/>
                <a:sym typeface="Quicksand"/>
              </a:rPr>
              <a:t>enim tempus egestasamasa Mauris ullamcorp</a:t>
            </a:r>
            <a:endParaRPr sz="1100">
              <a:solidFill>
                <a:srgbClr val="5E2324"/>
              </a:solidFill>
              <a:latin typeface="Quicksand"/>
              <a:ea typeface="Quicksand"/>
              <a:cs typeface="Quicksand"/>
              <a:sym typeface="Quicksand"/>
            </a:endParaRPr>
          </a:p>
        </p:txBody>
      </p:sp>
      <p:sp>
        <p:nvSpPr>
          <p:cNvPr id="307" name="Google Shape;307;p10"/>
          <p:cNvSpPr txBox="1"/>
          <p:nvPr/>
        </p:nvSpPr>
        <p:spPr>
          <a:xfrm>
            <a:off x="6461760" y="3809704"/>
            <a:ext cx="1905000" cy="24622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600">
                <a:solidFill>
                  <a:srgbClr val="5E2324"/>
                </a:solidFill>
                <a:latin typeface="Quicksand Medium"/>
                <a:ea typeface="Quicksand Medium"/>
                <a:cs typeface="Quicksand Medium"/>
                <a:sym typeface="Quicksand Medium"/>
              </a:rPr>
              <a:t>Third</a:t>
            </a:r>
            <a:endParaRPr/>
          </a:p>
        </p:txBody>
      </p:sp>
      <p:sp>
        <p:nvSpPr>
          <p:cNvPr id="308" name="Google Shape;308;p10"/>
          <p:cNvSpPr txBox="1"/>
          <p:nvPr/>
        </p:nvSpPr>
        <p:spPr>
          <a:xfrm>
            <a:off x="3825240" y="4593813"/>
            <a:ext cx="1905000" cy="737766"/>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1100">
                <a:solidFill>
                  <a:schemeClr val="lt1"/>
                </a:solidFill>
                <a:latin typeface="Quicksand"/>
                <a:ea typeface="Quicksand"/>
                <a:cs typeface="Quicksand"/>
                <a:sym typeface="Quicksand"/>
              </a:rPr>
              <a:t>Etiam ultrices dolor et </a:t>
            </a:r>
            <a:endParaRPr/>
          </a:p>
          <a:p>
            <a:pPr indent="0" lvl="0" marL="0" marR="0" rtl="0" algn="ctr">
              <a:lnSpc>
                <a:spcPct val="150000"/>
              </a:lnSpc>
              <a:spcBef>
                <a:spcPts val="0"/>
              </a:spcBef>
              <a:spcAft>
                <a:spcPts val="0"/>
              </a:spcAft>
              <a:buNone/>
            </a:pPr>
            <a:r>
              <a:rPr lang="en-US" sz="1100">
                <a:solidFill>
                  <a:schemeClr val="lt1"/>
                </a:solidFill>
                <a:latin typeface="Quicksand"/>
                <a:ea typeface="Quicksand"/>
                <a:cs typeface="Quicksand"/>
                <a:sym typeface="Quicksand"/>
              </a:rPr>
              <a:t>enim tempus egestasamasa Mauris ullamcorp</a:t>
            </a:r>
            <a:endParaRPr sz="1100">
              <a:solidFill>
                <a:schemeClr val="lt1"/>
              </a:solidFill>
              <a:latin typeface="Quicksand"/>
              <a:ea typeface="Quicksand"/>
              <a:cs typeface="Quicksand"/>
              <a:sym typeface="Quicksand"/>
            </a:endParaRPr>
          </a:p>
        </p:txBody>
      </p:sp>
      <p:sp>
        <p:nvSpPr>
          <p:cNvPr id="309" name="Google Shape;309;p10"/>
          <p:cNvSpPr txBox="1"/>
          <p:nvPr/>
        </p:nvSpPr>
        <p:spPr>
          <a:xfrm>
            <a:off x="3825240" y="4190704"/>
            <a:ext cx="1905000" cy="24622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600">
                <a:solidFill>
                  <a:schemeClr val="lt1"/>
                </a:solidFill>
                <a:latin typeface="Quicksand Medium"/>
                <a:ea typeface="Quicksand Medium"/>
                <a:cs typeface="Quicksand Medium"/>
                <a:sym typeface="Quicksand Medium"/>
              </a:rPr>
              <a:t>Second</a:t>
            </a:r>
            <a:endParaRPr/>
          </a:p>
        </p:txBody>
      </p:sp>
      <p:sp>
        <p:nvSpPr>
          <p:cNvPr id="310" name="Google Shape;310;p10"/>
          <p:cNvSpPr txBox="1"/>
          <p:nvPr/>
        </p:nvSpPr>
        <p:spPr>
          <a:xfrm>
            <a:off x="1188720" y="4212813"/>
            <a:ext cx="1905000" cy="737766"/>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1100">
                <a:solidFill>
                  <a:srgbClr val="5E2324"/>
                </a:solidFill>
                <a:latin typeface="Quicksand"/>
                <a:ea typeface="Quicksand"/>
                <a:cs typeface="Quicksand"/>
                <a:sym typeface="Quicksand"/>
              </a:rPr>
              <a:t>Etiam ultrices dolor et </a:t>
            </a:r>
            <a:endParaRPr/>
          </a:p>
          <a:p>
            <a:pPr indent="0" lvl="0" marL="0" marR="0" rtl="0" algn="ctr">
              <a:lnSpc>
                <a:spcPct val="150000"/>
              </a:lnSpc>
              <a:spcBef>
                <a:spcPts val="0"/>
              </a:spcBef>
              <a:spcAft>
                <a:spcPts val="0"/>
              </a:spcAft>
              <a:buNone/>
            </a:pPr>
            <a:r>
              <a:rPr lang="en-US" sz="1100">
                <a:solidFill>
                  <a:srgbClr val="5E2324"/>
                </a:solidFill>
                <a:latin typeface="Quicksand"/>
                <a:ea typeface="Quicksand"/>
                <a:cs typeface="Quicksand"/>
                <a:sym typeface="Quicksand"/>
              </a:rPr>
              <a:t>enim tempus egestasamasa Mauris ullamcorp</a:t>
            </a:r>
            <a:endParaRPr sz="1100">
              <a:solidFill>
                <a:srgbClr val="5E2324"/>
              </a:solidFill>
              <a:latin typeface="Quicksand"/>
              <a:ea typeface="Quicksand"/>
              <a:cs typeface="Quicksand"/>
              <a:sym typeface="Quicksand"/>
            </a:endParaRPr>
          </a:p>
        </p:txBody>
      </p:sp>
      <p:sp>
        <p:nvSpPr>
          <p:cNvPr id="311" name="Google Shape;311;p10"/>
          <p:cNvSpPr txBox="1"/>
          <p:nvPr/>
        </p:nvSpPr>
        <p:spPr>
          <a:xfrm>
            <a:off x="1188720" y="3809704"/>
            <a:ext cx="1905000" cy="24622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600">
                <a:solidFill>
                  <a:srgbClr val="5E2324"/>
                </a:solidFill>
                <a:latin typeface="Quicksand Medium"/>
                <a:ea typeface="Quicksand Medium"/>
                <a:cs typeface="Quicksand Medium"/>
                <a:sym typeface="Quicksand Medium"/>
              </a:rPr>
              <a:t>First</a:t>
            </a:r>
            <a:endParaRPr/>
          </a:p>
        </p:txBody>
      </p:sp>
      <p:pic>
        <p:nvPicPr>
          <p:cNvPr id="312" name="Google Shape;312;p10"/>
          <p:cNvPicPr preferRelativeResize="0"/>
          <p:nvPr/>
        </p:nvPicPr>
        <p:blipFill rotWithShape="1">
          <a:blip r:embed="rId3">
            <a:alphaModFix/>
          </a:blip>
          <a:srcRect b="0" l="1199" r="1198" t="0"/>
          <a:stretch/>
        </p:blipFill>
        <p:spPr>
          <a:xfrm>
            <a:off x="914400" y="914400"/>
            <a:ext cx="2453640" cy="2514600"/>
          </a:xfrm>
          <a:custGeom>
            <a:rect b="b" l="l" r="r" t="t"/>
            <a:pathLst>
              <a:path extrusionOk="0" h="2514600" w="2453640">
                <a:moveTo>
                  <a:pt x="408948" y="0"/>
                </a:moveTo>
                <a:lnTo>
                  <a:pt x="2044692" y="0"/>
                </a:lnTo>
                <a:cubicBezTo>
                  <a:pt x="2270548" y="0"/>
                  <a:pt x="2453640" y="183092"/>
                  <a:pt x="2453640" y="408948"/>
                </a:cubicBezTo>
                <a:lnTo>
                  <a:pt x="2453640" y="2514600"/>
                </a:lnTo>
                <a:lnTo>
                  <a:pt x="0" y="2514600"/>
                </a:lnTo>
                <a:lnTo>
                  <a:pt x="0" y="408948"/>
                </a:lnTo>
                <a:cubicBezTo>
                  <a:pt x="0" y="183092"/>
                  <a:pt x="183092" y="0"/>
                  <a:pt x="408948" y="0"/>
                </a:cubicBezTo>
                <a:close/>
              </a:path>
            </a:pathLst>
          </a:custGeom>
          <a:noFill/>
          <a:ln>
            <a:noFill/>
          </a:ln>
        </p:spPr>
      </p:pic>
      <p:pic>
        <p:nvPicPr>
          <p:cNvPr id="313" name="Google Shape;313;p10"/>
          <p:cNvPicPr preferRelativeResize="0"/>
          <p:nvPr/>
        </p:nvPicPr>
        <p:blipFill rotWithShape="1">
          <a:blip r:embed="rId3">
            <a:alphaModFix/>
          </a:blip>
          <a:srcRect b="0" l="1231" r="1231" t="0"/>
          <a:stretch/>
        </p:blipFill>
        <p:spPr>
          <a:xfrm>
            <a:off x="3550920" y="914400"/>
            <a:ext cx="2453640" cy="2514600"/>
          </a:xfrm>
          <a:custGeom>
            <a:rect b="b" l="l" r="r" t="t"/>
            <a:pathLst>
              <a:path extrusionOk="0" h="2514600" w="2453640">
                <a:moveTo>
                  <a:pt x="408948" y="0"/>
                </a:moveTo>
                <a:lnTo>
                  <a:pt x="2044692" y="0"/>
                </a:lnTo>
                <a:cubicBezTo>
                  <a:pt x="2270548" y="0"/>
                  <a:pt x="2453640" y="183092"/>
                  <a:pt x="2453640" y="408948"/>
                </a:cubicBezTo>
                <a:lnTo>
                  <a:pt x="2453640" y="2514600"/>
                </a:lnTo>
                <a:lnTo>
                  <a:pt x="0" y="2514600"/>
                </a:lnTo>
                <a:lnTo>
                  <a:pt x="0" y="408948"/>
                </a:lnTo>
                <a:cubicBezTo>
                  <a:pt x="0" y="183092"/>
                  <a:pt x="183092" y="0"/>
                  <a:pt x="408948" y="0"/>
                </a:cubicBezTo>
                <a:close/>
              </a:path>
            </a:pathLst>
          </a:custGeom>
          <a:noFill/>
          <a:ln>
            <a:noFill/>
          </a:ln>
        </p:spPr>
      </p:pic>
      <p:pic>
        <p:nvPicPr>
          <p:cNvPr id="314" name="Google Shape;314;p10"/>
          <p:cNvPicPr preferRelativeResize="0"/>
          <p:nvPr/>
        </p:nvPicPr>
        <p:blipFill rotWithShape="1">
          <a:blip r:embed="rId3">
            <a:alphaModFix/>
          </a:blip>
          <a:srcRect b="0" l="1231" r="1231" t="0"/>
          <a:stretch/>
        </p:blipFill>
        <p:spPr>
          <a:xfrm>
            <a:off x="6187440" y="914400"/>
            <a:ext cx="2453640" cy="2514600"/>
          </a:xfrm>
          <a:custGeom>
            <a:rect b="b" l="l" r="r" t="t"/>
            <a:pathLst>
              <a:path extrusionOk="0" h="2514600" w="2453640">
                <a:moveTo>
                  <a:pt x="408948" y="0"/>
                </a:moveTo>
                <a:lnTo>
                  <a:pt x="2044692" y="0"/>
                </a:lnTo>
                <a:cubicBezTo>
                  <a:pt x="2270548" y="0"/>
                  <a:pt x="2453640" y="183092"/>
                  <a:pt x="2453640" y="408948"/>
                </a:cubicBezTo>
                <a:lnTo>
                  <a:pt x="2453640" y="2514600"/>
                </a:lnTo>
                <a:lnTo>
                  <a:pt x="0" y="2514600"/>
                </a:lnTo>
                <a:lnTo>
                  <a:pt x="0" y="408948"/>
                </a:lnTo>
                <a:cubicBezTo>
                  <a:pt x="0" y="183092"/>
                  <a:pt x="183092" y="0"/>
                  <a:pt x="408948" y="0"/>
                </a:cubicBezTo>
                <a:close/>
              </a:path>
            </a:pathLst>
          </a:custGeom>
          <a:noFill/>
          <a:ln>
            <a:noFill/>
          </a:ln>
        </p:spPr>
      </p:pic>
      <p:pic>
        <p:nvPicPr>
          <p:cNvPr id="315" name="Google Shape;315;p10"/>
          <p:cNvPicPr preferRelativeResize="0"/>
          <p:nvPr/>
        </p:nvPicPr>
        <p:blipFill rotWithShape="1">
          <a:blip r:embed="rId3">
            <a:alphaModFix/>
          </a:blip>
          <a:srcRect b="0" l="1199" r="1198" t="0"/>
          <a:stretch/>
        </p:blipFill>
        <p:spPr>
          <a:xfrm>
            <a:off x="8823960" y="914400"/>
            <a:ext cx="2453640" cy="2514600"/>
          </a:xfrm>
          <a:custGeom>
            <a:rect b="b" l="l" r="r" t="t"/>
            <a:pathLst>
              <a:path extrusionOk="0" h="2514600" w="2453640">
                <a:moveTo>
                  <a:pt x="408948" y="0"/>
                </a:moveTo>
                <a:lnTo>
                  <a:pt x="2044692" y="0"/>
                </a:lnTo>
                <a:cubicBezTo>
                  <a:pt x="2270548" y="0"/>
                  <a:pt x="2453640" y="183092"/>
                  <a:pt x="2453640" y="408948"/>
                </a:cubicBezTo>
                <a:lnTo>
                  <a:pt x="2453640" y="2514600"/>
                </a:lnTo>
                <a:lnTo>
                  <a:pt x="0" y="2514600"/>
                </a:lnTo>
                <a:lnTo>
                  <a:pt x="0" y="408948"/>
                </a:lnTo>
                <a:cubicBezTo>
                  <a:pt x="0" y="183092"/>
                  <a:pt x="183092" y="0"/>
                  <a:pt x="408948" y="0"/>
                </a:cubicBezTo>
                <a:close/>
              </a:path>
            </a:pathLst>
          </a:custGeom>
          <a:noFill/>
          <a:ln>
            <a:noFill/>
          </a:ln>
        </p:spPr>
      </p:pic>
      <p:sp>
        <p:nvSpPr>
          <p:cNvPr id="316" name="Google Shape;316;p10"/>
          <p:cNvSpPr/>
          <p:nvPr/>
        </p:nvSpPr>
        <p:spPr>
          <a:xfrm>
            <a:off x="4411980" y="3063240"/>
            <a:ext cx="731520" cy="731520"/>
          </a:xfrm>
          <a:prstGeom prst="roundRect">
            <a:avLst>
              <a:gd fmla="val 16667" name="adj"/>
            </a:avLst>
          </a:prstGeom>
          <a:solidFill>
            <a:srgbClr val="F2E8CF"/>
          </a:solidFill>
          <a:ln>
            <a:noFill/>
          </a:ln>
          <a:effectLst>
            <a:outerShdw blurRad="1905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7" name="Google Shape;317;p10"/>
          <p:cNvGrpSpPr/>
          <p:nvPr/>
        </p:nvGrpSpPr>
        <p:grpSpPr>
          <a:xfrm>
            <a:off x="4576856" y="3264704"/>
            <a:ext cx="401767" cy="362268"/>
            <a:chOff x="4289426" y="3175000"/>
            <a:chExt cx="565150" cy="509588"/>
          </a:xfrm>
        </p:grpSpPr>
        <p:sp>
          <p:nvSpPr>
            <p:cNvPr id="318" name="Google Shape;318;p10"/>
            <p:cNvSpPr/>
            <p:nvPr/>
          </p:nvSpPr>
          <p:spPr>
            <a:xfrm>
              <a:off x="4289426" y="3175000"/>
              <a:ext cx="565150" cy="509588"/>
            </a:xfrm>
            <a:custGeom>
              <a:rect b="b" l="l" r="r" t="t"/>
              <a:pathLst>
                <a:path extrusionOk="0" h="12220" w="13546">
                  <a:moveTo>
                    <a:pt x="11132" y="0"/>
                  </a:moveTo>
                  <a:lnTo>
                    <a:pt x="2414" y="0"/>
                  </a:lnTo>
                  <a:cubicBezTo>
                    <a:pt x="1083" y="0"/>
                    <a:pt x="0" y="1083"/>
                    <a:pt x="0" y="2415"/>
                  </a:cubicBezTo>
                  <a:lnTo>
                    <a:pt x="0" y="7153"/>
                  </a:lnTo>
                  <a:cubicBezTo>
                    <a:pt x="0" y="8484"/>
                    <a:pt x="1083" y="9567"/>
                    <a:pt x="2414" y="9567"/>
                  </a:cubicBezTo>
                  <a:lnTo>
                    <a:pt x="4584" y="9567"/>
                  </a:lnTo>
                  <a:lnTo>
                    <a:pt x="6458" y="12013"/>
                  </a:lnTo>
                  <a:cubicBezTo>
                    <a:pt x="6617" y="12220"/>
                    <a:pt x="6929" y="12220"/>
                    <a:pt x="7088" y="12013"/>
                  </a:cubicBezTo>
                  <a:lnTo>
                    <a:pt x="8962" y="9567"/>
                  </a:lnTo>
                  <a:lnTo>
                    <a:pt x="11132" y="9567"/>
                  </a:lnTo>
                  <a:cubicBezTo>
                    <a:pt x="12463" y="9567"/>
                    <a:pt x="13546" y="8484"/>
                    <a:pt x="13546" y="7153"/>
                  </a:cubicBezTo>
                  <a:lnTo>
                    <a:pt x="13546" y="2414"/>
                  </a:lnTo>
                  <a:cubicBezTo>
                    <a:pt x="13546" y="1083"/>
                    <a:pt x="12463" y="0"/>
                    <a:pt x="11132" y="0"/>
                  </a:cubicBezTo>
                  <a:close/>
                  <a:moveTo>
                    <a:pt x="9553" y="5373"/>
                  </a:moveTo>
                  <a:lnTo>
                    <a:pt x="7054" y="7872"/>
                  </a:lnTo>
                  <a:cubicBezTo>
                    <a:pt x="6899" y="8027"/>
                    <a:pt x="6648" y="8027"/>
                    <a:pt x="6493" y="7872"/>
                  </a:cubicBezTo>
                  <a:lnTo>
                    <a:pt x="3993" y="5373"/>
                  </a:lnTo>
                  <a:cubicBezTo>
                    <a:pt x="3246" y="4625"/>
                    <a:pt x="3246" y="3415"/>
                    <a:pt x="3993" y="2668"/>
                  </a:cubicBezTo>
                  <a:cubicBezTo>
                    <a:pt x="4739" y="1923"/>
                    <a:pt x="5952" y="1923"/>
                    <a:pt x="6697" y="2668"/>
                  </a:cubicBezTo>
                  <a:lnTo>
                    <a:pt x="6773" y="2744"/>
                  </a:lnTo>
                  <a:lnTo>
                    <a:pt x="6849" y="2668"/>
                  </a:lnTo>
                  <a:cubicBezTo>
                    <a:pt x="7210" y="2307"/>
                    <a:pt x="7690" y="2108"/>
                    <a:pt x="8201" y="2108"/>
                  </a:cubicBezTo>
                  <a:cubicBezTo>
                    <a:pt x="8712" y="2108"/>
                    <a:pt x="9192" y="2307"/>
                    <a:pt x="9553" y="2668"/>
                  </a:cubicBezTo>
                  <a:cubicBezTo>
                    <a:pt x="10299" y="3414"/>
                    <a:pt x="10299" y="4627"/>
                    <a:pt x="9553" y="5373"/>
                  </a:cubicBezTo>
                  <a:close/>
                </a:path>
              </a:pathLst>
            </a:custGeom>
            <a:solidFill>
              <a:srgbClr val="A7C95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10"/>
            <p:cNvSpPr/>
            <p:nvPr/>
          </p:nvSpPr>
          <p:spPr>
            <a:xfrm>
              <a:off x="4449763" y="3295650"/>
              <a:ext cx="244475" cy="173038"/>
            </a:xfrm>
            <a:custGeom>
              <a:rect b="b" l="l" r="r" t="t"/>
              <a:pathLst>
                <a:path extrusionOk="0" h="4128" w="5841">
                  <a:moveTo>
                    <a:pt x="5136" y="1909"/>
                  </a:moveTo>
                  <a:lnTo>
                    <a:pt x="2917" y="4128"/>
                  </a:lnTo>
                  <a:lnTo>
                    <a:pt x="698" y="1909"/>
                  </a:lnTo>
                  <a:cubicBezTo>
                    <a:pt x="0" y="1212"/>
                    <a:pt x="488" y="0"/>
                    <a:pt x="1489" y="0"/>
                  </a:cubicBezTo>
                  <a:cubicBezTo>
                    <a:pt x="1788" y="0"/>
                    <a:pt x="2069" y="116"/>
                    <a:pt x="2280" y="327"/>
                  </a:cubicBezTo>
                  <a:lnTo>
                    <a:pt x="2637" y="684"/>
                  </a:lnTo>
                  <a:cubicBezTo>
                    <a:pt x="2791" y="839"/>
                    <a:pt x="3043" y="839"/>
                    <a:pt x="3198" y="684"/>
                  </a:cubicBezTo>
                  <a:lnTo>
                    <a:pt x="3554" y="328"/>
                  </a:lnTo>
                  <a:cubicBezTo>
                    <a:pt x="3765" y="116"/>
                    <a:pt x="4046" y="0"/>
                    <a:pt x="4345" y="0"/>
                  </a:cubicBezTo>
                  <a:cubicBezTo>
                    <a:pt x="5334" y="0"/>
                    <a:pt x="5841" y="1204"/>
                    <a:pt x="5136" y="1909"/>
                  </a:cubicBezTo>
                  <a:close/>
                </a:path>
              </a:pathLst>
            </a:custGeom>
            <a:solidFill>
              <a:srgbClr val="A7C95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323" name="Shape 323"/>
        <p:cNvGrpSpPr/>
        <p:nvPr/>
      </p:nvGrpSpPr>
      <p:grpSpPr>
        <a:xfrm>
          <a:off x="0" y="0"/>
          <a:ext cx="0" cy="0"/>
          <a:chOff x="0" y="0"/>
          <a:chExt cx="0" cy="0"/>
        </a:xfrm>
      </p:grpSpPr>
      <p:sp>
        <p:nvSpPr>
          <p:cNvPr id="324" name="Google Shape;324;p11"/>
          <p:cNvSpPr/>
          <p:nvPr/>
        </p:nvSpPr>
        <p:spPr>
          <a:xfrm>
            <a:off x="6182359" y="4389120"/>
            <a:ext cx="2453640" cy="2011680"/>
          </a:xfrm>
          <a:prstGeom prst="roundRect">
            <a:avLst>
              <a:gd fmla="val 16667" name="adj"/>
            </a:avLst>
          </a:prstGeom>
          <a:solidFill>
            <a:srgbClr val="BC4749">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1"/>
          <p:cNvSpPr/>
          <p:nvPr/>
        </p:nvSpPr>
        <p:spPr>
          <a:xfrm>
            <a:off x="3550920" y="2651760"/>
            <a:ext cx="2453640" cy="2011680"/>
          </a:xfrm>
          <a:prstGeom prst="roundRect">
            <a:avLst>
              <a:gd fmla="val 16667" name="adj"/>
            </a:avLst>
          </a:prstGeom>
          <a:solidFill>
            <a:srgbClr val="6A994E">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11"/>
          <p:cNvSpPr txBox="1"/>
          <p:nvPr/>
        </p:nvSpPr>
        <p:spPr>
          <a:xfrm>
            <a:off x="914402" y="1330989"/>
            <a:ext cx="42671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Problem Asked</a:t>
            </a:r>
            <a:endParaRPr/>
          </a:p>
        </p:txBody>
      </p:sp>
      <p:sp>
        <p:nvSpPr>
          <p:cNvPr id="327" name="Google Shape;327;p11"/>
          <p:cNvSpPr txBox="1"/>
          <p:nvPr/>
        </p:nvSpPr>
        <p:spPr>
          <a:xfrm>
            <a:off x="914528" y="2236492"/>
            <a:ext cx="4268216"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rgbClr val="5E2324"/>
                </a:solidFill>
                <a:latin typeface="Quicksand"/>
                <a:ea typeface="Quicksand"/>
                <a:cs typeface="Quicksand"/>
                <a:sym typeface="Quicksand"/>
              </a:rPr>
              <a:t>Cras in orci quis velit dapibus mollis pellentesque</a:t>
            </a:r>
            <a:endParaRPr sz="1100">
              <a:solidFill>
                <a:srgbClr val="5E2324"/>
              </a:solidFill>
              <a:latin typeface="Quicksand"/>
              <a:ea typeface="Quicksand"/>
              <a:cs typeface="Quicksand"/>
              <a:sym typeface="Quicksand"/>
            </a:endParaRPr>
          </a:p>
        </p:txBody>
      </p:sp>
      <p:sp>
        <p:nvSpPr>
          <p:cNvPr id="328" name="Google Shape;328;p11"/>
          <p:cNvSpPr txBox="1"/>
          <p:nvPr/>
        </p:nvSpPr>
        <p:spPr>
          <a:xfrm>
            <a:off x="914400" y="913387"/>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
        <p:nvSpPr>
          <p:cNvPr id="329" name="Google Shape;329;p11"/>
          <p:cNvSpPr/>
          <p:nvPr/>
        </p:nvSpPr>
        <p:spPr>
          <a:xfrm>
            <a:off x="914400" y="2651760"/>
            <a:ext cx="2453640" cy="1554480"/>
          </a:xfrm>
          <a:prstGeom prst="roundRect">
            <a:avLst>
              <a:gd fmla="val 16667" name="adj"/>
            </a:avLst>
          </a:prstGeom>
          <a:solidFill>
            <a:srgbClr val="F2E8CF"/>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E2324"/>
              </a:solidFill>
              <a:latin typeface="Calibri"/>
              <a:ea typeface="Calibri"/>
              <a:cs typeface="Calibri"/>
              <a:sym typeface="Calibri"/>
            </a:endParaRPr>
          </a:p>
        </p:txBody>
      </p:sp>
      <p:sp>
        <p:nvSpPr>
          <p:cNvPr id="330" name="Google Shape;330;p11"/>
          <p:cNvSpPr/>
          <p:nvPr/>
        </p:nvSpPr>
        <p:spPr>
          <a:xfrm>
            <a:off x="3550920" y="2651760"/>
            <a:ext cx="2453640" cy="1554480"/>
          </a:xfrm>
          <a:prstGeom prst="roundRect">
            <a:avLst>
              <a:gd fmla="val 16667" name="adj"/>
            </a:avLst>
          </a:prstGeom>
          <a:solidFill>
            <a:srgbClr val="6A99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31" name="Google Shape;331;p11"/>
          <p:cNvSpPr/>
          <p:nvPr/>
        </p:nvSpPr>
        <p:spPr>
          <a:xfrm>
            <a:off x="6187440" y="4389120"/>
            <a:ext cx="2453640" cy="1554480"/>
          </a:xfrm>
          <a:prstGeom prst="roundRect">
            <a:avLst>
              <a:gd fmla="val 16667" name="adj"/>
            </a:avLst>
          </a:pr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11"/>
          <p:cNvSpPr/>
          <p:nvPr/>
        </p:nvSpPr>
        <p:spPr>
          <a:xfrm>
            <a:off x="8823960" y="4389120"/>
            <a:ext cx="2453640" cy="1554480"/>
          </a:xfrm>
          <a:prstGeom prst="roundRect">
            <a:avLst>
              <a:gd fmla="val 16667" name="adj"/>
            </a:avLst>
          </a:prstGeom>
          <a:solidFill>
            <a:srgbClr val="F2E8CF"/>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11"/>
          <p:cNvSpPr txBox="1"/>
          <p:nvPr/>
        </p:nvSpPr>
        <p:spPr>
          <a:xfrm>
            <a:off x="1188718" y="3052041"/>
            <a:ext cx="1905000" cy="2144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5E2324"/>
                </a:solidFill>
                <a:latin typeface="Quicksand Medium"/>
                <a:ea typeface="Quicksand Medium"/>
                <a:cs typeface="Quicksand Medium"/>
                <a:sym typeface="Quicksand Medium"/>
              </a:rPr>
              <a:t>Solution One</a:t>
            </a:r>
            <a:endParaRPr/>
          </a:p>
        </p:txBody>
      </p:sp>
      <p:sp>
        <p:nvSpPr>
          <p:cNvPr id="334" name="Google Shape;334;p11"/>
          <p:cNvSpPr txBox="1"/>
          <p:nvPr/>
        </p:nvSpPr>
        <p:spPr>
          <a:xfrm>
            <a:off x="1188718" y="3403951"/>
            <a:ext cx="1905000" cy="423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1100">
                <a:solidFill>
                  <a:srgbClr val="5E2324"/>
                </a:solidFill>
                <a:latin typeface="Quicksand"/>
                <a:ea typeface="Quicksand"/>
                <a:cs typeface="Quicksand"/>
                <a:sym typeface="Quicksand"/>
              </a:rPr>
              <a:t>Etiam accumsan ante luctus tortor, et auctoransa</a:t>
            </a:r>
            <a:endParaRPr/>
          </a:p>
        </p:txBody>
      </p:sp>
      <p:sp>
        <p:nvSpPr>
          <p:cNvPr id="335" name="Google Shape;335;p11"/>
          <p:cNvSpPr txBox="1"/>
          <p:nvPr/>
        </p:nvSpPr>
        <p:spPr>
          <a:xfrm>
            <a:off x="3825239" y="3052041"/>
            <a:ext cx="1905000" cy="2144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chemeClr val="lt1"/>
                </a:solidFill>
                <a:latin typeface="Quicksand Medium"/>
                <a:ea typeface="Quicksand Medium"/>
                <a:cs typeface="Quicksand Medium"/>
                <a:sym typeface="Quicksand Medium"/>
              </a:rPr>
              <a:t>Solution One</a:t>
            </a:r>
            <a:endParaRPr/>
          </a:p>
        </p:txBody>
      </p:sp>
      <p:sp>
        <p:nvSpPr>
          <p:cNvPr id="336" name="Google Shape;336;p11"/>
          <p:cNvSpPr txBox="1"/>
          <p:nvPr/>
        </p:nvSpPr>
        <p:spPr>
          <a:xfrm>
            <a:off x="3825239" y="3403951"/>
            <a:ext cx="1905000" cy="423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1100">
                <a:solidFill>
                  <a:schemeClr val="lt1"/>
                </a:solidFill>
                <a:latin typeface="Quicksand"/>
                <a:ea typeface="Quicksand"/>
                <a:cs typeface="Quicksand"/>
                <a:sym typeface="Quicksand"/>
              </a:rPr>
              <a:t>Etiam accumsan ante luctus tortor, et auctoransa</a:t>
            </a:r>
            <a:endParaRPr/>
          </a:p>
        </p:txBody>
      </p:sp>
      <p:sp>
        <p:nvSpPr>
          <p:cNvPr id="337" name="Google Shape;337;p11"/>
          <p:cNvSpPr txBox="1"/>
          <p:nvPr/>
        </p:nvSpPr>
        <p:spPr>
          <a:xfrm>
            <a:off x="6456679" y="4789401"/>
            <a:ext cx="1905000" cy="2144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chemeClr val="lt1"/>
                </a:solidFill>
                <a:latin typeface="Quicksand Medium"/>
                <a:ea typeface="Quicksand Medium"/>
                <a:cs typeface="Quicksand Medium"/>
                <a:sym typeface="Quicksand Medium"/>
              </a:rPr>
              <a:t>Solution One</a:t>
            </a:r>
            <a:endParaRPr/>
          </a:p>
        </p:txBody>
      </p:sp>
      <p:sp>
        <p:nvSpPr>
          <p:cNvPr id="338" name="Google Shape;338;p11"/>
          <p:cNvSpPr txBox="1"/>
          <p:nvPr/>
        </p:nvSpPr>
        <p:spPr>
          <a:xfrm>
            <a:off x="6456679" y="5141311"/>
            <a:ext cx="1905000" cy="423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1100">
                <a:solidFill>
                  <a:schemeClr val="lt1"/>
                </a:solidFill>
                <a:latin typeface="Quicksand"/>
                <a:ea typeface="Quicksand"/>
                <a:cs typeface="Quicksand"/>
                <a:sym typeface="Quicksand"/>
              </a:rPr>
              <a:t>Etiam accumsan ante luctus tortor, et auctoransa</a:t>
            </a:r>
            <a:endParaRPr/>
          </a:p>
        </p:txBody>
      </p:sp>
      <p:sp>
        <p:nvSpPr>
          <p:cNvPr id="339" name="Google Shape;339;p11"/>
          <p:cNvSpPr txBox="1"/>
          <p:nvPr/>
        </p:nvSpPr>
        <p:spPr>
          <a:xfrm>
            <a:off x="9098279" y="4789401"/>
            <a:ext cx="1905000" cy="2144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5E2324"/>
                </a:solidFill>
                <a:latin typeface="Quicksand Medium"/>
                <a:ea typeface="Quicksand Medium"/>
                <a:cs typeface="Quicksand Medium"/>
                <a:sym typeface="Quicksand Medium"/>
              </a:rPr>
              <a:t>Solution One</a:t>
            </a:r>
            <a:endParaRPr/>
          </a:p>
        </p:txBody>
      </p:sp>
      <p:sp>
        <p:nvSpPr>
          <p:cNvPr id="340" name="Google Shape;340;p11"/>
          <p:cNvSpPr txBox="1"/>
          <p:nvPr/>
        </p:nvSpPr>
        <p:spPr>
          <a:xfrm>
            <a:off x="9098279" y="5141311"/>
            <a:ext cx="1905000" cy="423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1100">
                <a:solidFill>
                  <a:srgbClr val="5E2324"/>
                </a:solidFill>
                <a:latin typeface="Quicksand"/>
                <a:ea typeface="Quicksand"/>
                <a:cs typeface="Quicksand"/>
                <a:sym typeface="Quicksand"/>
              </a:rPr>
              <a:t>Etiam accumsan ante luctus tortor, et auctoransa</a:t>
            </a:r>
            <a:endParaRPr/>
          </a:p>
        </p:txBody>
      </p:sp>
      <p:sp>
        <p:nvSpPr>
          <p:cNvPr id="341" name="Google Shape;341;p11"/>
          <p:cNvSpPr txBox="1"/>
          <p:nvPr/>
        </p:nvSpPr>
        <p:spPr>
          <a:xfrm>
            <a:off x="3825239" y="4313758"/>
            <a:ext cx="1905000" cy="2144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5E2324"/>
                </a:solidFill>
                <a:latin typeface="Quicksand Medium"/>
                <a:ea typeface="Quicksand Medium"/>
                <a:cs typeface="Quicksand Medium"/>
                <a:sym typeface="Quicksand Medium"/>
              </a:rPr>
              <a:t>frequently asked </a:t>
            </a:r>
            <a:endParaRPr/>
          </a:p>
        </p:txBody>
      </p:sp>
      <p:sp>
        <p:nvSpPr>
          <p:cNvPr id="342" name="Google Shape;342;p11"/>
          <p:cNvSpPr txBox="1"/>
          <p:nvPr/>
        </p:nvSpPr>
        <p:spPr>
          <a:xfrm>
            <a:off x="6456679" y="6064968"/>
            <a:ext cx="1905000" cy="2144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5E2324"/>
                </a:solidFill>
                <a:latin typeface="Quicksand Medium"/>
                <a:ea typeface="Quicksand Medium"/>
                <a:cs typeface="Quicksand Medium"/>
                <a:sym typeface="Quicksand Medium"/>
              </a:rPr>
              <a:t>frequently asked </a:t>
            </a:r>
            <a:endParaRPr/>
          </a:p>
        </p:txBody>
      </p:sp>
      <p:sp>
        <p:nvSpPr>
          <p:cNvPr id="343" name="Google Shape;343;p11"/>
          <p:cNvSpPr txBox="1"/>
          <p:nvPr/>
        </p:nvSpPr>
        <p:spPr>
          <a:xfrm>
            <a:off x="914400" y="5189682"/>
            <a:ext cx="3352800"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Solution One</a:t>
            </a:r>
            <a:endParaRPr/>
          </a:p>
        </p:txBody>
      </p:sp>
      <p:sp>
        <p:nvSpPr>
          <p:cNvPr id="344" name="Google Shape;344;p11"/>
          <p:cNvSpPr txBox="1"/>
          <p:nvPr/>
        </p:nvSpPr>
        <p:spPr>
          <a:xfrm>
            <a:off x="914401" y="5465392"/>
            <a:ext cx="3352800" cy="47820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Sed pharetra eu tellus eget fringilla. Mauris ex nisi, convallis id finibus quis</a:t>
            </a:r>
            <a:endParaRPr/>
          </a:p>
        </p:txBody>
      </p:sp>
      <p:pic>
        <p:nvPicPr>
          <p:cNvPr id="345" name="Google Shape;345;p11"/>
          <p:cNvPicPr preferRelativeResize="0"/>
          <p:nvPr/>
        </p:nvPicPr>
        <p:blipFill rotWithShape="1">
          <a:blip r:embed="rId3">
            <a:alphaModFix/>
          </a:blip>
          <a:srcRect b="17679" l="0" r="0" t="17679"/>
          <a:stretch/>
        </p:blipFill>
        <p:spPr>
          <a:xfrm>
            <a:off x="6182359" y="913386"/>
            <a:ext cx="5095240" cy="3292853"/>
          </a:xfrm>
          <a:custGeom>
            <a:rect b="b" l="l" r="r" t="t"/>
            <a:pathLst>
              <a:path extrusionOk="0" h="3292853" w="5095240">
                <a:moveTo>
                  <a:pt x="271199" y="0"/>
                </a:moveTo>
                <a:lnTo>
                  <a:pt x="4824041" y="0"/>
                </a:lnTo>
                <a:cubicBezTo>
                  <a:pt x="4973820" y="0"/>
                  <a:pt x="5095240" y="121420"/>
                  <a:pt x="5095240" y="271199"/>
                </a:cubicBezTo>
                <a:lnTo>
                  <a:pt x="5095240" y="3021654"/>
                </a:lnTo>
                <a:cubicBezTo>
                  <a:pt x="5095240" y="3171433"/>
                  <a:pt x="4973820" y="3292853"/>
                  <a:pt x="4824041" y="3292853"/>
                </a:cubicBezTo>
                <a:lnTo>
                  <a:pt x="271199" y="3292853"/>
                </a:lnTo>
                <a:cubicBezTo>
                  <a:pt x="121420" y="3292853"/>
                  <a:pt x="0" y="3171433"/>
                  <a:pt x="0" y="3021654"/>
                </a:cubicBezTo>
                <a:lnTo>
                  <a:pt x="0" y="271199"/>
                </a:lnTo>
                <a:cubicBezTo>
                  <a:pt x="0" y="121420"/>
                  <a:pt x="121420" y="0"/>
                  <a:pt x="271199" y="0"/>
                </a:cubicBez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349" name="Shape 349"/>
        <p:cNvGrpSpPr/>
        <p:nvPr/>
      </p:nvGrpSpPr>
      <p:grpSpPr>
        <a:xfrm>
          <a:off x="0" y="0"/>
          <a:ext cx="0" cy="0"/>
          <a:chOff x="0" y="0"/>
          <a:chExt cx="0" cy="0"/>
        </a:xfrm>
      </p:grpSpPr>
      <p:sp>
        <p:nvSpPr>
          <p:cNvPr id="350" name="Google Shape;350;p12"/>
          <p:cNvSpPr/>
          <p:nvPr/>
        </p:nvSpPr>
        <p:spPr>
          <a:xfrm>
            <a:off x="6187440" y="2971800"/>
            <a:ext cx="2453640" cy="3429000"/>
          </a:xfrm>
          <a:prstGeom prst="roundRect">
            <a:avLst>
              <a:gd fmla="val 16667" name="adj"/>
            </a:avLst>
          </a:prstGeom>
          <a:solidFill>
            <a:srgbClr val="BC4749">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51" name="Google Shape;351;p12"/>
          <p:cNvCxnSpPr/>
          <p:nvPr/>
        </p:nvCxnSpPr>
        <p:spPr>
          <a:xfrm>
            <a:off x="0" y="3887986"/>
            <a:ext cx="12192000" cy="0"/>
          </a:xfrm>
          <a:prstGeom prst="straightConnector1">
            <a:avLst/>
          </a:prstGeom>
          <a:noFill/>
          <a:ln cap="flat" cmpd="sng" w="9525">
            <a:solidFill>
              <a:srgbClr val="C00000"/>
            </a:solidFill>
            <a:prstDash val="solid"/>
            <a:miter lim="800000"/>
            <a:headEnd len="sm" w="sm" type="none"/>
            <a:tailEnd len="sm" w="sm" type="none"/>
          </a:ln>
        </p:spPr>
      </p:cxnSp>
      <p:sp>
        <p:nvSpPr>
          <p:cNvPr id="352" name="Google Shape;352;p12"/>
          <p:cNvSpPr/>
          <p:nvPr/>
        </p:nvSpPr>
        <p:spPr>
          <a:xfrm>
            <a:off x="3550920" y="2971800"/>
            <a:ext cx="2453640" cy="3429000"/>
          </a:xfrm>
          <a:prstGeom prst="roundRect">
            <a:avLst>
              <a:gd fmla="val 16667" name="adj"/>
            </a:avLst>
          </a:prstGeom>
          <a:solidFill>
            <a:srgbClr val="6A994E">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2"/>
          <p:cNvSpPr/>
          <p:nvPr/>
        </p:nvSpPr>
        <p:spPr>
          <a:xfrm>
            <a:off x="914400" y="3429000"/>
            <a:ext cx="2453640" cy="2514600"/>
          </a:xfrm>
          <a:prstGeom prst="roundRect">
            <a:avLst>
              <a:gd fmla="val 16667" name="adj"/>
            </a:avLst>
          </a:prstGeom>
          <a:solidFill>
            <a:srgbClr val="F2E8CF"/>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E2324"/>
              </a:solidFill>
              <a:latin typeface="Calibri"/>
              <a:ea typeface="Calibri"/>
              <a:cs typeface="Calibri"/>
              <a:sym typeface="Calibri"/>
            </a:endParaRPr>
          </a:p>
        </p:txBody>
      </p:sp>
      <p:sp>
        <p:nvSpPr>
          <p:cNvPr id="354" name="Google Shape;354;p12"/>
          <p:cNvSpPr/>
          <p:nvPr/>
        </p:nvSpPr>
        <p:spPr>
          <a:xfrm>
            <a:off x="3550920" y="3429000"/>
            <a:ext cx="2453640" cy="2514600"/>
          </a:xfrm>
          <a:prstGeom prst="roundRect">
            <a:avLst>
              <a:gd fmla="val 16667" name="adj"/>
            </a:avLst>
          </a:prstGeom>
          <a:solidFill>
            <a:srgbClr val="6A99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2"/>
          <p:cNvSpPr/>
          <p:nvPr/>
        </p:nvSpPr>
        <p:spPr>
          <a:xfrm>
            <a:off x="6187440" y="3429000"/>
            <a:ext cx="2453640" cy="2514600"/>
          </a:xfrm>
          <a:prstGeom prst="roundRect">
            <a:avLst>
              <a:gd fmla="val 16667" name="adj"/>
            </a:avLst>
          </a:pr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2"/>
          <p:cNvSpPr/>
          <p:nvPr/>
        </p:nvSpPr>
        <p:spPr>
          <a:xfrm>
            <a:off x="8823960" y="3429000"/>
            <a:ext cx="2453640" cy="2514600"/>
          </a:xfrm>
          <a:prstGeom prst="roundRect">
            <a:avLst>
              <a:gd fmla="val 16667" name="adj"/>
            </a:avLst>
          </a:prstGeom>
          <a:solidFill>
            <a:srgbClr val="F2E8CF"/>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2"/>
          <p:cNvSpPr/>
          <p:nvPr/>
        </p:nvSpPr>
        <p:spPr>
          <a:xfrm>
            <a:off x="1188718" y="3703320"/>
            <a:ext cx="309380"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rgbClr val="5E2324"/>
                </a:solidFill>
                <a:latin typeface="Quicksand"/>
                <a:ea typeface="Quicksand"/>
                <a:cs typeface="Quicksand"/>
                <a:sym typeface="Quicksand"/>
              </a:rPr>
              <a:t>01</a:t>
            </a:r>
            <a:endParaRPr b="1" sz="1400">
              <a:solidFill>
                <a:srgbClr val="5E2324"/>
              </a:solidFill>
              <a:latin typeface="Quicksand"/>
              <a:ea typeface="Quicksand"/>
              <a:cs typeface="Quicksand"/>
              <a:sym typeface="Quicksand"/>
            </a:endParaRPr>
          </a:p>
        </p:txBody>
      </p:sp>
      <p:sp>
        <p:nvSpPr>
          <p:cNvPr id="358" name="Google Shape;358;p12"/>
          <p:cNvSpPr txBox="1"/>
          <p:nvPr/>
        </p:nvSpPr>
        <p:spPr>
          <a:xfrm>
            <a:off x="1188718" y="4224360"/>
            <a:ext cx="1485242"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Solution One</a:t>
            </a:r>
            <a:endParaRPr/>
          </a:p>
        </p:txBody>
      </p:sp>
      <p:sp>
        <p:nvSpPr>
          <p:cNvPr id="359" name="Google Shape;359;p12"/>
          <p:cNvSpPr txBox="1"/>
          <p:nvPr/>
        </p:nvSpPr>
        <p:spPr>
          <a:xfrm>
            <a:off x="1188718" y="4506456"/>
            <a:ext cx="1905001" cy="731419"/>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accumsan ante luctus tortor, et auctoransa purus nunc</a:t>
            </a:r>
            <a:endParaRPr/>
          </a:p>
        </p:txBody>
      </p:sp>
      <p:sp>
        <p:nvSpPr>
          <p:cNvPr id="360" name="Google Shape;360;p12"/>
          <p:cNvSpPr/>
          <p:nvPr/>
        </p:nvSpPr>
        <p:spPr>
          <a:xfrm>
            <a:off x="1188717" y="5305508"/>
            <a:ext cx="839707"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rgbClr val="5E2324"/>
                </a:solidFill>
                <a:latin typeface="Quicksand"/>
                <a:ea typeface="Quicksand"/>
                <a:cs typeface="Quicksand"/>
                <a:sym typeface="Quicksand"/>
              </a:rPr>
              <a:t>82</a:t>
            </a:r>
            <a:r>
              <a:rPr b="1" baseline="30000" lang="en-US" sz="2400">
                <a:solidFill>
                  <a:srgbClr val="5E2324"/>
                </a:solidFill>
                <a:latin typeface="Quicksand"/>
                <a:ea typeface="Quicksand"/>
                <a:cs typeface="Quicksand"/>
                <a:sym typeface="Quicksand"/>
              </a:rPr>
              <a:t>%</a:t>
            </a:r>
            <a:endParaRPr b="1" baseline="30000" sz="1400">
              <a:solidFill>
                <a:srgbClr val="5E2324"/>
              </a:solidFill>
              <a:latin typeface="Quicksand"/>
              <a:ea typeface="Quicksand"/>
              <a:cs typeface="Quicksand"/>
              <a:sym typeface="Quicksand"/>
            </a:endParaRPr>
          </a:p>
        </p:txBody>
      </p:sp>
      <p:sp>
        <p:nvSpPr>
          <p:cNvPr id="361" name="Google Shape;361;p12"/>
          <p:cNvSpPr/>
          <p:nvPr/>
        </p:nvSpPr>
        <p:spPr>
          <a:xfrm>
            <a:off x="3825240" y="3703320"/>
            <a:ext cx="363882"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chemeClr val="lt1"/>
                </a:solidFill>
                <a:latin typeface="Quicksand"/>
                <a:ea typeface="Quicksand"/>
                <a:cs typeface="Quicksand"/>
                <a:sym typeface="Quicksand"/>
              </a:rPr>
              <a:t>02</a:t>
            </a:r>
            <a:endParaRPr b="1" sz="1400">
              <a:solidFill>
                <a:schemeClr val="lt1"/>
              </a:solidFill>
              <a:latin typeface="Quicksand"/>
              <a:ea typeface="Quicksand"/>
              <a:cs typeface="Quicksand"/>
              <a:sym typeface="Quicksand"/>
            </a:endParaRPr>
          </a:p>
        </p:txBody>
      </p:sp>
      <p:sp>
        <p:nvSpPr>
          <p:cNvPr id="362" name="Google Shape;362;p12"/>
          <p:cNvSpPr txBox="1"/>
          <p:nvPr/>
        </p:nvSpPr>
        <p:spPr>
          <a:xfrm>
            <a:off x="3825240" y="4224360"/>
            <a:ext cx="1485242"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Solution Two</a:t>
            </a:r>
            <a:endParaRPr/>
          </a:p>
        </p:txBody>
      </p:sp>
      <p:sp>
        <p:nvSpPr>
          <p:cNvPr id="363" name="Google Shape;363;p12"/>
          <p:cNvSpPr txBox="1"/>
          <p:nvPr/>
        </p:nvSpPr>
        <p:spPr>
          <a:xfrm>
            <a:off x="3825240" y="4506456"/>
            <a:ext cx="1905001" cy="731419"/>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Etiam accumsan ante luctus tortor, et auctoransa purus nunc</a:t>
            </a:r>
            <a:endParaRPr/>
          </a:p>
        </p:txBody>
      </p:sp>
      <p:sp>
        <p:nvSpPr>
          <p:cNvPr id="364" name="Google Shape;364;p12"/>
          <p:cNvSpPr/>
          <p:nvPr/>
        </p:nvSpPr>
        <p:spPr>
          <a:xfrm>
            <a:off x="3825239" y="5305508"/>
            <a:ext cx="839707"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chemeClr val="lt1"/>
                </a:solidFill>
                <a:latin typeface="Quicksand"/>
                <a:ea typeface="Quicksand"/>
                <a:cs typeface="Quicksand"/>
                <a:sym typeface="Quicksand"/>
              </a:rPr>
              <a:t>98</a:t>
            </a:r>
            <a:r>
              <a:rPr b="1" baseline="30000" lang="en-US" sz="2400">
                <a:solidFill>
                  <a:schemeClr val="lt1"/>
                </a:solidFill>
                <a:latin typeface="Quicksand"/>
                <a:ea typeface="Quicksand"/>
                <a:cs typeface="Quicksand"/>
                <a:sym typeface="Quicksand"/>
              </a:rPr>
              <a:t>%</a:t>
            </a:r>
            <a:endParaRPr b="1" baseline="30000" sz="1400">
              <a:solidFill>
                <a:schemeClr val="lt1"/>
              </a:solidFill>
              <a:latin typeface="Quicksand"/>
              <a:ea typeface="Quicksand"/>
              <a:cs typeface="Quicksand"/>
              <a:sym typeface="Quicksand"/>
            </a:endParaRPr>
          </a:p>
        </p:txBody>
      </p:sp>
      <p:sp>
        <p:nvSpPr>
          <p:cNvPr id="365" name="Google Shape;365;p12"/>
          <p:cNvSpPr/>
          <p:nvPr/>
        </p:nvSpPr>
        <p:spPr>
          <a:xfrm>
            <a:off x="6461760" y="3703320"/>
            <a:ext cx="354264"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chemeClr val="lt1"/>
                </a:solidFill>
                <a:latin typeface="Quicksand"/>
                <a:ea typeface="Quicksand"/>
                <a:cs typeface="Quicksand"/>
                <a:sym typeface="Quicksand"/>
              </a:rPr>
              <a:t>03</a:t>
            </a:r>
            <a:endParaRPr b="1" sz="1400">
              <a:solidFill>
                <a:schemeClr val="lt1"/>
              </a:solidFill>
              <a:latin typeface="Quicksand"/>
              <a:ea typeface="Quicksand"/>
              <a:cs typeface="Quicksand"/>
              <a:sym typeface="Quicksand"/>
            </a:endParaRPr>
          </a:p>
        </p:txBody>
      </p:sp>
      <p:sp>
        <p:nvSpPr>
          <p:cNvPr id="366" name="Google Shape;366;p12"/>
          <p:cNvSpPr txBox="1"/>
          <p:nvPr/>
        </p:nvSpPr>
        <p:spPr>
          <a:xfrm>
            <a:off x="6461760" y="4224360"/>
            <a:ext cx="1485242"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Solution Three</a:t>
            </a:r>
            <a:endParaRPr/>
          </a:p>
        </p:txBody>
      </p:sp>
      <p:sp>
        <p:nvSpPr>
          <p:cNvPr id="367" name="Google Shape;367;p12"/>
          <p:cNvSpPr txBox="1"/>
          <p:nvPr/>
        </p:nvSpPr>
        <p:spPr>
          <a:xfrm>
            <a:off x="6461760" y="4506456"/>
            <a:ext cx="1905001" cy="731419"/>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Etiam accumsan ante luctus tortor, et auctoransa purus nunc</a:t>
            </a:r>
            <a:endParaRPr/>
          </a:p>
        </p:txBody>
      </p:sp>
      <p:sp>
        <p:nvSpPr>
          <p:cNvPr id="368" name="Google Shape;368;p12"/>
          <p:cNvSpPr/>
          <p:nvPr/>
        </p:nvSpPr>
        <p:spPr>
          <a:xfrm>
            <a:off x="6461759" y="5305508"/>
            <a:ext cx="839707"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chemeClr val="lt1"/>
                </a:solidFill>
                <a:latin typeface="Quicksand"/>
                <a:ea typeface="Quicksand"/>
                <a:cs typeface="Quicksand"/>
                <a:sym typeface="Quicksand"/>
              </a:rPr>
              <a:t>54</a:t>
            </a:r>
            <a:r>
              <a:rPr b="1" baseline="30000" lang="en-US" sz="2400">
                <a:solidFill>
                  <a:schemeClr val="lt1"/>
                </a:solidFill>
                <a:latin typeface="Quicksand"/>
                <a:ea typeface="Quicksand"/>
                <a:cs typeface="Quicksand"/>
                <a:sym typeface="Quicksand"/>
              </a:rPr>
              <a:t>%</a:t>
            </a:r>
            <a:endParaRPr b="1" baseline="30000" sz="1400">
              <a:solidFill>
                <a:schemeClr val="lt1"/>
              </a:solidFill>
              <a:latin typeface="Quicksand"/>
              <a:ea typeface="Quicksand"/>
              <a:cs typeface="Quicksand"/>
              <a:sym typeface="Quicksand"/>
            </a:endParaRPr>
          </a:p>
        </p:txBody>
      </p:sp>
      <p:sp>
        <p:nvSpPr>
          <p:cNvPr id="369" name="Google Shape;369;p12"/>
          <p:cNvSpPr/>
          <p:nvPr/>
        </p:nvSpPr>
        <p:spPr>
          <a:xfrm>
            <a:off x="9098281" y="3703320"/>
            <a:ext cx="370294"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rgbClr val="5E2324"/>
                </a:solidFill>
                <a:latin typeface="Quicksand"/>
                <a:ea typeface="Quicksand"/>
                <a:cs typeface="Quicksand"/>
                <a:sym typeface="Quicksand"/>
              </a:rPr>
              <a:t>04</a:t>
            </a:r>
            <a:endParaRPr b="1" sz="1400">
              <a:solidFill>
                <a:srgbClr val="5E2324"/>
              </a:solidFill>
              <a:latin typeface="Quicksand"/>
              <a:ea typeface="Quicksand"/>
              <a:cs typeface="Quicksand"/>
              <a:sym typeface="Quicksand"/>
            </a:endParaRPr>
          </a:p>
        </p:txBody>
      </p:sp>
      <p:sp>
        <p:nvSpPr>
          <p:cNvPr id="370" name="Google Shape;370;p12"/>
          <p:cNvSpPr txBox="1"/>
          <p:nvPr/>
        </p:nvSpPr>
        <p:spPr>
          <a:xfrm>
            <a:off x="9098281" y="4224360"/>
            <a:ext cx="1485242"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Solution Four</a:t>
            </a:r>
            <a:endParaRPr/>
          </a:p>
        </p:txBody>
      </p:sp>
      <p:sp>
        <p:nvSpPr>
          <p:cNvPr id="371" name="Google Shape;371;p12"/>
          <p:cNvSpPr txBox="1"/>
          <p:nvPr/>
        </p:nvSpPr>
        <p:spPr>
          <a:xfrm>
            <a:off x="9098281" y="4506456"/>
            <a:ext cx="1905001" cy="731419"/>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accumsan ante luctus tortor, et auctoransa purus nunc</a:t>
            </a:r>
            <a:endParaRPr/>
          </a:p>
        </p:txBody>
      </p:sp>
      <p:sp>
        <p:nvSpPr>
          <p:cNvPr id="372" name="Google Shape;372;p12"/>
          <p:cNvSpPr/>
          <p:nvPr/>
        </p:nvSpPr>
        <p:spPr>
          <a:xfrm>
            <a:off x="9098280" y="5305508"/>
            <a:ext cx="839707"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rgbClr val="5E2324"/>
                </a:solidFill>
                <a:latin typeface="Quicksand"/>
                <a:ea typeface="Quicksand"/>
                <a:cs typeface="Quicksand"/>
                <a:sym typeface="Quicksand"/>
              </a:rPr>
              <a:t>67</a:t>
            </a:r>
            <a:r>
              <a:rPr b="1" baseline="30000" lang="en-US" sz="2400">
                <a:solidFill>
                  <a:srgbClr val="5E2324"/>
                </a:solidFill>
                <a:latin typeface="Quicksand"/>
                <a:ea typeface="Quicksand"/>
                <a:cs typeface="Quicksand"/>
                <a:sym typeface="Quicksand"/>
              </a:rPr>
              <a:t>%</a:t>
            </a:r>
            <a:endParaRPr b="1" baseline="30000" sz="1400">
              <a:solidFill>
                <a:srgbClr val="5E2324"/>
              </a:solidFill>
              <a:latin typeface="Quicksand"/>
              <a:ea typeface="Quicksand"/>
              <a:cs typeface="Quicksand"/>
              <a:sym typeface="Quicksand"/>
            </a:endParaRPr>
          </a:p>
        </p:txBody>
      </p:sp>
      <p:cxnSp>
        <p:nvCxnSpPr>
          <p:cNvPr id="373" name="Google Shape;373;p12"/>
          <p:cNvCxnSpPr/>
          <p:nvPr/>
        </p:nvCxnSpPr>
        <p:spPr>
          <a:xfrm>
            <a:off x="1680977" y="3887986"/>
            <a:ext cx="1412741" cy="0"/>
          </a:xfrm>
          <a:prstGeom prst="straightConnector1">
            <a:avLst/>
          </a:prstGeom>
          <a:noFill/>
          <a:ln cap="flat" cmpd="sng" w="9525">
            <a:solidFill>
              <a:srgbClr val="C00000"/>
            </a:solidFill>
            <a:prstDash val="solid"/>
            <a:miter lim="800000"/>
            <a:headEnd len="sm" w="sm" type="none"/>
            <a:tailEnd len="sm" w="sm" type="none"/>
          </a:ln>
        </p:spPr>
      </p:cxnSp>
      <p:cxnSp>
        <p:nvCxnSpPr>
          <p:cNvPr id="374" name="Google Shape;374;p12"/>
          <p:cNvCxnSpPr/>
          <p:nvPr/>
        </p:nvCxnSpPr>
        <p:spPr>
          <a:xfrm>
            <a:off x="4317499" y="3887986"/>
            <a:ext cx="1412741" cy="0"/>
          </a:xfrm>
          <a:prstGeom prst="straightConnector1">
            <a:avLst/>
          </a:prstGeom>
          <a:noFill/>
          <a:ln cap="flat" cmpd="sng" w="9525">
            <a:solidFill>
              <a:schemeClr val="lt1"/>
            </a:solidFill>
            <a:prstDash val="solid"/>
            <a:miter lim="800000"/>
            <a:headEnd len="sm" w="sm" type="none"/>
            <a:tailEnd len="sm" w="sm" type="none"/>
          </a:ln>
        </p:spPr>
      </p:cxnSp>
      <p:cxnSp>
        <p:nvCxnSpPr>
          <p:cNvPr id="375" name="Google Shape;375;p12"/>
          <p:cNvCxnSpPr/>
          <p:nvPr/>
        </p:nvCxnSpPr>
        <p:spPr>
          <a:xfrm>
            <a:off x="6954019" y="3887986"/>
            <a:ext cx="1412741" cy="0"/>
          </a:xfrm>
          <a:prstGeom prst="straightConnector1">
            <a:avLst/>
          </a:prstGeom>
          <a:noFill/>
          <a:ln cap="flat" cmpd="sng" w="9525">
            <a:solidFill>
              <a:schemeClr val="lt1"/>
            </a:solidFill>
            <a:prstDash val="solid"/>
            <a:miter lim="800000"/>
            <a:headEnd len="sm" w="sm" type="none"/>
            <a:tailEnd len="sm" w="sm" type="none"/>
          </a:ln>
        </p:spPr>
      </p:cxnSp>
      <p:cxnSp>
        <p:nvCxnSpPr>
          <p:cNvPr id="376" name="Google Shape;376;p12"/>
          <p:cNvCxnSpPr/>
          <p:nvPr/>
        </p:nvCxnSpPr>
        <p:spPr>
          <a:xfrm>
            <a:off x="9590540" y="3887986"/>
            <a:ext cx="1412741" cy="0"/>
          </a:xfrm>
          <a:prstGeom prst="straightConnector1">
            <a:avLst/>
          </a:prstGeom>
          <a:noFill/>
          <a:ln cap="flat" cmpd="sng" w="9525">
            <a:solidFill>
              <a:srgbClr val="C00000"/>
            </a:solidFill>
            <a:prstDash val="solid"/>
            <a:miter lim="800000"/>
            <a:headEnd len="sm" w="sm" type="none"/>
            <a:tailEnd len="sm" w="sm" type="none"/>
          </a:ln>
        </p:spPr>
      </p:cxnSp>
      <p:sp>
        <p:nvSpPr>
          <p:cNvPr id="377" name="Google Shape;377;p12"/>
          <p:cNvSpPr txBox="1"/>
          <p:nvPr/>
        </p:nvSpPr>
        <p:spPr>
          <a:xfrm>
            <a:off x="914402" y="1330989"/>
            <a:ext cx="42671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Our Solutions</a:t>
            </a:r>
            <a:endParaRPr/>
          </a:p>
        </p:txBody>
      </p:sp>
      <p:sp>
        <p:nvSpPr>
          <p:cNvPr id="378" name="Google Shape;378;p12"/>
          <p:cNvSpPr txBox="1"/>
          <p:nvPr/>
        </p:nvSpPr>
        <p:spPr>
          <a:xfrm>
            <a:off x="914528" y="2186875"/>
            <a:ext cx="4268216" cy="47820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Cras in orci quis velit dapibus mollis. Pellentesque dictum a nisl vel fermentum. Aenean eget neque sagittis</a:t>
            </a:r>
            <a:endParaRPr sz="1100">
              <a:solidFill>
                <a:srgbClr val="5E2324"/>
              </a:solidFill>
              <a:latin typeface="Quicksand"/>
              <a:ea typeface="Quicksand"/>
              <a:cs typeface="Quicksand"/>
              <a:sym typeface="Quicksand"/>
            </a:endParaRPr>
          </a:p>
        </p:txBody>
      </p:sp>
      <p:sp>
        <p:nvSpPr>
          <p:cNvPr id="379" name="Google Shape;379;p12"/>
          <p:cNvSpPr txBox="1"/>
          <p:nvPr/>
        </p:nvSpPr>
        <p:spPr>
          <a:xfrm>
            <a:off x="914400" y="913387"/>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383" name="Shape 383"/>
        <p:cNvGrpSpPr/>
        <p:nvPr/>
      </p:nvGrpSpPr>
      <p:grpSpPr>
        <a:xfrm>
          <a:off x="0" y="0"/>
          <a:ext cx="0" cy="0"/>
          <a:chOff x="0" y="0"/>
          <a:chExt cx="0" cy="0"/>
        </a:xfrm>
      </p:grpSpPr>
      <p:sp>
        <p:nvSpPr>
          <p:cNvPr id="384" name="Google Shape;384;p13"/>
          <p:cNvSpPr txBox="1"/>
          <p:nvPr/>
        </p:nvSpPr>
        <p:spPr>
          <a:xfrm>
            <a:off x="914401" y="1332002"/>
            <a:ext cx="6570925"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Long – Term Planning</a:t>
            </a:r>
            <a:endParaRPr/>
          </a:p>
        </p:txBody>
      </p:sp>
      <p:sp>
        <p:nvSpPr>
          <p:cNvPr id="385" name="Google Shape;385;p13"/>
          <p:cNvSpPr txBox="1"/>
          <p:nvPr/>
        </p:nvSpPr>
        <p:spPr>
          <a:xfrm>
            <a:off x="914528" y="2187888"/>
            <a:ext cx="4268216" cy="224292"/>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US" sz="1100">
                <a:solidFill>
                  <a:srgbClr val="5E2324"/>
                </a:solidFill>
                <a:latin typeface="Quicksand"/>
                <a:ea typeface="Quicksand"/>
                <a:cs typeface="Quicksand"/>
                <a:sym typeface="Quicksand"/>
              </a:rPr>
              <a:t>Cras in orci quis velit dapibus mollis. Pellentesque</a:t>
            </a:r>
            <a:endParaRPr b="1" sz="1100">
              <a:solidFill>
                <a:srgbClr val="5E2324"/>
              </a:solidFill>
              <a:latin typeface="Quicksand"/>
              <a:ea typeface="Quicksand"/>
              <a:cs typeface="Quicksand"/>
              <a:sym typeface="Quicksand"/>
            </a:endParaRPr>
          </a:p>
        </p:txBody>
      </p:sp>
      <p:sp>
        <p:nvSpPr>
          <p:cNvPr id="386" name="Google Shape;386;p13"/>
          <p:cNvSpPr txBox="1"/>
          <p:nvPr/>
        </p:nvSpPr>
        <p:spPr>
          <a:xfrm>
            <a:off x="914400" y="914400"/>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
        <p:nvSpPr>
          <p:cNvPr id="387" name="Google Shape;387;p13"/>
          <p:cNvSpPr/>
          <p:nvPr/>
        </p:nvSpPr>
        <p:spPr>
          <a:xfrm>
            <a:off x="914400" y="4389120"/>
            <a:ext cx="3332480" cy="1554480"/>
          </a:xfrm>
          <a:prstGeom prst="roundRect">
            <a:avLst>
              <a:gd fmla="val 16667" name="adj"/>
            </a:avLst>
          </a:prstGeom>
          <a:solidFill>
            <a:srgbClr val="6A99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13"/>
          <p:cNvSpPr/>
          <p:nvPr/>
        </p:nvSpPr>
        <p:spPr>
          <a:xfrm>
            <a:off x="4429760" y="4389120"/>
            <a:ext cx="3332480" cy="1554480"/>
          </a:xfrm>
          <a:prstGeom prst="roundRect">
            <a:avLst>
              <a:gd fmla="val 16667" name="adj"/>
            </a:avLst>
          </a:prstGeom>
          <a:solidFill>
            <a:srgbClr val="3866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13"/>
          <p:cNvSpPr/>
          <p:nvPr/>
        </p:nvSpPr>
        <p:spPr>
          <a:xfrm>
            <a:off x="7945120" y="4389120"/>
            <a:ext cx="3332480" cy="1554480"/>
          </a:xfrm>
          <a:prstGeom prst="roundRect">
            <a:avLst>
              <a:gd fmla="val 16667" name="adj"/>
            </a:avLst>
          </a:prstGeom>
          <a:solidFill>
            <a:srgbClr val="F2E8CF"/>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13"/>
          <p:cNvSpPr/>
          <p:nvPr/>
        </p:nvSpPr>
        <p:spPr>
          <a:xfrm>
            <a:off x="914400" y="2651760"/>
            <a:ext cx="3332480" cy="1554480"/>
          </a:xfrm>
          <a:prstGeom prst="roundRect">
            <a:avLst>
              <a:gd fmla="val 16667" name="adj"/>
            </a:avLst>
          </a:prstGeom>
          <a:solidFill>
            <a:srgbClr val="F2E8CF"/>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13"/>
          <p:cNvSpPr/>
          <p:nvPr/>
        </p:nvSpPr>
        <p:spPr>
          <a:xfrm>
            <a:off x="4429760" y="2651760"/>
            <a:ext cx="3332480" cy="1554480"/>
          </a:xfrm>
          <a:prstGeom prst="roundRect">
            <a:avLst>
              <a:gd fmla="val 16667" name="adj"/>
            </a:avLst>
          </a:pr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13"/>
          <p:cNvSpPr/>
          <p:nvPr/>
        </p:nvSpPr>
        <p:spPr>
          <a:xfrm>
            <a:off x="7945120" y="2651760"/>
            <a:ext cx="3332480" cy="1554480"/>
          </a:xfrm>
          <a:prstGeom prst="roundRect">
            <a:avLst>
              <a:gd fmla="val 16667" name="adj"/>
            </a:avLst>
          </a:prstGeom>
          <a:solidFill>
            <a:srgbClr val="F2E8CF"/>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13"/>
          <p:cNvSpPr txBox="1"/>
          <p:nvPr/>
        </p:nvSpPr>
        <p:spPr>
          <a:xfrm>
            <a:off x="1188720" y="2902558"/>
            <a:ext cx="2778600" cy="423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ultrices dolor etansas enim tempus egestas. Mauris ullamcorper </a:t>
            </a:r>
            <a:endParaRPr/>
          </a:p>
        </p:txBody>
      </p:sp>
      <p:sp>
        <p:nvSpPr>
          <p:cNvPr id="394" name="Google Shape;394;p13"/>
          <p:cNvSpPr txBox="1"/>
          <p:nvPr/>
        </p:nvSpPr>
        <p:spPr>
          <a:xfrm>
            <a:off x="1188720" y="3429000"/>
            <a:ext cx="2778656"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5E2324"/>
                </a:solidFill>
                <a:latin typeface="Quicksand Medium"/>
                <a:ea typeface="Quicksand Medium"/>
                <a:cs typeface="Quicksand Medium"/>
                <a:sym typeface="Quicksand Medium"/>
              </a:rPr>
              <a:t>Description Plan</a:t>
            </a:r>
            <a:endParaRPr/>
          </a:p>
        </p:txBody>
      </p:sp>
      <p:cxnSp>
        <p:nvCxnSpPr>
          <p:cNvPr id="395" name="Google Shape;395;p13"/>
          <p:cNvCxnSpPr/>
          <p:nvPr/>
        </p:nvCxnSpPr>
        <p:spPr>
          <a:xfrm rot="10800000">
            <a:off x="1191004" y="3843242"/>
            <a:ext cx="1820420" cy="0"/>
          </a:xfrm>
          <a:prstGeom prst="straightConnector1">
            <a:avLst/>
          </a:prstGeom>
          <a:noFill/>
          <a:ln cap="flat" cmpd="sng" w="9525">
            <a:solidFill>
              <a:srgbClr val="BC4749"/>
            </a:solidFill>
            <a:prstDash val="solid"/>
            <a:miter lim="800000"/>
            <a:headEnd len="sm" w="sm" type="none"/>
            <a:tailEnd len="sm" w="sm" type="none"/>
          </a:ln>
        </p:spPr>
      </p:cxnSp>
      <p:sp>
        <p:nvSpPr>
          <p:cNvPr id="396" name="Google Shape;396;p13"/>
          <p:cNvSpPr/>
          <p:nvPr/>
        </p:nvSpPr>
        <p:spPr>
          <a:xfrm>
            <a:off x="3041904" y="3658576"/>
            <a:ext cx="925471" cy="36933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2400">
                <a:solidFill>
                  <a:srgbClr val="5E2324"/>
                </a:solidFill>
                <a:latin typeface="Quicksand"/>
                <a:ea typeface="Quicksand"/>
                <a:cs typeface="Quicksand"/>
                <a:sym typeface="Quicksand"/>
              </a:rPr>
              <a:t>2021</a:t>
            </a:r>
            <a:endParaRPr b="1" sz="1400">
              <a:solidFill>
                <a:srgbClr val="5E2324"/>
              </a:solidFill>
              <a:latin typeface="Quicksand"/>
              <a:ea typeface="Quicksand"/>
              <a:cs typeface="Quicksand"/>
              <a:sym typeface="Quicksand"/>
            </a:endParaRPr>
          </a:p>
        </p:txBody>
      </p:sp>
      <p:sp>
        <p:nvSpPr>
          <p:cNvPr id="397" name="Google Shape;397;p13"/>
          <p:cNvSpPr txBox="1"/>
          <p:nvPr/>
        </p:nvSpPr>
        <p:spPr>
          <a:xfrm>
            <a:off x="4706672" y="2902558"/>
            <a:ext cx="2778600" cy="423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Etiam ultrices dolor etansas enim tempus egestas. Mauris ullamcorper </a:t>
            </a:r>
            <a:endParaRPr/>
          </a:p>
        </p:txBody>
      </p:sp>
      <p:sp>
        <p:nvSpPr>
          <p:cNvPr id="398" name="Google Shape;398;p13"/>
          <p:cNvSpPr txBox="1"/>
          <p:nvPr/>
        </p:nvSpPr>
        <p:spPr>
          <a:xfrm>
            <a:off x="4706672" y="3429000"/>
            <a:ext cx="2778656"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lt1"/>
                </a:solidFill>
                <a:latin typeface="Quicksand Medium"/>
                <a:ea typeface="Quicksand Medium"/>
                <a:cs typeface="Quicksand Medium"/>
                <a:sym typeface="Quicksand Medium"/>
              </a:rPr>
              <a:t>Description Plan</a:t>
            </a:r>
            <a:endParaRPr/>
          </a:p>
        </p:txBody>
      </p:sp>
      <p:cxnSp>
        <p:nvCxnSpPr>
          <p:cNvPr id="399" name="Google Shape;399;p13"/>
          <p:cNvCxnSpPr/>
          <p:nvPr/>
        </p:nvCxnSpPr>
        <p:spPr>
          <a:xfrm rot="10800000">
            <a:off x="4708956" y="3843242"/>
            <a:ext cx="1820420" cy="0"/>
          </a:xfrm>
          <a:prstGeom prst="straightConnector1">
            <a:avLst/>
          </a:prstGeom>
          <a:noFill/>
          <a:ln cap="flat" cmpd="sng" w="9525">
            <a:solidFill>
              <a:schemeClr val="lt1"/>
            </a:solidFill>
            <a:prstDash val="solid"/>
            <a:miter lim="800000"/>
            <a:headEnd len="sm" w="sm" type="none"/>
            <a:tailEnd len="sm" w="sm" type="none"/>
          </a:ln>
        </p:spPr>
      </p:cxnSp>
      <p:sp>
        <p:nvSpPr>
          <p:cNvPr id="400" name="Google Shape;400;p13"/>
          <p:cNvSpPr/>
          <p:nvPr/>
        </p:nvSpPr>
        <p:spPr>
          <a:xfrm>
            <a:off x="6559856" y="3658576"/>
            <a:ext cx="925471" cy="36933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2400">
                <a:solidFill>
                  <a:schemeClr val="lt1"/>
                </a:solidFill>
                <a:latin typeface="Quicksand"/>
                <a:ea typeface="Quicksand"/>
                <a:cs typeface="Quicksand"/>
                <a:sym typeface="Quicksand"/>
              </a:rPr>
              <a:t>2022</a:t>
            </a:r>
            <a:endParaRPr b="1" sz="1400">
              <a:solidFill>
                <a:schemeClr val="lt1"/>
              </a:solidFill>
              <a:latin typeface="Quicksand"/>
              <a:ea typeface="Quicksand"/>
              <a:cs typeface="Quicksand"/>
              <a:sym typeface="Quicksand"/>
            </a:endParaRPr>
          </a:p>
        </p:txBody>
      </p:sp>
      <p:sp>
        <p:nvSpPr>
          <p:cNvPr id="401" name="Google Shape;401;p13"/>
          <p:cNvSpPr txBox="1"/>
          <p:nvPr/>
        </p:nvSpPr>
        <p:spPr>
          <a:xfrm>
            <a:off x="8222032" y="2902558"/>
            <a:ext cx="2778600" cy="423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ultrices dolor etansas enim tempus egestas. Mauris ullamcorper </a:t>
            </a:r>
            <a:endParaRPr/>
          </a:p>
        </p:txBody>
      </p:sp>
      <p:sp>
        <p:nvSpPr>
          <p:cNvPr id="402" name="Google Shape;402;p13"/>
          <p:cNvSpPr txBox="1"/>
          <p:nvPr/>
        </p:nvSpPr>
        <p:spPr>
          <a:xfrm>
            <a:off x="8222032" y="3429000"/>
            <a:ext cx="2778656"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5E2324"/>
                </a:solidFill>
                <a:latin typeface="Quicksand Medium"/>
                <a:ea typeface="Quicksand Medium"/>
                <a:cs typeface="Quicksand Medium"/>
                <a:sym typeface="Quicksand Medium"/>
              </a:rPr>
              <a:t>Description Plan</a:t>
            </a:r>
            <a:endParaRPr/>
          </a:p>
        </p:txBody>
      </p:sp>
      <p:cxnSp>
        <p:nvCxnSpPr>
          <p:cNvPr id="403" name="Google Shape;403;p13"/>
          <p:cNvCxnSpPr/>
          <p:nvPr/>
        </p:nvCxnSpPr>
        <p:spPr>
          <a:xfrm rot="10800000">
            <a:off x="8224316" y="3843242"/>
            <a:ext cx="1820420" cy="0"/>
          </a:xfrm>
          <a:prstGeom prst="straightConnector1">
            <a:avLst/>
          </a:prstGeom>
          <a:noFill/>
          <a:ln cap="flat" cmpd="sng" w="9525">
            <a:solidFill>
              <a:srgbClr val="BC4749"/>
            </a:solidFill>
            <a:prstDash val="solid"/>
            <a:miter lim="800000"/>
            <a:headEnd len="sm" w="sm" type="none"/>
            <a:tailEnd len="sm" w="sm" type="none"/>
          </a:ln>
        </p:spPr>
      </p:cxnSp>
      <p:sp>
        <p:nvSpPr>
          <p:cNvPr id="404" name="Google Shape;404;p13"/>
          <p:cNvSpPr/>
          <p:nvPr/>
        </p:nvSpPr>
        <p:spPr>
          <a:xfrm>
            <a:off x="10075216" y="3658576"/>
            <a:ext cx="925471" cy="36933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2400">
                <a:solidFill>
                  <a:srgbClr val="5E2324"/>
                </a:solidFill>
                <a:latin typeface="Quicksand"/>
                <a:ea typeface="Quicksand"/>
                <a:cs typeface="Quicksand"/>
                <a:sym typeface="Quicksand"/>
              </a:rPr>
              <a:t>2023</a:t>
            </a:r>
            <a:endParaRPr b="1" sz="1400">
              <a:solidFill>
                <a:srgbClr val="5E2324"/>
              </a:solidFill>
              <a:latin typeface="Quicksand"/>
              <a:ea typeface="Quicksand"/>
              <a:cs typeface="Quicksand"/>
              <a:sym typeface="Quicksand"/>
            </a:endParaRPr>
          </a:p>
        </p:txBody>
      </p:sp>
      <p:sp>
        <p:nvSpPr>
          <p:cNvPr id="405" name="Google Shape;405;p13"/>
          <p:cNvSpPr txBox="1"/>
          <p:nvPr/>
        </p:nvSpPr>
        <p:spPr>
          <a:xfrm>
            <a:off x="1188720" y="4641785"/>
            <a:ext cx="2778600" cy="423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Etiam ultrices dolor etansas enim tempus egestas. Mauris ullamcorper </a:t>
            </a:r>
            <a:endParaRPr/>
          </a:p>
        </p:txBody>
      </p:sp>
      <p:sp>
        <p:nvSpPr>
          <p:cNvPr id="406" name="Google Shape;406;p13"/>
          <p:cNvSpPr txBox="1"/>
          <p:nvPr/>
        </p:nvSpPr>
        <p:spPr>
          <a:xfrm>
            <a:off x="1188720" y="5168227"/>
            <a:ext cx="2778656"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lt1"/>
                </a:solidFill>
                <a:latin typeface="Quicksand Medium"/>
                <a:ea typeface="Quicksand Medium"/>
                <a:cs typeface="Quicksand Medium"/>
                <a:sym typeface="Quicksand Medium"/>
              </a:rPr>
              <a:t>Description Plan</a:t>
            </a:r>
            <a:endParaRPr/>
          </a:p>
        </p:txBody>
      </p:sp>
      <p:cxnSp>
        <p:nvCxnSpPr>
          <p:cNvPr id="407" name="Google Shape;407;p13"/>
          <p:cNvCxnSpPr/>
          <p:nvPr/>
        </p:nvCxnSpPr>
        <p:spPr>
          <a:xfrm rot="10800000">
            <a:off x="1191004" y="5582469"/>
            <a:ext cx="1820420" cy="0"/>
          </a:xfrm>
          <a:prstGeom prst="straightConnector1">
            <a:avLst/>
          </a:prstGeom>
          <a:noFill/>
          <a:ln cap="flat" cmpd="sng" w="9525">
            <a:solidFill>
              <a:schemeClr val="lt1"/>
            </a:solidFill>
            <a:prstDash val="solid"/>
            <a:miter lim="800000"/>
            <a:headEnd len="sm" w="sm" type="none"/>
            <a:tailEnd len="sm" w="sm" type="none"/>
          </a:ln>
        </p:spPr>
      </p:cxnSp>
      <p:sp>
        <p:nvSpPr>
          <p:cNvPr id="408" name="Google Shape;408;p13"/>
          <p:cNvSpPr/>
          <p:nvPr/>
        </p:nvSpPr>
        <p:spPr>
          <a:xfrm>
            <a:off x="3041904" y="5397803"/>
            <a:ext cx="925471" cy="36933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2400">
                <a:solidFill>
                  <a:schemeClr val="lt1"/>
                </a:solidFill>
                <a:latin typeface="Quicksand"/>
                <a:ea typeface="Quicksand"/>
                <a:cs typeface="Quicksand"/>
                <a:sym typeface="Quicksand"/>
              </a:rPr>
              <a:t>2024</a:t>
            </a:r>
            <a:endParaRPr b="1" sz="1400">
              <a:solidFill>
                <a:schemeClr val="lt1"/>
              </a:solidFill>
              <a:latin typeface="Quicksand"/>
              <a:ea typeface="Quicksand"/>
              <a:cs typeface="Quicksand"/>
              <a:sym typeface="Quicksand"/>
            </a:endParaRPr>
          </a:p>
        </p:txBody>
      </p:sp>
      <p:sp>
        <p:nvSpPr>
          <p:cNvPr id="409" name="Google Shape;409;p13"/>
          <p:cNvSpPr txBox="1"/>
          <p:nvPr/>
        </p:nvSpPr>
        <p:spPr>
          <a:xfrm>
            <a:off x="4706672" y="4641785"/>
            <a:ext cx="2778600" cy="423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Etiam ultrices dolor etansas enim tempus egestas. Mauris ullamcorper </a:t>
            </a:r>
            <a:endParaRPr/>
          </a:p>
        </p:txBody>
      </p:sp>
      <p:sp>
        <p:nvSpPr>
          <p:cNvPr id="410" name="Google Shape;410;p13"/>
          <p:cNvSpPr txBox="1"/>
          <p:nvPr/>
        </p:nvSpPr>
        <p:spPr>
          <a:xfrm>
            <a:off x="4706672" y="5168227"/>
            <a:ext cx="2778656"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lt1"/>
                </a:solidFill>
                <a:latin typeface="Quicksand Medium"/>
                <a:ea typeface="Quicksand Medium"/>
                <a:cs typeface="Quicksand Medium"/>
                <a:sym typeface="Quicksand Medium"/>
              </a:rPr>
              <a:t>Description Plan</a:t>
            </a:r>
            <a:endParaRPr/>
          </a:p>
        </p:txBody>
      </p:sp>
      <p:cxnSp>
        <p:nvCxnSpPr>
          <p:cNvPr id="411" name="Google Shape;411;p13"/>
          <p:cNvCxnSpPr/>
          <p:nvPr/>
        </p:nvCxnSpPr>
        <p:spPr>
          <a:xfrm rot="10800000">
            <a:off x="4708956" y="5582469"/>
            <a:ext cx="1820420" cy="0"/>
          </a:xfrm>
          <a:prstGeom prst="straightConnector1">
            <a:avLst/>
          </a:prstGeom>
          <a:noFill/>
          <a:ln cap="flat" cmpd="sng" w="9525">
            <a:solidFill>
              <a:schemeClr val="lt1"/>
            </a:solidFill>
            <a:prstDash val="solid"/>
            <a:miter lim="800000"/>
            <a:headEnd len="sm" w="sm" type="none"/>
            <a:tailEnd len="sm" w="sm" type="none"/>
          </a:ln>
        </p:spPr>
      </p:cxnSp>
      <p:sp>
        <p:nvSpPr>
          <p:cNvPr id="412" name="Google Shape;412;p13"/>
          <p:cNvSpPr/>
          <p:nvPr/>
        </p:nvSpPr>
        <p:spPr>
          <a:xfrm>
            <a:off x="6559856" y="5397803"/>
            <a:ext cx="925471" cy="36933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2400">
                <a:solidFill>
                  <a:schemeClr val="lt1"/>
                </a:solidFill>
                <a:latin typeface="Quicksand"/>
                <a:ea typeface="Quicksand"/>
                <a:cs typeface="Quicksand"/>
                <a:sym typeface="Quicksand"/>
              </a:rPr>
              <a:t>2025</a:t>
            </a:r>
            <a:endParaRPr b="1" sz="1400">
              <a:solidFill>
                <a:schemeClr val="lt1"/>
              </a:solidFill>
              <a:latin typeface="Quicksand"/>
              <a:ea typeface="Quicksand"/>
              <a:cs typeface="Quicksand"/>
              <a:sym typeface="Quicksand"/>
            </a:endParaRPr>
          </a:p>
        </p:txBody>
      </p:sp>
      <p:sp>
        <p:nvSpPr>
          <p:cNvPr id="413" name="Google Shape;413;p13"/>
          <p:cNvSpPr txBox="1"/>
          <p:nvPr/>
        </p:nvSpPr>
        <p:spPr>
          <a:xfrm>
            <a:off x="8222032" y="4641785"/>
            <a:ext cx="2778600" cy="423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ultrices dolor etansas enim tempus egestas. Mauris ullamcorper </a:t>
            </a:r>
            <a:endParaRPr/>
          </a:p>
        </p:txBody>
      </p:sp>
      <p:sp>
        <p:nvSpPr>
          <p:cNvPr id="414" name="Google Shape;414;p13"/>
          <p:cNvSpPr txBox="1"/>
          <p:nvPr/>
        </p:nvSpPr>
        <p:spPr>
          <a:xfrm>
            <a:off x="8222032" y="5168227"/>
            <a:ext cx="2778656"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5E2324"/>
                </a:solidFill>
                <a:latin typeface="Quicksand Medium"/>
                <a:ea typeface="Quicksand Medium"/>
                <a:cs typeface="Quicksand Medium"/>
                <a:sym typeface="Quicksand Medium"/>
              </a:rPr>
              <a:t>Description Plan</a:t>
            </a:r>
            <a:endParaRPr/>
          </a:p>
        </p:txBody>
      </p:sp>
      <p:cxnSp>
        <p:nvCxnSpPr>
          <p:cNvPr id="415" name="Google Shape;415;p13"/>
          <p:cNvCxnSpPr/>
          <p:nvPr/>
        </p:nvCxnSpPr>
        <p:spPr>
          <a:xfrm rot="10800000">
            <a:off x="8224316" y="5582469"/>
            <a:ext cx="1820420" cy="0"/>
          </a:xfrm>
          <a:prstGeom prst="straightConnector1">
            <a:avLst/>
          </a:prstGeom>
          <a:noFill/>
          <a:ln cap="flat" cmpd="sng" w="9525">
            <a:solidFill>
              <a:srgbClr val="BC4749"/>
            </a:solidFill>
            <a:prstDash val="solid"/>
            <a:miter lim="800000"/>
            <a:headEnd len="sm" w="sm" type="none"/>
            <a:tailEnd len="sm" w="sm" type="none"/>
          </a:ln>
        </p:spPr>
      </p:cxnSp>
      <p:sp>
        <p:nvSpPr>
          <p:cNvPr id="416" name="Google Shape;416;p13"/>
          <p:cNvSpPr/>
          <p:nvPr/>
        </p:nvSpPr>
        <p:spPr>
          <a:xfrm>
            <a:off x="10075216" y="5397803"/>
            <a:ext cx="925471" cy="36933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2400">
                <a:solidFill>
                  <a:srgbClr val="5E2324"/>
                </a:solidFill>
                <a:latin typeface="Quicksand"/>
                <a:ea typeface="Quicksand"/>
                <a:cs typeface="Quicksand"/>
                <a:sym typeface="Quicksand"/>
              </a:rPr>
              <a:t>2026</a:t>
            </a:r>
            <a:endParaRPr b="1" sz="1400">
              <a:solidFill>
                <a:srgbClr val="5E2324"/>
              </a:solidFill>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420" name="Shape 420"/>
        <p:cNvGrpSpPr/>
        <p:nvPr/>
      </p:nvGrpSpPr>
      <p:grpSpPr>
        <a:xfrm>
          <a:off x="0" y="0"/>
          <a:ext cx="0" cy="0"/>
          <a:chOff x="0" y="0"/>
          <a:chExt cx="0" cy="0"/>
        </a:xfrm>
      </p:grpSpPr>
      <p:sp>
        <p:nvSpPr>
          <p:cNvPr id="421" name="Google Shape;421;p14"/>
          <p:cNvSpPr/>
          <p:nvPr/>
        </p:nvSpPr>
        <p:spPr>
          <a:xfrm>
            <a:off x="5638801" y="3520440"/>
            <a:ext cx="6095998" cy="1120140"/>
          </a:xfrm>
          <a:prstGeom prst="roundRect">
            <a:avLst>
              <a:gd fmla="val 16667" name="adj"/>
            </a:avLst>
          </a:prstGeom>
          <a:solidFill>
            <a:srgbClr val="BC4749">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14"/>
          <p:cNvSpPr/>
          <p:nvPr/>
        </p:nvSpPr>
        <p:spPr>
          <a:xfrm>
            <a:off x="6096000" y="3520440"/>
            <a:ext cx="5181600" cy="1120140"/>
          </a:xfrm>
          <a:prstGeom prst="roundRect">
            <a:avLst>
              <a:gd fmla="val 16667" name="adj"/>
            </a:avLst>
          </a:pr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14"/>
          <p:cNvSpPr/>
          <p:nvPr/>
        </p:nvSpPr>
        <p:spPr>
          <a:xfrm>
            <a:off x="6410598" y="3748366"/>
            <a:ext cx="664288" cy="664288"/>
          </a:xfrm>
          <a:prstGeom prst="roundRect">
            <a:avLst>
              <a:gd fmla="val 16667" name="adj"/>
            </a:avLst>
          </a:prstGeom>
          <a:solidFill>
            <a:srgbClr val="F2E8C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14"/>
          <p:cNvSpPr/>
          <p:nvPr/>
        </p:nvSpPr>
        <p:spPr>
          <a:xfrm>
            <a:off x="6096000" y="4823460"/>
            <a:ext cx="5181600" cy="1120140"/>
          </a:xfrm>
          <a:prstGeom prst="roundRect">
            <a:avLst>
              <a:gd fmla="val 16667" name="adj"/>
            </a:avLst>
          </a:prstGeom>
          <a:solidFill>
            <a:srgbClr val="F2E8CF"/>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14"/>
          <p:cNvSpPr/>
          <p:nvPr/>
        </p:nvSpPr>
        <p:spPr>
          <a:xfrm>
            <a:off x="6096000" y="2217420"/>
            <a:ext cx="5181600" cy="1120140"/>
          </a:xfrm>
          <a:prstGeom prst="roundRect">
            <a:avLst>
              <a:gd fmla="val 16667" name="adj"/>
            </a:avLst>
          </a:prstGeom>
          <a:solidFill>
            <a:srgbClr val="F2E8CF"/>
          </a:solidFill>
          <a:ln cap="flat" cmpd="sng" w="12700">
            <a:solidFill>
              <a:srgbClr val="6A9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14"/>
          <p:cNvSpPr/>
          <p:nvPr/>
        </p:nvSpPr>
        <p:spPr>
          <a:xfrm>
            <a:off x="6096000" y="914400"/>
            <a:ext cx="5181600" cy="1120140"/>
          </a:xfrm>
          <a:prstGeom prst="roundRect">
            <a:avLst>
              <a:gd fmla="val 16667" name="adj"/>
            </a:avLst>
          </a:prstGeom>
          <a:solidFill>
            <a:srgbClr val="F2E8CF"/>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14"/>
          <p:cNvSpPr/>
          <p:nvPr/>
        </p:nvSpPr>
        <p:spPr>
          <a:xfrm>
            <a:off x="6553200" y="3942080"/>
            <a:ext cx="379086" cy="276860"/>
          </a:xfrm>
          <a:custGeom>
            <a:rect b="b" l="l" r="r" t="t"/>
            <a:pathLst>
              <a:path extrusionOk="0" h="9912" w="13547">
                <a:moveTo>
                  <a:pt x="11630" y="0"/>
                </a:moveTo>
                <a:lnTo>
                  <a:pt x="1917" y="0"/>
                </a:lnTo>
                <a:cubicBezTo>
                  <a:pt x="860" y="0"/>
                  <a:pt x="0" y="861"/>
                  <a:pt x="0" y="1918"/>
                </a:cubicBezTo>
                <a:lnTo>
                  <a:pt x="0" y="7994"/>
                </a:lnTo>
                <a:cubicBezTo>
                  <a:pt x="0" y="9052"/>
                  <a:pt x="860" y="9912"/>
                  <a:pt x="1917" y="9912"/>
                </a:cubicBezTo>
                <a:lnTo>
                  <a:pt x="11630" y="9912"/>
                </a:lnTo>
                <a:cubicBezTo>
                  <a:pt x="12687" y="9912"/>
                  <a:pt x="13547" y="9052"/>
                  <a:pt x="13547" y="7994"/>
                </a:cubicBezTo>
                <a:lnTo>
                  <a:pt x="13547" y="1918"/>
                </a:lnTo>
                <a:cubicBezTo>
                  <a:pt x="13547" y="861"/>
                  <a:pt x="12687" y="0"/>
                  <a:pt x="11630" y="0"/>
                </a:cubicBezTo>
                <a:close/>
                <a:moveTo>
                  <a:pt x="4916" y="3051"/>
                </a:moveTo>
                <a:lnTo>
                  <a:pt x="2899" y="5068"/>
                </a:lnTo>
                <a:lnTo>
                  <a:pt x="4693" y="6861"/>
                </a:lnTo>
                <a:cubicBezTo>
                  <a:pt x="4848" y="7016"/>
                  <a:pt x="4848" y="7268"/>
                  <a:pt x="4693" y="7423"/>
                </a:cubicBezTo>
                <a:cubicBezTo>
                  <a:pt x="4538" y="7578"/>
                  <a:pt x="4287" y="7578"/>
                  <a:pt x="4132" y="7423"/>
                </a:cubicBezTo>
                <a:lnTo>
                  <a:pt x="2058" y="5348"/>
                </a:lnTo>
                <a:cubicBezTo>
                  <a:pt x="1903" y="5193"/>
                  <a:pt x="1903" y="4942"/>
                  <a:pt x="2058" y="4787"/>
                </a:cubicBezTo>
                <a:lnTo>
                  <a:pt x="4355" y="2490"/>
                </a:lnTo>
                <a:cubicBezTo>
                  <a:pt x="4510" y="2335"/>
                  <a:pt x="4761" y="2335"/>
                  <a:pt x="4916" y="2490"/>
                </a:cubicBezTo>
                <a:cubicBezTo>
                  <a:pt x="5071" y="2645"/>
                  <a:pt x="5071" y="2896"/>
                  <a:pt x="4916" y="3051"/>
                </a:cubicBezTo>
                <a:close/>
                <a:moveTo>
                  <a:pt x="8190" y="2117"/>
                </a:moveTo>
                <a:lnTo>
                  <a:pt x="6091" y="8060"/>
                </a:lnTo>
                <a:cubicBezTo>
                  <a:pt x="6018" y="8266"/>
                  <a:pt x="5792" y="8375"/>
                  <a:pt x="5585" y="8302"/>
                </a:cubicBezTo>
                <a:cubicBezTo>
                  <a:pt x="5378" y="8229"/>
                  <a:pt x="5270" y="8002"/>
                  <a:pt x="5343" y="7795"/>
                </a:cubicBezTo>
                <a:lnTo>
                  <a:pt x="7442" y="1853"/>
                </a:lnTo>
                <a:cubicBezTo>
                  <a:pt x="7515" y="1646"/>
                  <a:pt x="7741" y="1538"/>
                  <a:pt x="7948" y="1611"/>
                </a:cubicBezTo>
                <a:cubicBezTo>
                  <a:pt x="8155" y="1684"/>
                  <a:pt x="8263" y="1911"/>
                  <a:pt x="8190" y="2117"/>
                </a:cubicBezTo>
                <a:close/>
                <a:moveTo>
                  <a:pt x="11489" y="5125"/>
                </a:moveTo>
                <a:lnTo>
                  <a:pt x="9192" y="7423"/>
                </a:lnTo>
                <a:cubicBezTo>
                  <a:pt x="9037" y="7578"/>
                  <a:pt x="8786" y="7578"/>
                  <a:pt x="8631" y="7423"/>
                </a:cubicBezTo>
                <a:cubicBezTo>
                  <a:pt x="8476" y="7268"/>
                  <a:pt x="8476" y="7016"/>
                  <a:pt x="8631" y="6861"/>
                </a:cubicBezTo>
                <a:lnTo>
                  <a:pt x="10648" y="4845"/>
                </a:lnTo>
                <a:lnTo>
                  <a:pt x="8854" y="3051"/>
                </a:lnTo>
                <a:cubicBezTo>
                  <a:pt x="8699" y="2896"/>
                  <a:pt x="8699" y="2645"/>
                  <a:pt x="8854" y="2490"/>
                </a:cubicBezTo>
                <a:cubicBezTo>
                  <a:pt x="9009" y="2335"/>
                  <a:pt x="9260" y="2335"/>
                  <a:pt x="9415" y="2490"/>
                </a:cubicBezTo>
                <a:lnTo>
                  <a:pt x="11489" y="4564"/>
                </a:lnTo>
                <a:cubicBezTo>
                  <a:pt x="11644" y="4719"/>
                  <a:pt x="11644" y="4970"/>
                  <a:pt x="11489" y="5125"/>
                </a:cubicBezTo>
                <a:close/>
              </a:path>
            </a:pathLst>
          </a:custGeom>
          <a:solidFill>
            <a:srgbClr val="F2E8C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28" name="Google Shape;428;p14"/>
          <p:cNvGrpSpPr/>
          <p:nvPr/>
        </p:nvGrpSpPr>
        <p:grpSpPr>
          <a:xfrm>
            <a:off x="6553200" y="2612439"/>
            <a:ext cx="379086" cy="330102"/>
            <a:chOff x="9369426" y="3182938"/>
            <a:chExt cx="565150" cy="492125"/>
          </a:xfrm>
        </p:grpSpPr>
        <p:sp>
          <p:nvSpPr>
            <p:cNvPr id="429" name="Google Shape;429;p14"/>
            <p:cNvSpPr/>
            <p:nvPr/>
          </p:nvSpPr>
          <p:spPr>
            <a:xfrm>
              <a:off x="9369426" y="3182938"/>
              <a:ext cx="565150" cy="492125"/>
            </a:xfrm>
            <a:custGeom>
              <a:rect b="b" l="l" r="r" t="t"/>
              <a:pathLst>
                <a:path extrusionOk="0" h="11763" w="13547">
                  <a:moveTo>
                    <a:pt x="11741" y="0"/>
                  </a:moveTo>
                  <a:lnTo>
                    <a:pt x="1806" y="0"/>
                  </a:lnTo>
                  <a:cubicBezTo>
                    <a:pt x="810" y="0"/>
                    <a:pt x="0" y="810"/>
                    <a:pt x="0" y="1805"/>
                  </a:cubicBezTo>
                  <a:lnTo>
                    <a:pt x="0" y="9957"/>
                  </a:lnTo>
                  <a:cubicBezTo>
                    <a:pt x="0" y="10953"/>
                    <a:pt x="810" y="11763"/>
                    <a:pt x="1806" y="11763"/>
                  </a:cubicBezTo>
                  <a:lnTo>
                    <a:pt x="11741" y="11763"/>
                  </a:lnTo>
                  <a:cubicBezTo>
                    <a:pt x="12737" y="11763"/>
                    <a:pt x="13547" y="10953"/>
                    <a:pt x="13547" y="9957"/>
                  </a:cubicBezTo>
                  <a:lnTo>
                    <a:pt x="13547" y="1805"/>
                  </a:lnTo>
                  <a:cubicBezTo>
                    <a:pt x="13547" y="810"/>
                    <a:pt x="12737" y="0"/>
                    <a:pt x="11741" y="0"/>
                  </a:cubicBezTo>
                  <a:close/>
                  <a:moveTo>
                    <a:pt x="3718" y="5696"/>
                  </a:moveTo>
                  <a:lnTo>
                    <a:pt x="3718" y="9778"/>
                  </a:lnTo>
                  <a:cubicBezTo>
                    <a:pt x="3718" y="9998"/>
                    <a:pt x="3540" y="10175"/>
                    <a:pt x="3321" y="10175"/>
                  </a:cubicBezTo>
                  <a:cubicBezTo>
                    <a:pt x="3102" y="10175"/>
                    <a:pt x="2924" y="9998"/>
                    <a:pt x="2924" y="9778"/>
                  </a:cubicBezTo>
                  <a:lnTo>
                    <a:pt x="2924" y="5696"/>
                  </a:lnTo>
                  <a:cubicBezTo>
                    <a:pt x="2453" y="5531"/>
                    <a:pt x="2115" y="5083"/>
                    <a:pt x="2115" y="4557"/>
                  </a:cubicBezTo>
                  <a:cubicBezTo>
                    <a:pt x="2115" y="4031"/>
                    <a:pt x="2453" y="3583"/>
                    <a:pt x="2924" y="3419"/>
                  </a:cubicBezTo>
                  <a:lnTo>
                    <a:pt x="2924" y="1984"/>
                  </a:lnTo>
                  <a:cubicBezTo>
                    <a:pt x="2924" y="1765"/>
                    <a:pt x="3102" y="1587"/>
                    <a:pt x="3321" y="1587"/>
                  </a:cubicBezTo>
                  <a:cubicBezTo>
                    <a:pt x="3540" y="1587"/>
                    <a:pt x="3718" y="1765"/>
                    <a:pt x="3718" y="1984"/>
                  </a:cubicBezTo>
                  <a:lnTo>
                    <a:pt x="3718" y="3419"/>
                  </a:lnTo>
                  <a:cubicBezTo>
                    <a:pt x="4188" y="3583"/>
                    <a:pt x="4527" y="4031"/>
                    <a:pt x="4527" y="4557"/>
                  </a:cubicBezTo>
                  <a:cubicBezTo>
                    <a:pt x="4527" y="5083"/>
                    <a:pt x="4188" y="5531"/>
                    <a:pt x="3718" y="5696"/>
                  </a:cubicBezTo>
                  <a:close/>
                  <a:moveTo>
                    <a:pt x="7170" y="8343"/>
                  </a:moveTo>
                  <a:lnTo>
                    <a:pt x="7170" y="9778"/>
                  </a:lnTo>
                  <a:cubicBezTo>
                    <a:pt x="7170" y="9998"/>
                    <a:pt x="6993" y="10175"/>
                    <a:pt x="6774" y="10175"/>
                  </a:cubicBezTo>
                  <a:cubicBezTo>
                    <a:pt x="6554" y="10175"/>
                    <a:pt x="6377" y="9998"/>
                    <a:pt x="6377" y="9778"/>
                  </a:cubicBezTo>
                  <a:lnTo>
                    <a:pt x="6377" y="8343"/>
                  </a:lnTo>
                  <a:cubicBezTo>
                    <a:pt x="5906" y="8179"/>
                    <a:pt x="5568" y="7731"/>
                    <a:pt x="5568" y="7205"/>
                  </a:cubicBezTo>
                  <a:cubicBezTo>
                    <a:pt x="5568" y="6679"/>
                    <a:pt x="5906" y="6231"/>
                    <a:pt x="6377" y="6066"/>
                  </a:cubicBezTo>
                  <a:lnTo>
                    <a:pt x="6377" y="1984"/>
                  </a:lnTo>
                  <a:cubicBezTo>
                    <a:pt x="6377" y="1765"/>
                    <a:pt x="6554" y="1587"/>
                    <a:pt x="6774" y="1587"/>
                  </a:cubicBezTo>
                  <a:cubicBezTo>
                    <a:pt x="6993" y="1587"/>
                    <a:pt x="7170" y="1765"/>
                    <a:pt x="7170" y="1984"/>
                  </a:cubicBezTo>
                  <a:lnTo>
                    <a:pt x="7170" y="6066"/>
                  </a:lnTo>
                  <a:cubicBezTo>
                    <a:pt x="7641" y="6231"/>
                    <a:pt x="7979" y="6679"/>
                    <a:pt x="7979" y="7205"/>
                  </a:cubicBezTo>
                  <a:cubicBezTo>
                    <a:pt x="7979" y="7731"/>
                    <a:pt x="7641" y="8179"/>
                    <a:pt x="7170" y="8343"/>
                  </a:cubicBezTo>
                  <a:close/>
                  <a:moveTo>
                    <a:pt x="10623" y="5696"/>
                  </a:moveTo>
                  <a:lnTo>
                    <a:pt x="10623" y="9778"/>
                  </a:lnTo>
                  <a:cubicBezTo>
                    <a:pt x="10623" y="9998"/>
                    <a:pt x="10445" y="10175"/>
                    <a:pt x="10226" y="10175"/>
                  </a:cubicBezTo>
                  <a:cubicBezTo>
                    <a:pt x="10007" y="10175"/>
                    <a:pt x="9829" y="9998"/>
                    <a:pt x="9829" y="9778"/>
                  </a:cubicBezTo>
                  <a:lnTo>
                    <a:pt x="9829" y="5696"/>
                  </a:lnTo>
                  <a:cubicBezTo>
                    <a:pt x="9359" y="5531"/>
                    <a:pt x="9020" y="5083"/>
                    <a:pt x="9020" y="4557"/>
                  </a:cubicBezTo>
                  <a:cubicBezTo>
                    <a:pt x="9020" y="4031"/>
                    <a:pt x="9359" y="3583"/>
                    <a:pt x="9829" y="3419"/>
                  </a:cubicBezTo>
                  <a:lnTo>
                    <a:pt x="9829" y="1984"/>
                  </a:lnTo>
                  <a:cubicBezTo>
                    <a:pt x="9829" y="1765"/>
                    <a:pt x="10007" y="1587"/>
                    <a:pt x="10226" y="1587"/>
                  </a:cubicBezTo>
                  <a:cubicBezTo>
                    <a:pt x="10445" y="1587"/>
                    <a:pt x="10623" y="1765"/>
                    <a:pt x="10623" y="1984"/>
                  </a:cubicBezTo>
                  <a:lnTo>
                    <a:pt x="10623" y="3419"/>
                  </a:lnTo>
                  <a:cubicBezTo>
                    <a:pt x="11094" y="3583"/>
                    <a:pt x="11432" y="4031"/>
                    <a:pt x="11432" y="4557"/>
                  </a:cubicBezTo>
                  <a:cubicBezTo>
                    <a:pt x="11432" y="5083"/>
                    <a:pt x="11094" y="5531"/>
                    <a:pt x="10623" y="5696"/>
                  </a:cubicBezTo>
                  <a:close/>
                </a:path>
              </a:pathLst>
            </a:custGeom>
            <a:solidFill>
              <a:srgbClr val="6A99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0" name="Google Shape;430;p14"/>
            <p:cNvSpPr/>
            <p:nvPr/>
          </p:nvSpPr>
          <p:spPr>
            <a:xfrm>
              <a:off x="9634538" y="3467100"/>
              <a:ext cx="34925" cy="34925"/>
            </a:xfrm>
            <a:custGeom>
              <a:rect b="b" l="l" r="r" t="t"/>
              <a:pathLst>
                <a:path extrusionOk="0" h="825" w="825">
                  <a:moveTo>
                    <a:pt x="413" y="0"/>
                  </a:moveTo>
                  <a:cubicBezTo>
                    <a:pt x="185" y="0"/>
                    <a:pt x="0" y="186"/>
                    <a:pt x="0" y="413"/>
                  </a:cubicBezTo>
                  <a:cubicBezTo>
                    <a:pt x="0" y="640"/>
                    <a:pt x="185" y="825"/>
                    <a:pt x="412" y="825"/>
                  </a:cubicBezTo>
                  <a:lnTo>
                    <a:pt x="413" y="825"/>
                  </a:lnTo>
                  <a:cubicBezTo>
                    <a:pt x="640" y="825"/>
                    <a:pt x="825" y="640"/>
                    <a:pt x="825" y="413"/>
                  </a:cubicBezTo>
                  <a:cubicBezTo>
                    <a:pt x="825" y="186"/>
                    <a:pt x="640" y="0"/>
                    <a:pt x="413" y="0"/>
                  </a:cubicBezTo>
                  <a:close/>
                </a:path>
              </a:pathLst>
            </a:custGeom>
            <a:solidFill>
              <a:srgbClr val="6A99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14"/>
            <p:cNvSpPr/>
            <p:nvPr/>
          </p:nvSpPr>
          <p:spPr>
            <a:xfrm>
              <a:off x="9490076" y="3355975"/>
              <a:ext cx="34925" cy="34925"/>
            </a:xfrm>
            <a:custGeom>
              <a:rect b="b" l="l" r="r" t="t"/>
              <a:pathLst>
                <a:path extrusionOk="0" h="825" w="824">
                  <a:moveTo>
                    <a:pt x="412" y="0"/>
                  </a:moveTo>
                  <a:lnTo>
                    <a:pt x="411" y="0"/>
                  </a:lnTo>
                  <a:cubicBezTo>
                    <a:pt x="184" y="0"/>
                    <a:pt x="0" y="185"/>
                    <a:pt x="0" y="412"/>
                  </a:cubicBezTo>
                  <a:cubicBezTo>
                    <a:pt x="0" y="640"/>
                    <a:pt x="185" y="825"/>
                    <a:pt x="412" y="825"/>
                  </a:cubicBezTo>
                  <a:cubicBezTo>
                    <a:pt x="639" y="825"/>
                    <a:pt x="824" y="640"/>
                    <a:pt x="824" y="412"/>
                  </a:cubicBezTo>
                  <a:cubicBezTo>
                    <a:pt x="824" y="185"/>
                    <a:pt x="639" y="0"/>
                    <a:pt x="412" y="0"/>
                  </a:cubicBezTo>
                  <a:close/>
                </a:path>
              </a:pathLst>
            </a:custGeom>
            <a:solidFill>
              <a:srgbClr val="6A99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14"/>
            <p:cNvSpPr/>
            <p:nvPr/>
          </p:nvSpPr>
          <p:spPr>
            <a:xfrm>
              <a:off x="9779001" y="3355975"/>
              <a:ext cx="34925" cy="34925"/>
            </a:xfrm>
            <a:custGeom>
              <a:rect b="b" l="l" r="r" t="t"/>
              <a:pathLst>
                <a:path extrusionOk="0" h="825" w="825">
                  <a:moveTo>
                    <a:pt x="413" y="0"/>
                  </a:moveTo>
                  <a:lnTo>
                    <a:pt x="412" y="0"/>
                  </a:lnTo>
                  <a:cubicBezTo>
                    <a:pt x="185" y="0"/>
                    <a:pt x="0" y="185"/>
                    <a:pt x="0" y="412"/>
                  </a:cubicBezTo>
                  <a:cubicBezTo>
                    <a:pt x="0" y="640"/>
                    <a:pt x="185" y="825"/>
                    <a:pt x="412" y="825"/>
                  </a:cubicBezTo>
                  <a:cubicBezTo>
                    <a:pt x="640" y="825"/>
                    <a:pt x="825" y="640"/>
                    <a:pt x="825" y="412"/>
                  </a:cubicBezTo>
                  <a:cubicBezTo>
                    <a:pt x="825" y="185"/>
                    <a:pt x="640" y="0"/>
                    <a:pt x="413" y="0"/>
                  </a:cubicBezTo>
                  <a:close/>
                </a:path>
              </a:pathLst>
            </a:custGeom>
            <a:solidFill>
              <a:srgbClr val="6A99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3" name="Google Shape;433;p14"/>
          <p:cNvGrpSpPr/>
          <p:nvPr/>
        </p:nvGrpSpPr>
        <p:grpSpPr>
          <a:xfrm>
            <a:off x="6553200" y="1337637"/>
            <a:ext cx="379086" cy="273666"/>
            <a:chOff x="3273426" y="2114550"/>
            <a:chExt cx="565150" cy="407988"/>
          </a:xfrm>
        </p:grpSpPr>
        <p:sp>
          <p:nvSpPr>
            <p:cNvPr id="434" name="Google Shape;434;p14"/>
            <p:cNvSpPr/>
            <p:nvPr/>
          </p:nvSpPr>
          <p:spPr>
            <a:xfrm>
              <a:off x="3273426" y="2324100"/>
              <a:ext cx="565150" cy="198438"/>
            </a:xfrm>
            <a:custGeom>
              <a:rect b="b" l="l" r="r" t="t"/>
              <a:pathLst>
                <a:path extrusionOk="0" h="4782" w="13547">
                  <a:moveTo>
                    <a:pt x="0" y="0"/>
                  </a:moveTo>
                  <a:lnTo>
                    <a:pt x="0" y="3083"/>
                  </a:lnTo>
                  <a:cubicBezTo>
                    <a:pt x="0" y="4020"/>
                    <a:pt x="762" y="4782"/>
                    <a:pt x="1698" y="4782"/>
                  </a:cubicBezTo>
                  <a:lnTo>
                    <a:pt x="11848" y="4782"/>
                  </a:lnTo>
                  <a:cubicBezTo>
                    <a:pt x="12785" y="4782"/>
                    <a:pt x="13547" y="4020"/>
                    <a:pt x="13547" y="3083"/>
                  </a:cubicBezTo>
                  <a:lnTo>
                    <a:pt x="13547" y="0"/>
                  </a:lnTo>
                  <a:lnTo>
                    <a:pt x="0" y="0"/>
                  </a:lnTo>
                  <a:close/>
                  <a:moveTo>
                    <a:pt x="11562" y="2513"/>
                  </a:moveTo>
                  <a:lnTo>
                    <a:pt x="1985" y="2513"/>
                  </a:lnTo>
                  <a:cubicBezTo>
                    <a:pt x="1765" y="2513"/>
                    <a:pt x="1588" y="2336"/>
                    <a:pt x="1588" y="2116"/>
                  </a:cubicBezTo>
                  <a:cubicBezTo>
                    <a:pt x="1588" y="1897"/>
                    <a:pt x="1765" y="1720"/>
                    <a:pt x="1985" y="1720"/>
                  </a:cubicBezTo>
                  <a:lnTo>
                    <a:pt x="11562" y="1720"/>
                  </a:lnTo>
                  <a:cubicBezTo>
                    <a:pt x="11782" y="1720"/>
                    <a:pt x="11959" y="1897"/>
                    <a:pt x="11959" y="2116"/>
                  </a:cubicBezTo>
                  <a:cubicBezTo>
                    <a:pt x="11959" y="2336"/>
                    <a:pt x="11782" y="2513"/>
                    <a:pt x="11562" y="2513"/>
                  </a:cubicBezTo>
                  <a:close/>
                </a:path>
              </a:pathLst>
            </a:custGeom>
            <a:solidFill>
              <a:srgbClr val="BC474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14"/>
            <p:cNvSpPr/>
            <p:nvPr/>
          </p:nvSpPr>
          <p:spPr>
            <a:xfrm>
              <a:off x="3273426" y="2114550"/>
              <a:ext cx="565150" cy="109538"/>
            </a:xfrm>
            <a:custGeom>
              <a:rect b="b" l="l" r="r" t="t"/>
              <a:pathLst>
                <a:path extrusionOk="0" h="2627" w="13547">
                  <a:moveTo>
                    <a:pt x="11848" y="0"/>
                  </a:moveTo>
                  <a:lnTo>
                    <a:pt x="1698" y="0"/>
                  </a:lnTo>
                  <a:cubicBezTo>
                    <a:pt x="762" y="0"/>
                    <a:pt x="0" y="762"/>
                    <a:pt x="0" y="1698"/>
                  </a:cubicBezTo>
                  <a:lnTo>
                    <a:pt x="0" y="2627"/>
                  </a:lnTo>
                  <a:lnTo>
                    <a:pt x="13547" y="2627"/>
                  </a:lnTo>
                  <a:lnTo>
                    <a:pt x="13547" y="1698"/>
                  </a:lnTo>
                  <a:cubicBezTo>
                    <a:pt x="13547" y="762"/>
                    <a:pt x="12785" y="0"/>
                    <a:pt x="11848" y="0"/>
                  </a:cubicBezTo>
                  <a:close/>
                  <a:moveTo>
                    <a:pt x="4334" y="1833"/>
                  </a:moveTo>
                  <a:lnTo>
                    <a:pt x="1985" y="1833"/>
                  </a:lnTo>
                  <a:cubicBezTo>
                    <a:pt x="1765" y="1833"/>
                    <a:pt x="1588" y="1655"/>
                    <a:pt x="1588" y="1436"/>
                  </a:cubicBezTo>
                  <a:cubicBezTo>
                    <a:pt x="1588" y="1217"/>
                    <a:pt x="1765" y="1039"/>
                    <a:pt x="1985" y="1039"/>
                  </a:cubicBezTo>
                  <a:lnTo>
                    <a:pt x="4334" y="1039"/>
                  </a:lnTo>
                  <a:cubicBezTo>
                    <a:pt x="4553" y="1039"/>
                    <a:pt x="4731" y="1217"/>
                    <a:pt x="4731" y="1436"/>
                  </a:cubicBezTo>
                  <a:cubicBezTo>
                    <a:pt x="4731" y="1655"/>
                    <a:pt x="4553" y="1833"/>
                    <a:pt x="4334" y="1833"/>
                  </a:cubicBezTo>
                  <a:close/>
                </a:path>
              </a:pathLst>
            </a:custGeom>
            <a:solidFill>
              <a:srgbClr val="BC474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14"/>
            <p:cNvSpPr/>
            <p:nvPr/>
          </p:nvSpPr>
          <p:spPr>
            <a:xfrm>
              <a:off x="3273426" y="2257425"/>
              <a:ext cx="565150" cy="33338"/>
            </a:xfrm>
            <a:prstGeom prst="rect">
              <a:avLst/>
            </a:prstGeom>
            <a:solidFill>
              <a:srgbClr val="BC474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7" name="Google Shape;437;p14"/>
          <p:cNvGrpSpPr/>
          <p:nvPr/>
        </p:nvGrpSpPr>
        <p:grpSpPr>
          <a:xfrm>
            <a:off x="6553201" y="5206913"/>
            <a:ext cx="379084" cy="305610"/>
            <a:chOff x="9369426" y="4311650"/>
            <a:chExt cx="565150" cy="455613"/>
          </a:xfrm>
        </p:grpSpPr>
        <p:sp>
          <p:nvSpPr>
            <p:cNvPr id="438" name="Google Shape;438;p14"/>
            <p:cNvSpPr/>
            <p:nvPr/>
          </p:nvSpPr>
          <p:spPr>
            <a:xfrm>
              <a:off x="9369426" y="4311650"/>
              <a:ext cx="565150" cy="455613"/>
            </a:xfrm>
            <a:custGeom>
              <a:rect b="b" l="l" r="r" t="t"/>
              <a:pathLst>
                <a:path extrusionOk="0" h="10901" w="13547">
                  <a:moveTo>
                    <a:pt x="12029" y="1921"/>
                  </a:moveTo>
                  <a:lnTo>
                    <a:pt x="12026" y="1921"/>
                  </a:lnTo>
                  <a:lnTo>
                    <a:pt x="11693" y="1139"/>
                  </a:lnTo>
                  <a:cubicBezTo>
                    <a:pt x="11398" y="447"/>
                    <a:pt x="10722" y="0"/>
                    <a:pt x="9970" y="0"/>
                  </a:cubicBezTo>
                  <a:lnTo>
                    <a:pt x="5694" y="0"/>
                  </a:lnTo>
                  <a:cubicBezTo>
                    <a:pt x="4942" y="0"/>
                    <a:pt x="4266" y="447"/>
                    <a:pt x="3971" y="1139"/>
                  </a:cubicBezTo>
                  <a:lnTo>
                    <a:pt x="3637" y="1921"/>
                  </a:lnTo>
                  <a:lnTo>
                    <a:pt x="1518" y="1921"/>
                  </a:lnTo>
                  <a:cubicBezTo>
                    <a:pt x="681" y="1921"/>
                    <a:pt x="0" y="2602"/>
                    <a:pt x="0" y="3439"/>
                  </a:cubicBezTo>
                  <a:lnTo>
                    <a:pt x="0" y="9383"/>
                  </a:lnTo>
                  <a:cubicBezTo>
                    <a:pt x="0" y="10220"/>
                    <a:pt x="681" y="10901"/>
                    <a:pt x="1518" y="10901"/>
                  </a:cubicBezTo>
                  <a:lnTo>
                    <a:pt x="12029" y="10901"/>
                  </a:lnTo>
                  <a:cubicBezTo>
                    <a:pt x="12866" y="10901"/>
                    <a:pt x="13547" y="10220"/>
                    <a:pt x="13547" y="9383"/>
                  </a:cubicBezTo>
                  <a:lnTo>
                    <a:pt x="13547" y="3439"/>
                  </a:lnTo>
                  <a:cubicBezTo>
                    <a:pt x="13547" y="2602"/>
                    <a:pt x="12866" y="1921"/>
                    <a:pt x="12029" y="1921"/>
                  </a:cubicBezTo>
                  <a:close/>
                  <a:moveTo>
                    <a:pt x="2907" y="8689"/>
                  </a:moveTo>
                  <a:cubicBezTo>
                    <a:pt x="2907" y="8908"/>
                    <a:pt x="2730" y="9086"/>
                    <a:pt x="2511" y="9086"/>
                  </a:cubicBezTo>
                  <a:cubicBezTo>
                    <a:pt x="2291" y="9086"/>
                    <a:pt x="2114" y="8908"/>
                    <a:pt x="2114" y="8689"/>
                  </a:cubicBezTo>
                  <a:lnTo>
                    <a:pt x="2114" y="7107"/>
                  </a:lnTo>
                  <a:cubicBezTo>
                    <a:pt x="2114" y="6888"/>
                    <a:pt x="2291" y="6710"/>
                    <a:pt x="2511" y="6710"/>
                  </a:cubicBezTo>
                  <a:cubicBezTo>
                    <a:pt x="2730" y="6710"/>
                    <a:pt x="2907" y="6888"/>
                    <a:pt x="2907" y="7107"/>
                  </a:cubicBezTo>
                  <a:lnTo>
                    <a:pt x="2907" y="8689"/>
                  </a:lnTo>
                  <a:close/>
                  <a:moveTo>
                    <a:pt x="2907" y="5488"/>
                  </a:moveTo>
                  <a:cubicBezTo>
                    <a:pt x="2907" y="5707"/>
                    <a:pt x="2730" y="5885"/>
                    <a:pt x="2511" y="5885"/>
                  </a:cubicBezTo>
                  <a:cubicBezTo>
                    <a:pt x="2291" y="5885"/>
                    <a:pt x="2114" y="5707"/>
                    <a:pt x="2114" y="5488"/>
                  </a:cubicBezTo>
                  <a:lnTo>
                    <a:pt x="2114" y="3906"/>
                  </a:lnTo>
                  <a:cubicBezTo>
                    <a:pt x="2114" y="3687"/>
                    <a:pt x="2291" y="3509"/>
                    <a:pt x="2511" y="3509"/>
                  </a:cubicBezTo>
                  <a:cubicBezTo>
                    <a:pt x="2730" y="3509"/>
                    <a:pt x="2907" y="3687"/>
                    <a:pt x="2907" y="3906"/>
                  </a:cubicBezTo>
                  <a:lnTo>
                    <a:pt x="2907" y="5488"/>
                  </a:lnTo>
                  <a:close/>
                  <a:moveTo>
                    <a:pt x="7832" y="9313"/>
                  </a:moveTo>
                  <a:cubicBezTo>
                    <a:pt x="5844" y="9313"/>
                    <a:pt x="4227" y="7696"/>
                    <a:pt x="4227" y="5709"/>
                  </a:cubicBezTo>
                  <a:cubicBezTo>
                    <a:pt x="4227" y="3721"/>
                    <a:pt x="5844" y="2104"/>
                    <a:pt x="7832" y="2104"/>
                  </a:cubicBezTo>
                  <a:cubicBezTo>
                    <a:pt x="9819" y="2104"/>
                    <a:pt x="11437" y="3721"/>
                    <a:pt x="11437" y="5709"/>
                  </a:cubicBezTo>
                  <a:cubicBezTo>
                    <a:pt x="11437" y="7696"/>
                    <a:pt x="9819" y="9313"/>
                    <a:pt x="7832" y="9313"/>
                  </a:cubicBezTo>
                  <a:close/>
                </a:path>
              </a:pathLst>
            </a:custGeom>
            <a:solidFill>
              <a:srgbClr val="BC474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14"/>
            <p:cNvSpPr/>
            <p:nvPr/>
          </p:nvSpPr>
          <p:spPr>
            <a:xfrm>
              <a:off x="9578976" y="4432300"/>
              <a:ext cx="234950" cy="234950"/>
            </a:xfrm>
            <a:custGeom>
              <a:rect b="b" l="l" r="r" t="t"/>
              <a:pathLst>
                <a:path extrusionOk="0" h="5622" w="5622">
                  <a:moveTo>
                    <a:pt x="2811" y="0"/>
                  </a:moveTo>
                  <a:cubicBezTo>
                    <a:pt x="1261" y="0"/>
                    <a:pt x="0" y="1261"/>
                    <a:pt x="0" y="2811"/>
                  </a:cubicBezTo>
                  <a:cubicBezTo>
                    <a:pt x="0" y="4361"/>
                    <a:pt x="1261" y="5622"/>
                    <a:pt x="2811" y="5622"/>
                  </a:cubicBezTo>
                  <a:cubicBezTo>
                    <a:pt x="4361" y="5622"/>
                    <a:pt x="5622" y="4361"/>
                    <a:pt x="5622" y="2811"/>
                  </a:cubicBezTo>
                  <a:cubicBezTo>
                    <a:pt x="5622" y="1261"/>
                    <a:pt x="4361" y="0"/>
                    <a:pt x="2811" y="0"/>
                  </a:cubicBezTo>
                  <a:close/>
                  <a:moveTo>
                    <a:pt x="1946" y="3676"/>
                  </a:moveTo>
                  <a:cubicBezTo>
                    <a:pt x="2101" y="3831"/>
                    <a:pt x="2101" y="4082"/>
                    <a:pt x="1946" y="4237"/>
                  </a:cubicBezTo>
                  <a:cubicBezTo>
                    <a:pt x="1791" y="4392"/>
                    <a:pt x="1539" y="4392"/>
                    <a:pt x="1384" y="4237"/>
                  </a:cubicBezTo>
                  <a:cubicBezTo>
                    <a:pt x="1003" y="3856"/>
                    <a:pt x="794" y="3349"/>
                    <a:pt x="794" y="2811"/>
                  </a:cubicBezTo>
                  <a:cubicBezTo>
                    <a:pt x="794" y="2272"/>
                    <a:pt x="1003" y="1766"/>
                    <a:pt x="1384" y="1384"/>
                  </a:cubicBezTo>
                  <a:cubicBezTo>
                    <a:pt x="1539" y="1230"/>
                    <a:pt x="1791" y="1230"/>
                    <a:pt x="1946" y="1384"/>
                  </a:cubicBezTo>
                  <a:cubicBezTo>
                    <a:pt x="2101" y="1539"/>
                    <a:pt x="2101" y="1791"/>
                    <a:pt x="1946" y="1946"/>
                  </a:cubicBezTo>
                  <a:cubicBezTo>
                    <a:pt x="1715" y="2177"/>
                    <a:pt x="1587" y="2484"/>
                    <a:pt x="1587" y="2811"/>
                  </a:cubicBezTo>
                  <a:cubicBezTo>
                    <a:pt x="1587" y="3138"/>
                    <a:pt x="1715" y="3445"/>
                    <a:pt x="1946" y="3676"/>
                  </a:cubicBezTo>
                  <a:close/>
                </a:path>
              </a:pathLst>
            </a:custGeom>
            <a:solidFill>
              <a:srgbClr val="BC474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40" name="Google Shape;440;p14"/>
          <p:cNvSpPr txBox="1"/>
          <p:nvPr/>
        </p:nvSpPr>
        <p:spPr>
          <a:xfrm>
            <a:off x="7389484" y="1094318"/>
            <a:ext cx="2437267"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Solution Three</a:t>
            </a:r>
            <a:endParaRPr/>
          </a:p>
        </p:txBody>
      </p:sp>
      <p:sp>
        <p:nvSpPr>
          <p:cNvPr id="441" name="Google Shape;441;p14"/>
          <p:cNvSpPr txBox="1"/>
          <p:nvPr/>
        </p:nvSpPr>
        <p:spPr>
          <a:xfrm>
            <a:off x="7389486" y="1376414"/>
            <a:ext cx="2437266" cy="47820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accumsan ante luctus tortor, et auctoransa purus nunc</a:t>
            </a:r>
            <a:endParaRPr/>
          </a:p>
        </p:txBody>
      </p:sp>
      <p:sp>
        <p:nvSpPr>
          <p:cNvPr id="442" name="Google Shape;442;p14"/>
          <p:cNvSpPr txBox="1"/>
          <p:nvPr/>
        </p:nvSpPr>
        <p:spPr>
          <a:xfrm>
            <a:off x="10015728" y="1289804"/>
            <a:ext cx="804672" cy="36933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2400">
                <a:solidFill>
                  <a:srgbClr val="5E2324"/>
                </a:solidFill>
                <a:latin typeface="Quicksand Medium"/>
                <a:ea typeface="Quicksand Medium"/>
                <a:cs typeface="Quicksand Medium"/>
                <a:sym typeface="Quicksand Medium"/>
              </a:rPr>
              <a:t>34</a:t>
            </a:r>
            <a:r>
              <a:rPr baseline="30000" lang="en-US" sz="2400">
                <a:solidFill>
                  <a:srgbClr val="5E2324"/>
                </a:solidFill>
                <a:latin typeface="Quicksand Medium"/>
                <a:ea typeface="Quicksand Medium"/>
                <a:cs typeface="Quicksand Medium"/>
                <a:sym typeface="Quicksand Medium"/>
              </a:rPr>
              <a:t>+</a:t>
            </a:r>
            <a:endParaRPr/>
          </a:p>
        </p:txBody>
      </p:sp>
      <p:sp>
        <p:nvSpPr>
          <p:cNvPr id="443" name="Google Shape;443;p14"/>
          <p:cNvSpPr txBox="1"/>
          <p:nvPr/>
        </p:nvSpPr>
        <p:spPr>
          <a:xfrm>
            <a:off x="914402" y="1330989"/>
            <a:ext cx="4267198" cy="123110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Market Product Campaign</a:t>
            </a:r>
            <a:endParaRPr/>
          </a:p>
        </p:txBody>
      </p:sp>
      <p:sp>
        <p:nvSpPr>
          <p:cNvPr id="444" name="Google Shape;444;p14"/>
          <p:cNvSpPr txBox="1"/>
          <p:nvPr/>
        </p:nvSpPr>
        <p:spPr>
          <a:xfrm>
            <a:off x="914528" y="2803046"/>
            <a:ext cx="4268216" cy="2763449"/>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Cras in orci quis velit dapibus mollis. Pellentesque dictum a nisl vel fermentum. Aenean eget neque sagittis Nulla urna mi, bibendum a tempor quis, imperdiet eget massa. </a:t>
            </a:r>
            <a:endParaRPr/>
          </a:p>
          <a:p>
            <a:pPr indent="0" lvl="0" marL="0" marR="0" rtl="0" algn="l">
              <a:lnSpc>
                <a:spcPct val="150000"/>
              </a:lnSpc>
              <a:spcBef>
                <a:spcPts val="0"/>
              </a:spcBef>
              <a:spcAft>
                <a:spcPts val="0"/>
              </a:spcAft>
              <a:buNone/>
            </a:pPr>
            <a:r>
              <a:t/>
            </a:r>
            <a:endParaRPr sz="1100">
              <a:solidFill>
                <a:srgbClr val="5E2324"/>
              </a:solidFill>
              <a:latin typeface="Quicksand Medium"/>
              <a:ea typeface="Quicksand Medium"/>
              <a:cs typeface="Quicksand Medium"/>
              <a:sym typeface="Quicksand Medium"/>
            </a:endParaRPr>
          </a:p>
          <a:p>
            <a:pPr indent="0" lvl="0" marL="0" marR="0" rtl="0" algn="l">
              <a:lnSpc>
                <a:spcPct val="150000"/>
              </a:lnSpc>
              <a:spcBef>
                <a:spcPts val="0"/>
              </a:spcBef>
              <a:spcAft>
                <a:spcPts val="0"/>
              </a:spcAft>
              <a:buNone/>
            </a:pPr>
            <a:r>
              <a:rPr lang="en-US" sz="1100">
                <a:solidFill>
                  <a:srgbClr val="5E2324"/>
                </a:solidFill>
                <a:latin typeface="Quicksand Medium"/>
                <a:ea typeface="Quicksand Medium"/>
                <a:cs typeface="Quicksand Medium"/>
                <a:sym typeface="Quicksand Medium"/>
              </a:rPr>
              <a:t>Cras pellentesque, metus eget sagittis ullamcorper, enim est eleifend sapien, vel ornare risus velit quis diam. Maecenas nunc purus, dictum et mollis et, ullamcorper eget arcu. </a:t>
            </a:r>
            <a:endParaRPr/>
          </a:p>
          <a:p>
            <a:pPr indent="0" lvl="0" marL="0" marR="0" rtl="0" algn="l">
              <a:lnSpc>
                <a:spcPct val="150000"/>
              </a:lnSpc>
              <a:spcBef>
                <a:spcPts val="0"/>
              </a:spcBef>
              <a:spcAft>
                <a:spcPts val="0"/>
              </a:spcAft>
              <a:buNone/>
            </a:pPr>
            <a:r>
              <a:t/>
            </a:r>
            <a:endParaRPr sz="1100">
              <a:solidFill>
                <a:srgbClr val="5E2324"/>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Nunc mi sapien, venenatis quis erat sed, sodales pharetra justo. Donec at iaculis diam. Pellentesque in risus ut magna viverra consequat ac in augue. Aliquam arcu est</a:t>
            </a:r>
            <a:endParaRPr sz="1100">
              <a:solidFill>
                <a:srgbClr val="5E2324"/>
              </a:solidFill>
              <a:latin typeface="Quicksand"/>
              <a:ea typeface="Quicksand"/>
              <a:cs typeface="Quicksand"/>
              <a:sym typeface="Quicksand"/>
            </a:endParaRPr>
          </a:p>
        </p:txBody>
      </p:sp>
      <p:sp>
        <p:nvSpPr>
          <p:cNvPr id="445" name="Google Shape;445;p14"/>
          <p:cNvSpPr txBox="1"/>
          <p:nvPr/>
        </p:nvSpPr>
        <p:spPr>
          <a:xfrm>
            <a:off x="914400" y="913387"/>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
        <p:nvSpPr>
          <p:cNvPr id="446" name="Google Shape;446;p14"/>
          <p:cNvSpPr txBox="1"/>
          <p:nvPr/>
        </p:nvSpPr>
        <p:spPr>
          <a:xfrm>
            <a:off x="7389484" y="2397338"/>
            <a:ext cx="2437267"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Solution Three</a:t>
            </a:r>
            <a:endParaRPr/>
          </a:p>
        </p:txBody>
      </p:sp>
      <p:sp>
        <p:nvSpPr>
          <p:cNvPr id="447" name="Google Shape;447;p14"/>
          <p:cNvSpPr txBox="1"/>
          <p:nvPr/>
        </p:nvSpPr>
        <p:spPr>
          <a:xfrm>
            <a:off x="7389486" y="2679434"/>
            <a:ext cx="2437266" cy="47820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accumsan ante luctus tortor, et auctoransa purus nunc</a:t>
            </a:r>
            <a:endParaRPr/>
          </a:p>
        </p:txBody>
      </p:sp>
      <p:sp>
        <p:nvSpPr>
          <p:cNvPr id="448" name="Google Shape;448;p14"/>
          <p:cNvSpPr txBox="1"/>
          <p:nvPr/>
        </p:nvSpPr>
        <p:spPr>
          <a:xfrm>
            <a:off x="10015728" y="2592824"/>
            <a:ext cx="804672" cy="36933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2400">
                <a:solidFill>
                  <a:srgbClr val="5E2324"/>
                </a:solidFill>
                <a:latin typeface="Quicksand Medium"/>
                <a:ea typeface="Quicksand Medium"/>
                <a:cs typeface="Quicksand Medium"/>
                <a:sym typeface="Quicksand Medium"/>
              </a:rPr>
              <a:t>46</a:t>
            </a:r>
            <a:r>
              <a:rPr baseline="30000" lang="en-US" sz="2400">
                <a:solidFill>
                  <a:srgbClr val="5E2324"/>
                </a:solidFill>
                <a:latin typeface="Quicksand Medium"/>
                <a:ea typeface="Quicksand Medium"/>
                <a:cs typeface="Quicksand Medium"/>
                <a:sym typeface="Quicksand Medium"/>
              </a:rPr>
              <a:t>+</a:t>
            </a:r>
            <a:endParaRPr/>
          </a:p>
        </p:txBody>
      </p:sp>
      <p:sp>
        <p:nvSpPr>
          <p:cNvPr id="449" name="Google Shape;449;p14"/>
          <p:cNvSpPr txBox="1"/>
          <p:nvPr/>
        </p:nvSpPr>
        <p:spPr>
          <a:xfrm>
            <a:off x="7389484" y="3700358"/>
            <a:ext cx="2437267"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Solution Three</a:t>
            </a:r>
            <a:endParaRPr/>
          </a:p>
        </p:txBody>
      </p:sp>
      <p:sp>
        <p:nvSpPr>
          <p:cNvPr id="450" name="Google Shape;450;p14"/>
          <p:cNvSpPr txBox="1"/>
          <p:nvPr/>
        </p:nvSpPr>
        <p:spPr>
          <a:xfrm>
            <a:off x="7389486" y="3982454"/>
            <a:ext cx="2437266" cy="47820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Etiam accumsan ante luctus tortor, et auctoransa purus nunc</a:t>
            </a:r>
            <a:endParaRPr/>
          </a:p>
        </p:txBody>
      </p:sp>
      <p:sp>
        <p:nvSpPr>
          <p:cNvPr id="451" name="Google Shape;451;p14"/>
          <p:cNvSpPr txBox="1"/>
          <p:nvPr/>
        </p:nvSpPr>
        <p:spPr>
          <a:xfrm>
            <a:off x="10015728" y="3895844"/>
            <a:ext cx="804672" cy="36933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2400">
                <a:solidFill>
                  <a:schemeClr val="lt1"/>
                </a:solidFill>
                <a:latin typeface="Quicksand Medium"/>
                <a:ea typeface="Quicksand Medium"/>
                <a:cs typeface="Quicksand Medium"/>
                <a:sym typeface="Quicksand Medium"/>
              </a:rPr>
              <a:t>94</a:t>
            </a:r>
            <a:r>
              <a:rPr baseline="30000" lang="en-US" sz="2400">
                <a:solidFill>
                  <a:schemeClr val="lt1"/>
                </a:solidFill>
                <a:latin typeface="Quicksand Medium"/>
                <a:ea typeface="Quicksand Medium"/>
                <a:cs typeface="Quicksand Medium"/>
                <a:sym typeface="Quicksand Medium"/>
              </a:rPr>
              <a:t>+</a:t>
            </a:r>
            <a:endParaRPr/>
          </a:p>
        </p:txBody>
      </p:sp>
      <p:sp>
        <p:nvSpPr>
          <p:cNvPr id="452" name="Google Shape;452;p14"/>
          <p:cNvSpPr txBox="1"/>
          <p:nvPr/>
        </p:nvSpPr>
        <p:spPr>
          <a:xfrm>
            <a:off x="7389484" y="5003378"/>
            <a:ext cx="2437267"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Solution Three</a:t>
            </a:r>
            <a:endParaRPr/>
          </a:p>
        </p:txBody>
      </p:sp>
      <p:sp>
        <p:nvSpPr>
          <p:cNvPr id="453" name="Google Shape;453;p14"/>
          <p:cNvSpPr txBox="1"/>
          <p:nvPr/>
        </p:nvSpPr>
        <p:spPr>
          <a:xfrm>
            <a:off x="7389486" y="5285474"/>
            <a:ext cx="2437266" cy="47820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accumsan ante luctus tortor, et auctoransa purus nunc</a:t>
            </a:r>
            <a:endParaRPr/>
          </a:p>
        </p:txBody>
      </p:sp>
      <p:sp>
        <p:nvSpPr>
          <p:cNvPr id="454" name="Google Shape;454;p14"/>
          <p:cNvSpPr txBox="1"/>
          <p:nvPr/>
        </p:nvSpPr>
        <p:spPr>
          <a:xfrm>
            <a:off x="10015728" y="5198864"/>
            <a:ext cx="804672" cy="36933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2400">
                <a:solidFill>
                  <a:srgbClr val="5E2324"/>
                </a:solidFill>
                <a:latin typeface="Quicksand Medium"/>
                <a:ea typeface="Quicksand Medium"/>
                <a:cs typeface="Quicksand Medium"/>
                <a:sym typeface="Quicksand Medium"/>
              </a:rPr>
              <a:t>85</a:t>
            </a:r>
            <a:r>
              <a:rPr baseline="30000" lang="en-US" sz="2400">
                <a:solidFill>
                  <a:srgbClr val="5E2324"/>
                </a:solidFill>
                <a:latin typeface="Quicksand Medium"/>
                <a:ea typeface="Quicksand Medium"/>
                <a:cs typeface="Quicksand Medium"/>
                <a:sym typeface="Quicksand Medium"/>
              </a:rPr>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458" name="Shape 458"/>
        <p:cNvGrpSpPr/>
        <p:nvPr/>
      </p:nvGrpSpPr>
      <p:grpSpPr>
        <a:xfrm>
          <a:off x="0" y="0"/>
          <a:ext cx="0" cy="0"/>
          <a:chOff x="0" y="0"/>
          <a:chExt cx="0" cy="0"/>
        </a:xfrm>
      </p:grpSpPr>
      <p:sp>
        <p:nvSpPr>
          <p:cNvPr id="459" name="Google Shape;459;p15"/>
          <p:cNvSpPr txBox="1"/>
          <p:nvPr/>
        </p:nvSpPr>
        <p:spPr>
          <a:xfrm>
            <a:off x="7009258" y="1730885"/>
            <a:ext cx="42671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Snapshot</a:t>
            </a:r>
            <a:endParaRPr/>
          </a:p>
        </p:txBody>
      </p:sp>
      <p:sp>
        <p:nvSpPr>
          <p:cNvPr id="460" name="Google Shape;460;p15"/>
          <p:cNvSpPr txBox="1"/>
          <p:nvPr/>
        </p:nvSpPr>
        <p:spPr>
          <a:xfrm>
            <a:off x="7009384" y="2586771"/>
            <a:ext cx="4268216" cy="123995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Cras in orci quis velit dapibus mollis. Pellentesque dictum a nisl vel fermentum. Aenean eget neque sagittis Aliquam arcu est, mollis enim ullamcorper luctus justo. Etiam accumsan, ante eu luctus tincidunt, nulla ante iaculis tortor, et auctor purus nunc eu metus. Sed pharetra eu tellus eget fringilla. </a:t>
            </a:r>
            <a:endParaRPr/>
          </a:p>
        </p:txBody>
      </p:sp>
      <p:sp>
        <p:nvSpPr>
          <p:cNvPr id="461" name="Google Shape;461;p15"/>
          <p:cNvSpPr txBox="1"/>
          <p:nvPr/>
        </p:nvSpPr>
        <p:spPr>
          <a:xfrm>
            <a:off x="7009256" y="1313283"/>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
        <p:nvSpPr>
          <p:cNvPr id="462" name="Google Shape;462;p15"/>
          <p:cNvSpPr txBox="1"/>
          <p:nvPr/>
        </p:nvSpPr>
        <p:spPr>
          <a:xfrm rot="-5400000">
            <a:off x="5303872" y="4358438"/>
            <a:ext cx="1127053"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Snapshot</a:t>
            </a:r>
            <a:endParaRPr/>
          </a:p>
        </p:txBody>
      </p:sp>
      <p:sp>
        <p:nvSpPr>
          <p:cNvPr id="463" name="Google Shape;463;p15"/>
          <p:cNvSpPr txBox="1"/>
          <p:nvPr/>
        </p:nvSpPr>
        <p:spPr>
          <a:xfrm rot="-5400000">
            <a:off x="4913537" y="2696659"/>
            <a:ext cx="1905001"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Quicksand"/>
                <a:ea typeface="Quicksand"/>
                <a:cs typeface="Quicksand"/>
                <a:sym typeface="Quicksand"/>
              </a:rPr>
              <a:t>Etiam accumsan ante luctus</a:t>
            </a:r>
            <a:endParaRPr/>
          </a:p>
        </p:txBody>
      </p:sp>
      <p:sp>
        <p:nvSpPr>
          <p:cNvPr id="464" name="Google Shape;464;p15"/>
          <p:cNvSpPr txBox="1"/>
          <p:nvPr/>
        </p:nvSpPr>
        <p:spPr>
          <a:xfrm>
            <a:off x="7009256" y="4224360"/>
            <a:ext cx="1485242"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First Column</a:t>
            </a:r>
            <a:endParaRPr/>
          </a:p>
        </p:txBody>
      </p:sp>
      <p:sp>
        <p:nvSpPr>
          <p:cNvPr id="465" name="Google Shape;465;p15"/>
          <p:cNvSpPr txBox="1"/>
          <p:nvPr/>
        </p:nvSpPr>
        <p:spPr>
          <a:xfrm>
            <a:off x="7009256" y="4582656"/>
            <a:ext cx="1905000" cy="677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accumsan ante luctus tortor, et auctoransa purus nunc</a:t>
            </a:r>
            <a:endParaRPr/>
          </a:p>
        </p:txBody>
      </p:sp>
      <p:sp>
        <p:nvSpPr>
          <p:cNvPr id="466" name="Google Shape;466;p15"/>
          <p:cNvSpPr txBox="1"/>
          <p:nvPr/>
        </p:nvSpPr>
        <p:spPr>
          <a:xfrm>
            <a:off x="9371455" y="4224360"/>
            <a:ext cx="1485242"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Second Column</a:t>
            </a:r>
            <a:endParaRPr/>
          </a:p>
        </p:txBody>
      </p:sp>
      <p:sp>
        <p:nvSpPr>
          <p:cNvPr id="467" name="Google Shape;467;p15"/>
          <p:cNvSpPr txBox="1"/>
          <p:nvPr/>
        </p:nvSpPr>
        <p:spPr>
          <a:xfrm>
            <a:off x="9371455" y="4582656"/>
            <a:ext cx="1905000" cy="677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accumsan ante luctus tortor, et auctoransa purus nunc</a:t>
            </a:r>
            <a:endParaRPr/>
          </a:p>
        </p:txBody>
      </p:sp>
      <p:pic>
        <p:nvPicPr>
          <p:cNvPr id="468" name="Google Shape;468;p15"/>
          <p:cNvPicPr preferRelativeResize="0"/>
          <p:nvPr/>
        </p:nvPicPr>
        <p:blipFill rotWithShape="1">
          <a:blip r:embed="rId3">
            <a:alphaModFix/>
          </a:blip>
          <a:srcRect b="0" l="3030" r="3030" t="0"/>
          <a:stretch/>
        </p:blipFill>
        <p:spPr>
          <a:xfrm>
            <a:off x="914400" y="914400"/>
            <a:ext cx="4724398" cy="5029200"/>
          </a:xfrm>
          <a:custGeom>
            <a:rect b="b" l="l" r="r" t="t"/>
            <a:pathLst>
              <a:path extrusionOk="0" h="5029200" w="4724398">
                <a:moveTo>
                  <a:pt x="167622" y="0"/>
                </a:moveTo>
                <a:lnTo>
                  <a:pt x="4556776" y="0"/>
                </a:lnTo>
                <a:cubicBezTo>
                  <a:pt x="4649351" y="0"/>
                  <a:pt x="4724398" y="75047"/>
                  <a:pt x="4724398" y="167622"/>
                </a:cubicBezTo>
                <a:lnTo>
                  <a:pt x="4724398" y="4861578"/>
                </a:lnTo>
                <a:cubicBezTo>
                  <a:pt x="4724398" y="4954153"/>
                  <a:pt x="4649351" y="5029200"/>
                  <a:pt x="4556776" y="5029200"/>
                </a:cubicBezTo>
                <a:lnTo>
                  <a:pt x="167622" y="5029200"/>
                </a:lnTo>
                <a:cubicBezTo>
                  <a:pt x="75047" y="5029200"/>
                  <a:pt x="0" y="4954153"/>
                  <a:pt x="0" y="4861578"/>
                </a:cubicBezTo>
                <a:lnTo>
                  <a:pt x="0" y="167622"/>
                </a:lnTo>
                <a:cubicBezTo>
                  <a:pt x="0" y="75047"/>
                  <a:pt x="75047" y="0"/>
                  <a:pt x="167622" y="0"/>
                </a:cubicBezTo>
                <a:close/>
              </a:path>
            </a:pathLst>
          </a:cu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472" name="Shape 472"/>
        <p:cNvGrpSpPr/>
        <p:nvPr/>
      </p:nvGrpSpPr>
      <p:grpSpPr>
        <a:xfrm>
          <a:off x="0" y="0"/>
          <a:ext cx="0" cy="0"/>
          <a:chOff x="0" y="0"/>
          <a:chExt cx="0" cy="0"/>
        </a:xfrm>
      </p:grpSpPr>
      <p:sp>
        <p:nvSpPr>
          <p:cNvPr id="473" name="Google Shape;473;p16"/>
          <p:cNvSpPr txBox="1"/>
          <p:nvPr/>
        </p:nvSpPr>
        <p:spPr>
          <a:xfrm>
            <a:off x="914402" y="1730885"/>
            <a:ext cx="4267198" cy="123110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Platform Marketing Slide</a:t>
            </a:r>
            <a:endParaRPr/>
          </a:p>
        </p:txBody>
      </p:sp>
      <p:sp>
        <p:nvSpPr>
          <p:cNvPr id="474" name="Google Shape;474;p16"/>
          <p:cNvSpPr txBox="1"/>
          <p:nvPr/>
        </p:nvSpPr>
        <p:spPr>
          <a:xfrm>
            <a:off x="914528" y="3202942"/>
            <a:ext cx="4268216" cy="2255617"/>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Proin vitae arcu nibh. Morbi volutpat dignissim dolor non mollis. Etiam accumsan, ante eu luctus tincidunt, nulla ante iaculis tortor, et auctor purus nunc eu metus. Sed pharetra eu tellus eget fringilla. Mauris ex nisi, convallis id finibus</a:t>
            </a:r>
            <a:endParaRPr sz="1100">
              <a:solidFill>
                <a:srgbClr val="5E2324"/>
              </a:solidFill>
              <a:latin typeface="Quicksand"/>
              <a:ea typeface="Quicksand"/>
              <a:cs typeface="Quicksand"/>
              <a:sym typeface="Quicksand"/>
            </a:endParaRPr>
          </a:p>
          <a:p>
            <a:pPr indent="0" lvl="0" marL="0" marR="0" rtl="0" algn="l">
              <a:lnSpc>
                <a:spcPct val="150000"/>
              </a:lnSpc>
              <a:spcBef>
                <a:spcPts val="0"/>
              </a:spcBef>
              <a:spcAft>
                <a:spcPts val="0"/>
              </a:spcAft>
              <a:buNone/>
            </a:pPr>
            <a:r>
              <a:t/>
            </a:r>
            <a:endParaRPr sz="1100">
              <a:solidFill>
                <a:srgbClr val="5E2324"/>
              </a:solidFill>
              <a:latin typeface="Quicksand Medium"/>
              <a:ea typeface="Quicksand Medium"/>
              <a:cs typeface="Quicksand Medium"/>
              <a:sym typeface="Quicksand Medium"/>
            </a:endParaRPr>
          </a:p>
          <a:p>
            <a:pPr indent="0" lvl="0" marL="0" marR="0" rtl="0" algn="l">
              <a:lnSpc>
                <a:spcPct val="150000"/>
              </a:lnSpc>
              <a:spcBef>
                <a:spcPts val="0"/>
              </a:spcBef>
              <a:spcAft>
                <a:spcPts val="0"/>
              </a:spcAft>
              <a:buNone/>
            </a:pPr>
            <a:r>
              <a:rPr lang="en-US" sz="1100">
                <a:solidFill>
                  <a:srgbClr val="5E2324"/>
                </a:solidFill>
                <a:latin typeface="Quicksand Medium"/>
                <a:ea typeface="Quicksand Medium"/>
                <a:cs typeface="Quicksand Medium"/>
                <a:sym typeface="Quicksand Medium"/>
              </a:rPr>
              <a:t>Etiam accumsan, ante eu luctus tincidunt, nulla ante iaculis tortor, et auctor purus nunc eu metus. Sed pharetra eu tellus eget fringilla. Mauris ex nisi, convallis id finibus quis, sollicitudin vel magna. euismod lacinia.</a:t>
            </a:r>
            <a:endParaRPr/>
          </a:p>
        </p:txBody>
      </p:sp>
      <p:sp>
        <p:nvSpPr>
          <p:cNvPr id="475" name="Google Shape;475;p16"/>
          <p:cNvSpPr txBox="1"/>
          <p:nvPr/>
        </p:nvSpPr>
        <p:spPr>
          <a:xfrm>
            <a:off x="914400" y="1313283"/>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
        <p:nvSpPr>
          <p:cNvPr id="476" name="Google Shape;476;p16"/>
          <p:cNvSpPr txBox="1"/>
          <p:nvPr/>
        </p:nvSpPr>
        <p:spPr>
          <a:xfrm>
            <a:off x="8381997" y="1919417"/>
            <a:ext cx="2529830"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Facebook Analysis</a:t>
            </a:r>
            <a:endParaRPr/>
          </a:p>
        </p:txBody>
      </p:sp>
      <p:sp>
        <p:nvSpPr>
          <p:cNvPr id="477" name="Google Shape;477;p16"/>
          <p:cNvSpPr txBox="1"/>
          <p:nvPr/>
        </p:nvSpPr>
        <p:spPr>
          <a:xfrm>
            <a:off x="8381997" y="2235782"/>
            <a:ext cx="2895600" cy="423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Sed pharetra eu tellus eget fringilla. Mauris ex nisi convallis</a:t>
            </a:r>
            <a:endParaRPr/>
          </a:p>
        </p:txBody>
      </p:sp>
      <p:sp>
        <p:nvSpPr>
          <p:cNvPr id="478" name="Google Shape;478;p16"/>
          <p:cNvSpPr txBox="1"/>
          <p:nvPr/>
        </p:nvSpPr>
        <p:spPr>
          <a:xfrm>
            <a:off x="8381997" y="2969250"/>
            <a:ext cx="2529830"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Twitter Analysis</a:t>
            </a:r>
            <a:endParaRPr/>
          </a:p>
        </p:txBody>
      </p:sp>
      <p:sp>
        <p:nvSpPr>
          <p:cNvPr id="479" name="Google Shape;479;p16"/>
          <p:cNvSpPr txBox="1"/>
          <p:nvPr/>
        </p:nvSpPr>
        <p:spPr>
          <a:xfrm>
            <a:off x="8381997" y="3285615"/>
            <a:ext cx="2895600" cy="423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Sed pharetra eu tellus eget fringilla. Mauris ex nisi convallis</a:t>
            </a:r>
            <a:endParaRPr/>
          </a:p>
        </p:txBody>
      </p:sp>
      <p:sp>
        <p:nvSpPr>
          <p:cNvPr id="480" name="Google Shape;480;p16"/>
          <p:cNvSpPr txBox="1"/>
          <p:nvPr/>
        </p:nvSpPr>
        <p:spPr>
          <a:xfrm>
            <a:off x="8381997" y="4019083"/>
            <a:ext cx="2529830"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Instagram Analysis</a:t>
            </a:r>
            <a:endParaRPr/>
          </a:p>
        </p:txBody>
      </p:sp>
      <p:sp>
        <p:nvSpPr>
          <p:cNvPr id="481" name="Google Shape;481;p16"/>
          <p:cNvSpPr txBox="1"/>
          <p:nvPr/>
        </p:nvSpPr>
        <p:spPr>
          <a:xfrm>
            <a:off x="8381997" y="4335448"/>
            <a:ext cx="2895600" cy="423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Sed pharetra eu tellus eget fringilla. Mauris ex nisi convallis</a:t>
            </a:r>
            <a:endParaRPr/>
          </a:p>
        </p:txBody>
      </p:sp>
      <p:sp>
        <p:nvSpPr>
          <p:cNvPr id="482" name="Google Shape;482;p16"/>
          <p:cNvSpPr txBox="1"/>
          <p:nvPr/>
        </p:nvSpPr>
        <p:spPr>
          <a:xfrm>
            <a:off x="8381997" y="5068917"/>
            <a:ext cx="2529830"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LinkedIn Analysis</a:t>
            </a:r>
            <a:endParaRPr/>
          </a:p>
        </p:txBody>
      </p:sp>
      <p:sp>
        <p:nvSpPr>
          <p:cNvPr id="483" name="Google Shape;483;p16"/>
          <p:cNvSpPr txBox="1"/>
          <p:nvPr/>
        </p:nvSpPr>
        <p:spPr>
          <a:xfrm>
            <a:off x="8381997" y="5385282"/>
            <a:ext cx="2895600" cy="423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Sed pharetra eu tellus eget fringilla. Mauris ex nisi convallis</a:t>
            </a:r>
            <a:endParaRPr/>
          </a:p>
        </p:txBody>
      </p:sp>
      <p:sp>
        <p:nvSpPr>
          <p:cNvPr id="484" name="Google Shape;484;p16"/>
          <p:cNvSpPr/>
          <p:nvPr/>
        </p:nvSpPr>
        <p:spPr>
          <a:xfrm>
            <a:off x="7010397" y="2874057"/>
            <a:ext cx="914400" cy="914400"/>
          </a:xfrm>
          <a:prstGeom prst="roundRect">
            <a:avLst>
              <a:gd fmla="val 16667" name="adj"/>
            </a:avLst>
          </a:prstGeom>
          <a:solidFill>
            <a:srgbClr val="F2E8CF">
              <a:alpha val="9803"/>
            </a:srgbClr>
          </a:solidFill>
          <a:ln cap="flat" cmpd="sng" w="12700">
            <a:solidFill>
              <a:srgbClr val="A7C95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16"/>
          <p:cNvSpPr/>
          <p:nvPr/>
        </p:nvSpPr>
        <p:spPr>
          <a:xfrm>
            <a:off x="7010397" y="1824224"/>
            <a:ext cx="914400" cy="914400"/>
          </a:xfrm>
          <a:prstGeom prst="roundRect">
            <a:avLst>
              <a:gd fmla="val 16667" name="adj"/>
            </a:avLst>
          </a:prstGeom>
          <a:solidFill>
            <a:srgbClr val="F2E8CF">
              <a:alpha val="9803"/>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16"/>
          <p:cNvSpPr/>
          <p:nvPr/>
        </p:nvSpPr>
        <p:spPr>
          <a:xfrm>
            <a:off x="7010397" y="3923890"/>
            <a:ext cx="914400" cy="914400"/>
          </a:xfrm>
          <a:prstGeom prst="roundRect">
            <a:avLst>
              <a:gd fmla="val 16667" name="adj"/>
            </a:avLst>
          </a:prstGeom>
          <a:solidFill>
            <a:srgbClr val="F2E8CF">
              <a:alpha val="9803"/>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16"/>
          <p:cNvSpPr/>
          <p:nvPr/>
        </p:nvSpPr>
        <p:spPr>
          <a:xfrm>
            <a:off x="7010397" y="4973724"/>
            <a:ext cx="914400" cy="914400"/>
          </a:xfrm>
          <a:prstGeom prst="roundRect">
            <a:avLst>
              <a:gd fmla="val 16667" name="adj"/>
            </a:avLst>
          </a:prstGeom>
          <a:solidFill>
            <a:srgbClr val="F2E8CF">
              <a:alpha val="9803"/>
            </a:srgb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16"/>
          <p:cNvSpPr/>
          <p:nvPr/>
        </p:nvSpPr>
        <p:spPr>
          <a:xfrm>
            <a:off x="7298928" y="2127917"/>
            <a:ext cx="347498" cy="349208"/>
          </a:xfrm>
          <a:custGeom>
            <a:rect b="b" l="l" r="r" t="t"/>
            <a:pathLst>
              <a:path extrusionOk="0" h="4473" w="4473">
                <a:moveTo>
                  <a:pt x="4473" y="745"/>
                </a:moveTo>
                <a:cubicBezTo>
                  <a:pt x="4473" y="353"/>
                  <a:pt x="4120" y="0"/>
                  <a:pt x="3728" y="0"/>
                </a:cubicBezTo>
                <a:lnTo>
                  <a:pt x="746" y="0"/>
                </a:lnTo>
                <a:cubicBezTo>
                  <a:pt x="354" y="0"/>
                  <a:pt x="0" y="353"/>
                  <a:pt x="0" y="745"/>
                </a:cubicBezTo>
                <a:lnTo>
                  <a:pt x="0" y="3727"/>
                </a:lnTo>
                <a:cubicBezTo>
                  <a:pt x="0" y="4119"/>
                  <a:pt x="354" y="4473"/>
                  <a:pt x="746" y="4473"/>
                </a:cubicBezTo>
                <a:lnTo>
                  <a:pt x="2237" y="4473"/>
                </a:lnTo>
                <a:lnTo>
                  <a:pt x="2237" y="2783"/>
                </a:lnTo>
                <a:lnTo>
                  <a:pt x="1690" y="2783"/>
                </a:lnTo>
                <a:lnTo>
                  <a:pt x="1690" y="2037"/>
                </a:lnTo>
                <a:lnTo>
                  <a:pt x="2237" y="2037"/>
                </a:lnTo>
                <a:lnTo>
                  <a:pt x="2237" y="1747"/>
                </a:lnTo>
                <a:cubicBezTo>
                  <a:pt x="2237" y="1246"/>
                  <a:pt x="2613" y="795"/>
                  <a:pt x="3075" y="795"/>
                </a:cubicBezTo>
                <a:lnTo>
                  <a:pt x="3678" y="795"/>
                </a:lnTo>
                <a:lnTo>
                  <a:pt x="3678" y="1540"/>
                </a:lnTo>
                <a:lnTo>
                  <a:pt x="3075" y="1540"/>
                </a:lnTo>
                <a:cubicBezTo>
                  <a:pt x="3009" y="1540"/>
                  <a:pt x="2932" y="1620"/>
                  <a:pt x="2932" y="1740"/>
                </a:cubicBezTo>
                <a:lnTo>
                  <a:pt x="2932" y="2037"/>
                </a:lnTo>
                <a:lnTo>
                  <a:pt x="3678" y="2037"/>
                </a:lnTo>
                <a:lnTo>
                  <a:pt x="3678" y="2783"/>
                </a:lnTo>
                <a:lnTo>
                  <a:pt x="2932" y="2783"/>
                </a:lnTo>
                <a:lnTo>
                  <a:pt x="2932" y="4473"/>
                </a:lnTo>
                <a:lnTo>
                  <a:pt x="3728" y="4473"/>
                </a:lnTo>
                <a:cubicBezTo>
                  <a:pt x="4120" y="4473"/>
                  <a:pt x="4473" y="4119"/>
                  <a:pt x="4473" y="3727"/>
                </a:cubicBezTo>
                <a:lnTo>
                  <a:pt x="4473" y="74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16"/>
          <p:cNvSpPr/>
          <p:nvPr/>
        </p:nvSpPr>
        <p:spPr>
          <a:xfrm>
            <a:off x="7298928" y="4227583"/>
            <a:ext cx="347498" cy="349208"/>
          </a:xfrm>
          <a:custGeom>
            <a:rect b="b" l="l" r="r" t="t"/>
            <a:pathLst>
              <a:path extrusionOk="0" h="4473" w="4473">
                <a:moveTo>
                  <a:pt x="3239" y="0"/>
                </a:moveTo>
                <a:lnTo>
                  <a:pt x="1235" y="0"/>
                </a:lnTo>
                <a:cubicBezTo>
                  <a:pt x="554" y="0"/>
                  <a:pt x="0" y="553"/>
                  <a:pt x="0" y="1234"/>
                </a:cubicBezTo>
                <a:lnTo>
                  <a:pt x="0" y="3238"/>
                </a:lnTo>
                <a:cubicBezTo>
                  <a:pt x="0" y="3919"/>
                  <a:pt x="554" y="4473"/>
                  <a:pt x="1235" y="4473"/>
                </a:cubicBezTo>
                <a:lnTo>
                  <a:pt x="3239" y="4473"/>
                </a:lnTo>
                <a:cubicBezTo>
                  <a:pt x="3919" y="4473"/>
                  <a:pt x="4473" y="3919"/>
                  <a:pt x="4473" y="3238"/>
                </a:cubicBezTo>
                <a:lnTo>
                  <a:pt x="4473" y="1234"/>
                </a:lnTo>
                <a:cubicBezTo>
                  <a:pt x="4473" y="553"/>
                  <a:pt x="3919" y="0"/>
                  <a:pt x="3239" y="0"/>
                </a:cubicBezTo>
                <a:close/>
                <a:moveTo>
                  <a:pt x="3438" y="747"/>
                </a:moveTo>
                <a:cubicBezTo>
                  <a:pt x="3361" y="747"/>
                  <a:pt x="3286" y="778"/>
                  <a:pt x="3232" y="832"/>
                </a:cubicBezTo>
                <a:cubicBezTo>
                  <a:pt x="3178" y="886"/>
                  <a:pt x="3147" y="961"/>
                  <a:pt x="3147" y="1038"/>
                </a:cubicBezTo>
                <a:cubicBezTo>
                  <a:pt x="3147" y="1115"/>
                  <a:pt x="3178" y="1190"/>
                  <a:pt x="3232" y="1244"/>
                </a:cubicBezTo>
                <a:cubicBezTo>
                  <a:pt x="3286" y="1298"/>
                  <a:pt x="3361" y="1329"/>
                  <a:pt x="3438" y="1329"/>
                </a:cubicBezTo>
                <a:cubicBezTo>
                  <a:pt x="3514" y="1329"/>
                  <a:pt x="3589" y="1298"/>
                  <a:pt x="3643" y="1244"/>
                </a:cubicBezTo>
                <a:cubicBezTo>
                  <a:pt x="3698" y="1190"/>
                  <a:pt x="3729" y="1115"/>
                  <a:pt x="3729" y="1038"/>
                </a:cubicBezTo>
                <a:cubicBezTo>
                  <a:pt x="3729" y="961"/>
                  <a:pt x="3698" y="886"/>
                  <a:pt x="3643" y="832"/>
                </a:cubicBezTo>
                <a:cubicBezTo>
                  <a:pt x="3589" y="778"/>
                  <a:pt x="3514" y="747"/>
                  <a:pt x="3438" y="747"/>
                </a:cubicBezTo>
                <a:close/>
                <a:moveTo>
                  <a:pt x="2237" y="1084"/>
                </a:moveTo>
                <a:cubicBezTo>
                  <a:pt x="1601" y="1084"/>
                  <a:pt x="1084" y="1601"/>
                  <a:pt x="1084" y="2236"/>
                </a:cubicBezTo>
                <a:cubicBezTo>
                  <a:pt x="1084" y="2872"/>
                  <a:pt x="1601" y="3389"/>
                  <a:pt x="2237" y="3389"/>
                </a:cubicBezTo>
                <a:cubicBezTo>
                  <a:pt x="2872" y="3389"/>
                  <a:pt x="3389" y="2872"/>
                  <a:pt x="3389" y="2236"/>
                </a:cubicBezTo>
                <a:cubicBezTo>
                  <a:pt x="3389" y="1601"/>
                  <a:pt x="2872" y="1084"/>
                  <a:pt x="2237" y="1084"/>
                </a:cubicBezTo>
                <a:close/>
                <a:moveTo>
                  <a:pt x="2237" y="2992"/>
                </a:moveTo>
                <a:cubicBezTo>
                  <a:pt x="1820" y="2992"/>
                  <a:pt x="1481" y="2653"/>
                  <a:pt x="1481" y="2236"/>
                </a:cubicBezTo>
                <a:cubicBezTo>
                  <a:pt x="1481" y="1819"/>
                  <a:pt x="1820" y="1480"/>
                  <a:pt x="2237" y="1480"/>
                </a:cubicBezTo>
                <a:cubicBezTo>
                  <a:pt x="2653" y="1480"/>
                  <a:pt x="2992" y="1819"/>
                  <a:pt x="2992" y="2236"/>
                </a:cubicBezTo>
                <a:cubicBezTo>
                  <a:pt x="2992" y="2653"/>
                  <a:pt x="2653" y="2992"/>
                  <a:pt x="2237" y="2992"/>
                </a:cubicBezTo>
                <a:close/>
                <a:moveTo>
                  <a:pt x="4076" y="3238"/>
                </a:moveTo>
                <a:cubicBezTo>
                  <a:pt x="4076" y="3700"/>
                  <a:pt x="3701" y="4076"/>
                  <a:pt x="3239" y="4076"/>
                </a:cubicBezTo>
                <a:lnTo>
                  <a:pt x="1235" y="4076"/>
                </a:lnTo>
                <a:cubicBezTo>
                  <a:pt x="773" y="4076"/>
                  <a:pt x="397" y="3700"/>
                  <a:pt x="397" y="3238"/>
                </a:cubicBezTo>
                <a:lnTo>
                  <a:pt x="397" y="1234"/>
                </a:lnTo>
                <a:cubicBezTo>
                  <a:pt x="397" y="772"/>
                  <a:pt x="773" y="396"/>
                  <a:pt x="1235" y="396"/>
                </a:cubicBezTo>
                <a:lnTo>
                  <a:pt x="3239" y="396"/>
                </a:lnTo>
                <a:cubicBezTo>
                  <a:pt x="3701" y="396"/>
                  <a:pt x="4076" y="772"/>
                  <a:pt x="4076" y="1234"/>
                </a:cubicBezTo>
                <a:lnTo>
                  <a:pt x="4076" y="32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16"/>
          <p:cNvSpPr/>
          <p:nvPr/>
        </p:nvSpPr>
        <p:spPr>
          <a:xfrm>
            <a:off x="7298928" y="5277417"/>
            <a:ext cx="347498" cy="349208"/>
          </a:xfrm>
          <a:custGeom>
            <a:rect b="b" l="l" r="r" t="t"/>
            <a:pathLst>
              <a:path extrusionOk="0" h="4473" w="4473">
                <a:moveTo>
                  <a:pt x="4069" y="0"/>
                </a:moveTo>
                <a:lnTo>
                  <a:pt x="405" y="0"/>
                </a:lnTo>
                <a:cubicBezTo>
                  <a:pt x="181" y="0"/>
                  <a:pt x="0" y="181"/>
                  <a:pt x="0" y="404"/>
                </a:cubicBezTo>
                <a:lnTo>
                  <a:pt x="0" y="4068"/>
                </a:lnTo>
                <a:cubicBezTo>
                  <a:pt x="0" y="4292"/>
                  <a:pt x="181" y="4473"/>
                  <a:pt x="405" y="4473"/>
                </a:cubicBezTo>
                <a:lnTo>
                  <a:pt x="4069" y="4473"/>
                </a:lnTo>
                <a:cubicBezTo>
                  <a:pt x="4292" y="4473"/>
                  <a:pt x="4473" y="4292"/>
                  <a:pt x="4473" y="4068"/>
                </a:cubicBezTo>
                <a:lnTo>
                  <a:pt x="4473" y="404"/>
                </a:lnTo>
                <a:cubicBezTo>
                  <a:pt x="4473" y="181"/>
                  <a:pt x="4292" y="0"/>
                  <a:pt x="4069" y="0"/>
                </a:cubicBezTo>
                <a:close/>
                <a:moveTo>
                  <a:pt x="1384" y="3862"/>
                </a:moveTo>
                <a:cubicBezTo>
                  <a:pt x="1384" y="3927"/>
                  <a:pt x="1332" y="3980"/>
                  <a:pt x="1267" y="3980"/>
                </a:cubicBezTo>
                <a:lnTo>
                  <a:pt x="765" y="3980"/>
                </a:lnTo>
                <a:cubicBezTo>
                  <a:pt x="700" y="3980"/>
                  <a:pt x="648" y="3927"/>
                  <a:pt x="648" y="3862"/>
                </a:cubicBezTo>
                <a:lnTo>
                  <a:pt x="648" y="1761"/>
                </a:lnTo>
                <a:cubicBezTo>
                  <a:pt x="648" y="1696"/>
                  <a:pt x="700" y="1643"/>
                  <a:pt x="765" y="1643"/>
                </a:cubicBezTo>
                <a:lnTo>
                  <a:pt x="1267" y="1643"/>
                </a:lnTo>
                <a:cubicBezTo>
                  <a:pt x="1332" y="1643"/>
                  <a:pt x="1384" y="1696"/>
                  <a:pt x="1384" y="1761"/>
                </a:cubicBezTo>
                <a:lnTo>
                  <a:pt x="1384" y="3862"/>
                </a:lnTo>
                <a:close/>
                <a:moveTo>
                  <a:pt x="1016" y="1445"/>
                </a:moveTo>
                <a:cubicBezTo>
                  <a:pt x="753" y="1445"/>
                  <a:pt x="540" y="1232"/>
                  <a:pt x="540" y="969"/>
                </a:cubicBezTo>
                <a:cubicBezTo>
                  <a:pt x="540" y="706"/>
                  <a:pt x="753" y="493"/>
                  <a:pt x="1016" y="493"/>
                </a:cubicBezTo>
                <a:cubicBezTo>
                  <a:pt x="1279" y="493"/>
                  <a:pt x="1492" y="706"/>
                  <a:pt x="1492" y="969"/>
                </a:cubicBezTo>
                <a:cubicBezTo>
                  <a:pt x="1492" y="1232"/>
                  <a:pt x="1279" y="1445"/>
                  <a:pt x="1016" y="1445"/>
                </a:cubicBezTo>
                <a:close/>
                <a:moveTo>
                  <a:pt x="4004" y="3871"/>
                </a:moveTo>
                <a:cubicBezTo>
                  <a:pt x="4004" y="3931"/>
                  <a:pt x="3955" y="3980"/>
                  <a:pt x="3896" y="3980"/>
                </a:cubicBezTo>
                <a:lnTo>
                  <a:pt x="3358" y="3980"/>
                </a:lnTo>
                <a:cubicBezTo>
                  <a:pt x="3298" y="3980"/>
                  <a:pt x="3249" y="3931"/>
                  <a:pt x="3249" y="3871"/>
                </a:cubicBezTo>
                <a:lnTo>
                  <a:pt x="3249" y="2886"/>
                </a:lnTo>
                <a:cubicBezTo>
                  <a:pt x="3249" y="2739"/>
                  <a:pt x="3293" y="2242"/>
                  <a:pt x="2865" y="2242"/>
                </a:cubicBezTo>
                <a:cubicBezTo>
                  <a:pt x="2534" y="2242"/>
                  <a:pt x="2466" y="2582"/>
                  <a:pt x="2453" y="2735"/>
                </a:cubicBezTo>
                <a:lnTo>
                  <a:pt x="2453" y="3871"/>
                </a:lnTo>
                <a:cubicBezTo>
                  <a:pt x="2453" y="3931"/>
                  <a:pt x="2404" y="3980"/>
                  <a:pt x="2345" y="3980"/>
                </a:cubicBezTo>
                <a:lnTo>
                  <a:pt x="1824" y="3980"/>
                </a:lnTo>
                <a:cubicBezTo>
                  <a:pt x="1765" y="3980"/>
                  <a:pt x="1716" y="3931"/>
                  <a:pt x="1716" y="3871"/>
                </a:cubicBezTo>
                <a:lnTo>
                  <a:pt x="1716" y="1751"/>
                </a:lnTo>
                <a:cubicBezTo>
                  <a:pt x="1716" y="1692"/>
                  <a:pt x="1765" y="1643"/>
                  <a:pt x="1824" y="1643"/>
                </a:cubicBezTo>
                <a:lnTo>
                  <a:pt x="2345" y="1643"/>
                </a:lnTo>
                <a:cubicBezTo>
                  <a:pt x="2404" y="1643"/>
                  <a:pt x="2453" y="1692"/>
                  <a:pt x="2453" y="1751"/>
                </a:cubicBezTo>
                <a:lnTo>
                  <a:pt x="2453" y="1935"/>
                </a:lnTo>
                <a:cubicBezTo>
                  <a:pt x="2576" y="1750"/>
                  <a:pt x="2759" y="1608"/>
                  <a:pt x="3147" y="1608"/>
                </a:cubicBezTo>
                <a:cubicBezTo>
                  <a:pt x="4009" y="1608"/>
                  <a:pt x="4004" y="2412"/>
                  <a:pt x="4004" y="2855"/>
                </a:cubicBezTo>
                <a:lnTo>
                  <a:pt x="4004" y="387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16"/>
          <p:cNvSpPr/>
          <p:nvPr/>
        </p:nvSpPr>
        <p:spPr>
          <a:xfrm>
            <a:off x="7298760" y="3210961"/>
            <a:ext cx="346640" cy="282786"/>
          </a:xfrm>
          <a:custGeom>
            <a:rect b="b" l="l" r="r" t="t"/>
            <a:pathLst>
              <a:path extrusionOk="0" h="1078" w="1326">
                <a:moveTo>
                  <a:pt x="1326" y="128"/>
                </a:moveTo>
                <a:cubicBezTo>
                  <a:pt x="1277" y="149"/>
                  <a:pt x="1225" y="164"/>
                  <a:pt x="1170" y="171"/>
                </a:cubicBezTo>
                <a:cubicBezTo>
                  <a:pt x="1226" y="137"/>
                  <a:pt x="1269" y="84"/>
                  <a:pt x="1290" y="20"/>
                </a:cubicBezTo>
                <a:cubicBezTo>
                  <a:pt x="1237" y="51"/>
                  <a:pt x="1179" y="74"/>
                  <a:pt x="1117" y="86"/>
                </a:cubicBezTo>
                <a:cubicBezTo>
                  <a:pt x="1067" y="33"/>
                  <a:pt x="996" y="0"/>
                  <a:pt x="918" y="0"/>
                </a:cubicBezTo>
                <a:cubicBezTo>
                  <a:pt x="768" y="0"/>
                  <a:pt x="646" y="122"/>
                  <a:pt x="646" y="272"/>
                </a:cubicBezTo>
                <a:cubicBezTo>
                  <a:pt x="646" y="293"/>
                  <a:pt x="649" y="314"/>
                  <a:pt x="653" y="334"/>
                </a:cubicBezTo>
                <a:cubicBezTo>
                  <a:pt x="427" y="323"/>
                  <a:pt x="227" y="214"/>
                  <a:pt x="92" y="50"/>
                </a:cubicBezTo>
                <a:cubicBezTo>
                  <a:pt x="69" y="90"/>
                  <a:pt x="56" y="137"/>
                  <a:pt x="56" y="187"/>
                </a:cubicBezTo>
                <a:cubicBezTo>
                  <a:pt x="56" y="281"/>
                  <a:pt x="104" y="364"/>
                  <a:pt x="177" y="413"/>
                </a:cubicBezTo>
                <a:cubicBezTo>
                  <a:pt x="132" y="412"/>
                  <a:pt x="90" y="399"/>
                  <a:pt x="53" y="379"/>
                </a:cubicBezTo>
                <a:cubicBezTo>
                  <a:pt x="53" y="380"/>
                  <a:pt x="53" y="381"/>
                  <a:pt x="53" y="383"/>
                </a:cubicBezTo>
                <a:cubicBezTo>
                  <a:pt x="53" y="514"/>
                  <a:pt x="147" y="624"/>
                  <a:pt x="272" y="649"/>
                </a:cubicBezTo>
                <a:cubicBezTo>
                  <a:pt x="249" y="656"/>
                  <a:pt x="225" y="659"/>
                  <a:pt x="200" y="659"/>
                </a:cubicBezTo>
                <a:cubicBezTo>
                  <a:pt x="182" y="659"/>
                  <a:pt x="165" y="657"/>
                  <a:pt x="149" y="654"/>
                </a:cubicBezTo>
                <a:cubicBezTo>
                  <a:pt x="183" y="762"/>
                  <a:pt x="284" y="841"/>
                  <a:pt x="403" y="843"/>
                </a:cubicBezTo>
                <a:cubicBezTo>
                  <a:pt x="310" y="916"/>
                  <a:pt x="192" y="959"/>
                  <a:pt x="65" y="959"/>
                </a:cubicBezTo>
                <a:cubicBezTo>
                  <a:pt x="43" y="959"/>
                  <a:pt x="21" y="958"/>
                  <a:pt x="0" y="956"/>
                </a:cubicBezTo>
                <a:cubicBezTo>
                  <a:pt x="120" y="1033"/>
                  <a:pt x="263" y="1078"/>
                  <a:pt x="417" y="1078"/>
                </a:cubicBezTo>
                <a:cubicBezTo>
                  <a:pt x="918" y="1078"/>
                  <a:pt x="1191" y="663"/>
                  <a:pt x="1191" y="304"/>
                </a:cubicBezTo>
                <a:cubicBezTo>
                  <a:pt x="1191" y="292"/>
                  <a:pt x="1191" y="280"/>
                  <a:pt x="1191" y="269"/>
                </a:cubicBezTo>
                <a:cubicBezTo>
                  <a:pt x="1244" y="230"/>
                  <a:pt x="1290" y="182"/>
                  <a:pt x="1326" y="128"/>
                </a:cubicBezTo>
                <a:close/>
              </a:path>
            </a:pathLst>
          </a:custGeom>
          <a:solidFill>
            <a:srgbClr val="A7C95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495" name="Shape 495"/>
        <p:cNvGrpSpPr/>
        <p:nvPr/>
      </p:nvGrpSpPr>
      <p:grpSpPr>
        <a:xfrm>
          <a:off x="0" y="0"/>
          <a:ext cx="0" cy="0"/>
          <a:chOff x="0" y="0"/>
          <a:chExt cx="0" cy="0"/>
        </a:xfrm>
      </p:grpSpPr>
      <p:sp>
        <p:nvSpPr>
          <p:cNvPr id="496" name="Google Shape;496;p17"/>
          <p:cNvSpPr txBox="1"/>
          <p:nvPr/>
        </p:nvSpPr>
        <p:spPr>
          <a:xfrm>
            <a:off x="914402" y="1330989"/>
            <a:ext cx="4267198" cy="123110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Content</a:t>
            </a:r>
            <a:endParaRPr/>
          </a:p>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Marketing Slide</a:t>
            </a:r>
            <a:endParaRPr/>
          </a:p>
        </p:txBody>
      </p:sp>
      <p:sp>
        <p:nvSpPr>
          <p:cNvPr id="497" name="Google Shape;497;p17"/>
          <p:cNvSpPr txBox="1"/>
          <p:nvPr/>
        </p:nvSpPr>
        <p:spPr>
          <a:xfrm>
            <a:off x="914528" y="2803046"/>
            <a:ext cx="4268216" cy="2001702"/>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Proin vitae arcu nibh. Morbi volutpat dignissim dolor non mollis. Etiam accumsan, ante eu luctus tincidunt, nulla ante iaculis tortor, et auctor purus nunc eu metus. Sed pharetra eu tellus eget fringilla. Mauris ex nisi, convallis id finibus</a:t>
            </a:r>
            <a:endParaRPr sz="1100">
              <a:solidFill>
                <a:srgbClr val="5E2324"/>
              </a:solidFill>
              <a:latin typeface="Quicksand"/>
              <a:ea typeface="Quicksand"/>
              <a:cs typeface="Quicksand"/>
              <a:sym typeface="Quicksand"/>
            </a:endParaRPr>
          </a:p>
          <a:p>
            <a:pPr indent="0" lvl="0" marL="0" marR="0" rtl="0" algn="l">
              <a:lnSpc>
                <a:spcPct val="150000"/>
              </a:lnSpc>
              <a:spcBef>
                <a:spcPts val="0"/>
              </a:spcBef>
              <a:spcAft>
                <a:spcPts val="0"/>
              </a:spcAft>
              <a:buNone/>
            </a:pPr>
            <a:r>
              <a:t/>
            </a:r>
            <a:endParaRPr sz="1100">
              <a:solidFill>
                <a:srgbClr val="5E2324"/>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1100">
                <a:solidFill>
                  <a:srgbClr val="5E2324"/>
                </a:solidFill>
                <a:latin typeface="Quicksand Medium"/>
                <a:ea typeface="Quicksand Medium"/>
                <a:cs typeface="Quicksand Medium"/>
                <a:sym typeface="Quicksand Medium"/>
              </a:rPr>
              <a:t>Cras pellentesque, metus eget sagittis ullamcorper, enim est eleifend sapien, vel ornare risus velit quis diam. Maecenas nunc purus, dictum et mollis et, ullamcorper eget arcu. </a:t>
            </a:r>
            <a:endParaRPr/>
          </a:p>
        </p:txBody>
      </p:sp>
      <p:sp>
        <p:nvSpPr>
          <p:cNvPr id="498" name="Google Shape;498;p17"/>
          <p:cNvSpPr txBox="1"/>
          <p:nvPr/>
        </p:nvSpPr>
        <p:spPr>
          <a:xfrm>
            <a:off x="914400" y="913387"/>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
        <p:nvSpPr>
          <p:cNvPr id="499" name="Google Shape;499;p17"/>
          <p:cNvSpPr txBox="1"/>
          <p:nvPr/>
        </p:nvSpPr>
        <p:spPr>
          <a:xfrm>
            <a:off x="7010399" y="1386693"/>
            <a:ext cx="3255265" cy="48385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Sed pharetra eu tellus eget fringilla. Mauris ex nisi, convallis id finibus quis</a:t>
            </a:r>
            <a:endParaRPr sz="1100">
              <a:solidFill>
                <a:schemeClr val="lt1"/>
              </a:solidFill>
              <a:latin typeface="Quicksand"/>
              <a:ea typeface="Quicksand"/>
              <a:cs typeface="Quicksand"/>
              <a:sym typeface="Quicksand"/>
            </a:endParaRPr>
          </a:p>
        </p:txBody>
      </p:sp>
      <p:sp>
        <p:nvSpPr>
          <p:cNvPr id="500" name="Google Shape;500;p17"/>
          <p:cNvSpPr txBox="1"/>
          <p:nvPr/>
        </p:nvSpPr>
        <p:spPr>
          <a:xfrm>
            <a:off x="7010398" y="1042214"/>
            <a:ext cx="4267188"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600">
                <a:solidFill>
                  <a:schemeClr val="lt1"/>
                </a:solidFill>
                <a:latin typeface="Quicksand"/>
                <a:ea typeface="Quicksand"/>
                <a:cs typeface="Quicksand"/>
                <a:sym typeface="Quicksand"/>
              </a:rPr>
              <a:t>Our Tagline</a:t>
            </a:r>
            <a:endParaRPr/>
          </a:p>
        </p:txBody>
      </p:sp>
      <p:sp>
        <p:nvSpPr>
          <p:cNvPr id="501" name="Google Shape;501;p17"/>
          <p:cNvSpPr txBox="1"/>
          <p:nvPr/>
        </p:nvSpPr>
        <p:spPr>
          <a:xfrm>
            <a:off x="7010387" y="2211013"/>
            <a:ext cx="4267199" cy="80021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600">
                <a:solidFill>
                  <a:schemeClr val="lt1"/>
                </a:solidFill>
                <a:latin typeface="Quicksand"/>
                <a:ea typeface="Quicksand"/>
                <a:cs typeface="Quicksand"/>
                <a:sym typeface="Quicksand"/>
              </a:rPr>
              <a:t>WORKING EFFICIENTLY IN CHALLENGING TIMES</a:t>
            </a:r>
            <a:endParaRPr/>
          </a:p>
        </p:txBody>
      </p:sp>
      <p:sp>
        <p:nvSpPr>
          <p:cNvPr id="502" name="Google Shape;502;p17"/>
          <p:cNvSpPr txBox="1"/>
          <p:nvPr/>
        </p:nvSpPr>
        <p:spPr>
          <a:xfrm>
            <a:off x="7010388" y="3429000"/>
            <a:ext cx="1806050"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Quicksand"/>
                <a:ea typeface="Quicksand"/>
                <a:cs typeface="Quicksand"/>
                <a:sym typeface="Quicksand"/>
              </a:rPr>
              <a:t>Global Expand</a:t>
            </a:r>
            <a:endParaRPr/>
          </a:p>
        </p:txBody>
      </p:sp>
      <p:sp>
        <p:nvSpPr>
          <p:cNvPr id="503" name="Google Shape;503;p17"/>
          <p:cNvSpPr txBox="1"/>
          <p:nvPr/>
        </p:nvSpPr>
        <p:spPr>
          <a:xfrm>
            <a:off x="7010388" y="3779862"/>
            <a:ext cx="42671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chemeClr val="lt1"/>
                </a:solidFill>
                <a:latin typeface="Quicksand"/>
                <a:ea typeface="Quicksand"/>
                <a:cs typeface="Quicksand"/>
                <a:sym typeface="Quicksand"/>
              </a:rPr>
              <a:t>14000 - 25000+</a:t>
            </a:r>
            <a:endParaRPr/>
          </a:p>
        </p:txBody>
      </p:sp>
      <p:sp>
        <p:nvSpPr>
          <p:cNvPr id="504" name="Google Shape;504;p17"/>
          <p:cNvSpPr txBox="1"/>
          <p:nvPr/>
        </p:nvSpPr>
        <p:spPr>
          <a:xfrm>
            <a:off x="7010388" y="4548995"/>
            <a:ext cx="2316476" cy="48385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Etiam accumsan ante luctus tortor, et auctor</a:t>
            </a:r>
            <a:endParaRPr/>
          </a:p>
        </p:txBody>
      </p:sp>
      <p:sp>
        <p:nvSpPr>
          <p:cNvPr id="505" name="Google Shape;505;p17"/>
          <p:cNvSpPr/>
          <p:nvPr/>
        </p:nvSpPr>
        <p:spPr>
          <a:xfrm>
            <a:off x="914400" y="5486400"/>
            <a:ext cx="1814309" cy="457200"/>
          </a:xfrm>
          <a:prstGeom prst="roundRect">
            <a:avLst>
              <a:gd fmla="val 45313" name="adj"/>
            </a:avLst>
          </a:prstGeom>
          <a:solidFill>
            <a:schemeClr val="lt1"/>
          </a:solidFill>
          <a:ln>
            <a:noFill/>
          </a:ln>
          <a:effectLst>
            <a:outerShdw blurRad="1905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17"/>
          <p:cNvSpPr txBox="1"/>
          <p:nvPr/>
        </p:nvSpPr>
        <p:spPr>
          <a:xfrm>
            <a:off x="960416" y="5607278"/>
            <a:ext cx="1719619"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400">
                <a:solidFill>
                  <a:srgbClr val="BC4749"/>
                </a:solidFill>
                <a:latin typeface="Quicksand"/>
                <a:ea typeface="Quicksand"/>
                <a:cs typeface="Quicksand"/>
                <a:sym typeface="Quicksand"/>
              </a:rPr>
              <a:t>Best Choice</a:t>
            </a:r>
            <a:endParaRPr/>
          </a:p>
        </p:txBody>
      </p:sp>
      <p:sp>
        <p:nvSpPr>
          <p:cNvPr id="507" name="Google Shape;507;p17"/>
          <p:cNvSpPr txBox="1"/>
          <p:nvPr/>
        </p:nvSpPr>
        <p:spPr>
          <a:xfrm>
            <a:off x="2996480" y="5607278"/>
            <a:ext cx="1719619"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BC4749"/>
                </a:solidFill>
                <a:latin typeface="Quicksand"/>
                <a:ea typeface="Quicksand"/>
                <a:cs typeface="Quicksand"/>
                <a:sym typeface="Quicksand"/>
              </a:rPr>
              <a:t>Creative Way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511" name="Shape 511"/>
        <p:cNvGrpSpPr/>
        <p:nvPr/>
      </p:nvGrpSpPr>
      <p:grpSpPr>
        <a:xfrm>
          <a:off x="0" y="0"/>
          <a:ext cx="0" cy="0"/>
          <a:chOff x="0" y="0"/>
          <a:chExt cx="0" cy="0"/>
        </a:xfrm>
      </p:grpSpPr>
      <p:sp>
        <p:nvSpPr>
          <p:cNvPr id="512" name="Google Shape;512;p18"/>
          <p:cNvSpPr txBox="1"/>
          <p:nvPr/>
        </p:nvSpPr>
        <p:spPr>
          <a:xfrm>
            <a:off x="7009258" y="1730885"/>
            <a:ext cx="42671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Our Method</a:t>
            </a:r>
            <a:endParaRPr/>
          </a:p>
        </p:txBody>
      </p:sp>
      <p:sp>
        <p:nvSpPr>
          <p:cNvPr id="513" name="Google Shape;513;p18"/>
          <p:cNvSpPr txBox="1"/>
          <p:nvPr/>
        </p:nvSpPr>
        <p:spPr>
          <a:xfrm>
            <a:off x="7009384" y="2586771"/>
            <a:ext cx="4268216" cy="149387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Cras in orci quis velit dapibus mollis. Pellentesque dictum a nisl </a:t>
            </a:r>
            <a:endParaRPr/>
          </a:p>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fermentum. Aenean eget neque sagittis Aliquam arcu est, mollisa enim ullamcorper luctus justo. Etiam accumsan, ante eu luctus tincidunt, nulla ante iaculis tortor, et auctor purus nunc eu metus. Sed pharetra eu tellus eget fringilla. </a:t>
            </a:r>
            <a:endParaRPr/>
          </a:p>
          <a:p>
            <a:pPr indent="0" lvl="0" marL="0" marR="0" rtl="0" algn="l">
              <a:lnSpc>
                <a:spcPct val="150000"/>
              </a:lnSpc>
              <a:spcBef>
                <a:spcPts val="0"/>
              </a:spcBef>
              <a:spcAft>
                <a:spcPts val="0"/>
              </a:spcAft>
              <a:buNone/>
            </a:pPr>
            <a:r>
              <a:t/>
            </a:r>
            <a:endParaRPr sz="1100">
              <a:solidFill>
                <a:srgbClr val="5E2324"/>
              </a:solidFill>
              <a:latin typeface="Quicksand"/>
              <a:ea typeface="Quicksand"/>
              <a:cs typeface="Quicksand"/>
              <a:sym typeface="Quicksand"/>
            </a:endParaRPr>
          </a:p>
        </p:txBody>
      </p:sp>
      <p:sp>
        <p:nvSpPr>
          <p:cNvPr id="514" name="Google Shape;514;p18"/>
          <p:cNvSpPr txBox="1"/>
          <p:nvPr/>
        </p:nvSpPr>
        <p:spPr>
          <a:xfrm>
            <a:off x="7009256" y="1313283"/>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
        <p:nvSpPr>
          <p:cNvPr id="515" name="Google Shape;515;p18"/>
          <p:cNvSpPr txBox="1"/>
          <p:nvPr/>
        </p:nvSpPr>
        <p:spPr>
          <a:xfrm>
            <a:off x="1859279" y="1388143"/>
            <a:ext cx="3231000" cy="246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chemeClr val="lt1"/>
                </a:solidFill>
                <a:latin typeface="Quicksand Medium"/>
                <a:ea typeface="Quicksand Medium"/>
                <a:cs typeface="Quicksand Medium"/>
                <a:sym typeface="Quicksand Medium"/>
              </a:rPr>
              <a:t>First Method</a:t>
            </a:r>
            <a:endParaRPr/>
          </a:p>
        </p:txBody>
      </p:sp>
      <p:sp>
        <p:nvSpPr>
          <p:cNvPr id="516" name="Google Shape;516;p18"/>
          <p:cNvSpPr txBox="1"/>
          <p:nvPr/>
        </p:nvSpPr>
        <p:spPr>
          <a:xfrm>
            <a:off x="1859279" y="1767472"/>
            <a:ext cx="3230879" cy="731419"/>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Poppins Light"/>
                <a:ea typeface="Poppins Light"/>
                <a:cs typeface="Poppins Light"/>
                <a:sym typeface="Poppins Light"/>
              </a:rPr>
              <a:t>Mauris eu nisl sed diam imperdiet iaculis</a:t>
            </a:r>
            <a:endParaRPr/>
          </a:p>
          <a:p>
            <a:pPr indent="0" lvl="0" marL="0" marR="0" rtl="0" algn="l">
              <a:lnSpc>
                <a:spcPct val="150000"/>
              </a:lnSpc>
              <a:spcBef>
                <a:spcPts val="0"/>
              </a:spcBef>
              <a:spcAft>
                <a:spcPts val="0"/>
              </a:spcAft>
              <a:buNone/>
            </a:pPr>
            <a:r>
              <a:rPr lang="en-US" sz="1100">
                <a:solidFill>
                  <a:schemeClr val="lt1"/>
                </a:solidFill>
                <a:latin typeface="Poppins Light"/>
                <a:ea typeface="Poppins Light"/>
                <a:cs typeface="Poppins Light"/>
                <a:sym typeface="Poppins Light"/>
              </a:rPr>
              <a:t> vitae ut metus. Nam condimentum magna a tellus accumsan, vel varius</a:t>
            </a:r>
            <a:endParaRPr/>
          </a:p>
        </p:txBody>
      </p:sp>
      <p:sp>
        <p:nvSpPr>
          <p:cNvPr id="517" name="Google Shape;517;p18"/>
          <p:cNvSpPr txBox="1"/>
          <p:nvPr/>
        </p:nvSpPr>
        <p:spPr>
          <a:xfrm>
            <a:off x="914397" y="1377026"/>
            <a:ext cx="693638" cy="49244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200">
                <a:solidFill>
                  <a:schemeClr val="lt1"/>
                </a:solidFill>
                <a:latin typeface="Quicksand"/>
                <a:ea typeface="Quicksand"/>
                <a:cs typeface="Quicksand"/>
                <a:sym typeface="Quicksand"/>
              </a:rPr>
              <a:t>1.0</a:t>
            </a:r>
            <a:endParaRPr/>
          </a:p>
        </p:txBody>
      </p:sp>
      <p:sp>
        <p:nvSpPr>
          <p:cNvPr id="518" name="Google Shape;518;p18"/>
          <p:cNvSpPr txBox="1"/>
          <p:nvPr/>
        </p:nvSpPr>
        <p:spPr>
          <a:xfrm>
            <a:off x="1859279" y="4364639"/>
            <a:ext cx="3231000" cy="246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chemeClr val="lt1"/>
                </a:solidFill>
                <a:latin typeface="Quicksand Medium"/>
                <a:ea typeface="Quicksand Medium"/>
                <a:cs typeface="Quicksand Medium"/>
                <a:sym typeface="Quicksand Medium"/>
              </a:rPr>
              <a:t>Third Method</a:t>
            </a:r>
            <a:endParaRPr/>
          </a:p>
        </p:txBody>
      </p:sp>
      <p:sp>
        <p:nvSpPr>
          <p:cNvPr id="519" name="Google Shape;519;p18"/>
          <p:cNvSpPr txBox="1"/>
          <p:nvPr/>
        </p:nvSpPr>
        <p:spPr>
          <a:xfrm>
            <a:off x="1859279" y="4743968"/>
            <a:ext cx="3230879" cy="731419"/>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Poppins Light"/>
                <a:ea typeface="Poppins Light"/>
                <a:cs typeface="Poppins Light"/>
                <a:sym typeface="Poppins Light"/>
              </a:rPr>
              <a:t>Mauris eu nisl sed diam imperdiet iaculis</a:t>
            </a:r>
            <a:endParaRPr/>
          </a:p>
          <a:p>
            <a:pPr indent="0" lvl="0" marL="0" marR="0" rtl="0" algn="l">
              <a:lnSpc>
                <a:spcPct val="150000"/>
              </a:lnSpc>
              <a:spcBef>
                <a:spcPts val="0"/>
              </a:spcBef>
              <a:spcAft>
                <a:spcPts val="0"/>
              </a:spcAft>
              <a:buNone/>
            </a:pPr>
            <a:r>
              <a:rPr lang="en-US" sz="1100">
                <a:solidFill>
                  <a:schemeClr val="lt1"/>
                </a:solidFill>
                <a:latin typeface="Poppins Light"/>
                <a:ea typeface="Poppins Light"/>
                <a:cs typeface="Poppins Light"/>
                <a:sym typeface="Poppins Light"/>
              </a:rPr>
              <a:t> vitae ut metus. Nam condimentum magna a tellus accumsan, vel varius</a:t>
            </a:r>
            <a:endParaRPr/>
          </a:p>
        </p:txBody>
      </p:sp>
      <p:sp>
        <p:nvSpPr>
          <p:cNvPr id="520" name="Google Shape;520;p18"/>
          <p:cNvSpPr txBox="1"/>
          <p:nvPr/>
        </p:nvSpPr>
        <p:spPr>
          <a:xfrm>
            <a:off x="914397" y="4353522"/>
            <a:ext cx="693638" cy="49244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200">
                <a:solidFill>
                  <a:schemeClr val="lt1"/>
                </a:solidFill>
                <a:latin typeface="Quicksand"/>
                <a:ea typeface="Quicksand"/>
                <a:cs typeface="Quicksand"/>
                <a:sym typeface="Quicksand"/>
              </a:rPr>
              <a:t>3.0</a:t>
            </a:r>
            <a:endParaRPr/>
          </a:p>
        </p:txBody>
      </p:sp>
      <p:sp>
        <p:nvSpPr>
          <p:cNvPr id="521" name="Google Shape;521;p18"/>
          <p:cNvSpPr txBox="1"/>
          <p:nvPr/>
        </p:nvSpPr>
        <p:spPr>
          <a:xfrm>
            <a:off x="1859279" y="2876391"/>
            <a:ext cx="3231000" cy="246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chemeClr val="lt1"/>
                </a:solidFill>
                <a:latin typeface="Quicksand Medium"/>
                <a:ea typeface="Quicksand Medium"/>
                <a:cs typeface="Quicksand Medium"/>
                <a:sym typeface="Quicksand Medium"/>
              </a:rPr>
              <a:t>Second Method</a:t>
            </a:r>
            <a:endParaRPr/>
          </a:p>
        </p:txBody>
      </p:sp>
      <p:sp>
        <p:nvSpPr>
          <p:cNvPr id="522" name="Google Shape;522;p18"/>
          <p:cNvSpPr txBox="1"/>
          <p:nvPr/>
        </p:nvSpPr>
        <p:spPr>
          <a:xfrm>
            <a:off x="1859279" y="3255720"/>
            <a:ext cx="3230879" cy="731419"/>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Poppins Light"/>
                <a:ea typeface="Poppins Light"/>
                <a:cs typeface="Poppins Light"/>
                <a:sym typeface="Poppins Light"/>
              </a:rPr>
              <a:t>Mauris eu nisl sed diam imperdiet iaculis</a:t>
            </a:r>
            <a:endParaRPr/>
          </a:p>
          <a:p>
            <a:pPr indent="0" lvl="0" marL="0" marR="0" rtl="0" algn="l">
              <a:lnSpc>
                <a:spcPct val="150000"/>
              </a:lnSpc>
              <a:spcBef>
                <a:spcPts val="0"/>
              </a:spcBef>
              <a:spcAft>
                <a:spcPts val="0"/>
              </a:spcAft>
              <a:buNone/>
            </a:pPr>
            <a:r>
              <a:rPr lang="en-US" sz="1100">
                <a:solidFill>
                  <a:schemeClr val="lt1"/>
                </a:solidFill>
                <a:latin typeface="Poppins Light"/>
                <a:ea typeface="Poppins Light"/>
                <a:cs typeface="Poppins Light"/>
                <a:sym typeface="Poppins Light"/>
              </a:rPr>
              <a:t> vitae ut metus. Nam condimentum magna a tellus accumsan, vel varius</a:t>
            </a:r>
            <a:endParaRPr/>
          </a:p>
        </p:txBody>
      </p:sp>
      <p:sp>
        <p:nvSpPr>
          <p:cNvPr id="523" name="Google Shape;523;p18"/>
          <p:cNvSpPr txBox="1"/>
          <p:nvPr/>
        </p:nvSpPr>
        <p:spPr>
          <a:xfrm>
            <a:off x="914397" y="2865274"/>
            <a:ext cx="693638" cy="49244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200">
                <a:solidFill>
                  <a:schemeClr val="lt1"/>
                </a:solidFill>
                <a:latin typeface="Quicksand"/>
                <a:ea typeface="Quicksand"/>
                <a:cs typeface="Quicksand"/>
                <a:sym typeface="Quicksand"/>
              </a:rPr>
              <a:t>2.0</a:t>
            </a:r>
            <a:endParaRPr/>
          </a:p>
        </p:txBody>
      </p:sp>
      <p:sp>
        <p:nvSpPr>
          <p:cNvPr id="524" name="Google Shape;524;p18"/>
          <p:cNvSpPr txBox="1"/>
          <p:nvPr/>
        </p:nvSpPr>
        <p:spPr>
          <a:xfrm>
            <a:off x="7009256" y="4287681"/>
            <a:ext cx="1179872" cy="73866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800">
                <a:solidFill>
                  <a:srgbClr val="BC4749"/>
                </a:solidFill>
                <a:latin typeface="Quicksand"/>
                <a:ea typeface="Quicksand"/>
                <a:cs typeface="Quicksand"/>
                <a:sym typeface="Quicksand"/>
              </a:rPr>
              <a:t>3.0</a:t>
            </a:r>
            <a:endParaRPr/>
          </a:p>
        </p:txBody>
      </p:sp>
      <p:sp>
        <p:nvSpPr>
          <p:cNvPr id="525" name="Google Shape;525;p18"/>
          <p:cNvSpPr txBox="1"/>
          <p:nvPr/>
        </p:nvSpPr>
        <p:spPr>
          <a:xfrm>
            <a:off x="8189128" y="4280433"/>
            <a:ext cx="3087326"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rgbClr val="5E2324"/>
                </a:solidFill>
                <a:latin typeface="Quicksand"/>
                <a:ea typeface="Quicksand"/>
                <a:cs typeface="Quicksand"/>
                <a:sym typeface="Quicksand"/>
              </a:rPr>
              <a:t>Based Data Building</a:t>
            </a:r>
            <a:endParaRPr/>
          </a:p>
        </p:txBody>
      </p:sp>
      <p:sp>
        <p:nvSpPr>
          <p:cNvPr id="526" name="Google Shape;526;p18"/>
          <p:cNvSpPr txBox="1"/>
          <p:nvPr/>
        </p:nvSpPr>
        <p:spPr>
          <a:xfrm>
            <a:off x="8189127" y="4638729"/>
            <a:ext cx="3087300" cy="423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accumsan ante luctus tortor, et auctor purus nunc euannassa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530" name="Shape 530"/>
        <p:cNvGrpSpPr/>
        <p:nvPr/>
      </p:nvGrpSpPr>
      <p:grpSpPr>
        <a:xfrm>
          <a:off x="0" y="0"/>
          <a:ext cx="0" cy="0"/>
          <a:chOff x="0" y="0"/>
          <a:chExt cx="0" cy="0"/>
        </a:xfrm>
      </p:grpSpPr>
      <p:sp>
        <p:nvSpPr>
          <p:cNvPr id="531" name="Google Shape;531;p19"/>
          <p:cNvSpPr/>
          <p:nvPr/>
        </p:nvSpPr>
        <p:spPr>
          <a:xfrm>
            <a:off x="914400" y="4820498"/>
            <a:ext cx="5090160" cy="1577340"/>
          </a:xfrm>
          <a:prstGeom prst="roundRect">
            <a:avLst>
              <a:gd fmla="val 12802" name="adj"/>
            </a:avLst>
          </a:prstGeom>
          <a:solidFill>
            <a:srgbClr val="BC4749">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p19"/>
          <p:cNvSpPr/>
          <p:nvPr/>
        </p:nvSpPr>
        <p:spPr>
          <a:xfrm>
            <a:off x="6187440" y="3063240"/>
            <a:ext cx="5090160" cy="1577340"/>
          </a:xfrm>
          <a:prstGeom prst="roundRect">
            <a:avLst>
              <a:gd fmla="val 12802" name="adj"/>
            </a:avLst>
          </a:prstGeom>
          <a:solidFill>
            <a:srgbClr val="386641">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19"/>
          <p:cNvSpPr/>
          <p:nvPr/>
        </p:nvSpPr>
        <p:spPr>
          <a:xfrm>
            <a:off x="914400" y="4823460"/>
            <a:ext cx="5090160" cy="1120140"/>
          </a:xfrm>
          <a:prstGeom prst="roundRect">
            <a:avLst>
              <a:gd fmla="val 16667" name="adj"/>
            </a:avLst>
          </a:pr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19"/>
          <p:cNvSpPr/>
          <p:nvPr/>
        </p:nvSpPr>
        <p:spPr>
          <a:xfrm>
            <a:off x="914400" y="3520440"/>
            <a:ext cx="5090160" cy="1120140"/>
          </a:xfrm>
          <a:prstGeom prst="roundRect">
            <a:avLst>
              <a:gd fmla="val 16667" name="adj"/>
            </a:avLst>
          </a:prstGeom>
          <a:solidFill>
            <a:srgbClr val="F2E8CF"/>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19"/>
          <p:cNvSpPr/>
          <p:nvPr/>
        </p:nvSpPr>
        <p:spPr>
          <a:xfrm>
            <a:off x="6187440" y="4823460"/>
            <a:ext cx="5090160" cy="1120140"/>
          </a:xfrm>
          <a:prstGeom prst="roundRect">
            <a:avLst>
              <a:gd fmla="val 16667" name="adj"/>
            </a:avLst>
          </a:prstGeom>
          <a:solidFill>
            <a:srgbClr val="F2E8CF"/>
          </a:solidFill>
          <a:ln cap="flat" cmpd="sng" w="12700">
            <a:solidFill>
              <a:srgbClr val="3866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19"/>
          <p:cNvSpPr/>
          <p:nvPr/>
        </p:nvSpPr>
        <p:spPr>
          <a:xfrm>
            <a:off x="6187440" y="3520440"/>
            <a:ext cx="5090160" cy="1120140"/>
          </a:xfrm>
          <a:prstGeom prst="roundRect">
            <a:avLst>
              <a:gd fmla="val 16667" name="adj"/>
            </a:avLst>
          </a:prstGeom>
          <a:solidFill>
            <a:srgbClr val="3866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19"/>
          <p:cNvSpPr txBox="1"/>
          <p:nvPr/>
        </p:nvSpPr>
        <p:spPr>
          <a:xfrm>
            <a:off x="914402" y="1332002"/>
            <a:ext cx="100075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Influencer Marketing</a:t>
            </a:r>
            <a:endParaRPr/>
          </a:p>
        </p:txBody>
      </p:sp>
      <p:sp>
        <p:nvSpPr>
          <p:cNvPr id="538" name="Google Shape;538;p19"/>
          <p:cNvSpPr txBox="1"/>
          <p:nvPr/>
        </p:nvSpPr>
        <p:spPr>
          <a:xfrm>
            <a:off x="914528" y="2187888"/>
            <a:ext cx="6827392" cy="47820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Cras in orci quis velit dapibus mollis. Pellentesque dictum a nisl vel fermentum. Aenean eget neque sagittis Aliquam arcu est, mollis enim ullamcorper luctus justo. </a:t>
            </a:r>
            <a:endParaRPr/>
          </a:p>
        </p:txBody>
      </p:sp>
      <p:sp>
        <p:nvSpPr>
          <p:cNvPr id="539" name="Google Shape;539;p19"/>
          <p:cNvSpPr txBox="1"/>
          <p:nvPr/>
        </p:nvSpPr>
        <p:spPr>
          <a:xfrm>
            <a:off x="914400" y="914400"/>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
        <p:nvSpPr>
          <p:cNvPr id="540" name="Google Shape;540;p19"/>
          <p:cNvSpPr/>
          <p:nvPr/>
        </p:nvSpPr>
        <p:spPr>
          <a:xfrm>
            <a:off x="1188720" y="3794760"/>
            <a:ext cx="1280160" cy="571500"/>
          </a:xfrm>
          <a:prstGeom prst="roundRect">
            <a:avLst>
              <a:gd fmla="val 16667" name="adj"/>
            </a:avLst>
          </a:prstGeom>
          <a:solidFill>
            <a:srgbClr val="BC4749">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19"/>
          <p:cNvSpPr txBox="1"/>
          <p:nvPr/>
        </p:nvSpPr>
        <p:spPr>
          <a:xfrm>
            <a:off x="2926080" y="3700358"/>
            <a:ext cx="2621279"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Solution Three</a:t>
            </a:r>
            <a:endParaRPr/>
          </a:p>
        </p:txBody>
      </p:sp>
      <p:sp>
        <p:nvSpPr>
          <p:cNvPr id="542" name="Google Shape;542;p19"/>
          <p:cNvSpPr txBox="1"/>
          <p:nvPr/>
        </p:nvSpPr>
        <p:spPr>
          <a:xfrm>
            <a:off x="2926082" y="3982454"/>
            <a:ext cx="2621278" cy="47820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accumsan ante luctus tortor, et auctoransa purus nunc</a:t>
            </a:r>
            <a:endParaRPr/>
          </a:p>
        </p:txBody>
      </p:sp>
      <p:sp>
        <p:nvSpPr>
          <p:cNvPr id="543" name="Google Shape;543;p19"/>
          <p:cNvSpPr/>
          <p:nvPr/>
        </p:nvSpPr>
        <p:spPr>
          <a:xfrm>
            <a:off x="1188720" y="5097780"/>
            <a:ext cx="1280160" cy="571500"/>
          </a:xfrm>
          <a:prstGeom prst="roundRect">
            <a:avLst>
              <a:gd fmla="val 16667"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19"/>
          <p:cNvSpPr txBox="1"/>
          <p:nvPr/>
        </p:nvSpPr>
        <p:spPr>
          <a:xfrm>
            <a:off x="2926080" y="5003378"/>
            <a:ext cx="2621279"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Solution Three</a:t>
            </a:r>
            <a:endParaRPr/>
          </a:p>
        </p:txBody>
      </p:sp>
      <p:sp>
        <p:nvSpPr>
          <p:cNvPr id="545" name="Google Shape;545;p19"/>
          <p:cNvSpPr txBox="1"/>
          <p:nvPr/>
        </p:nvSpPr>
        <p:spPr>
          <a:xfrm>
            <a:off x="2926082" y="5285474"/>
            <a:ext cx="2621278" cy="47820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Etiam accumsan ante luctus tortor, et auctoransa purus nunc</a:t>
            </a:r>
            <a:endParaRPr/>
          </a:p>
        </p:txBody>
      </p:sp>
      <p:sp>
        <p:nvSpPr>
          <p:cNvPr id="546" name="Google Shape;546;p19"/>
          <p:cNvSpPr/>
          <p:nvPr/>
        </p:nvSpPr>
        <p:spPr>
          <a:xfrm>
            <a:off x="6461760" y="3794760"/>
            <a:ext cx="1280160" cy="571500"/>
          </a:xfrm>
          <a:prstGeom prst="roundRect">
            <a:avLst>
              <a:gd fmla="val 16667"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19"/>
          <p:cNvSpPr txBox="1"/>
          <p:nvPr/>
        </p:nvSpPr>
        <p:spPr>
          <a:xfrm>
            <a:off x="8199120" y="3700358"/>
            <a:ext cx="2621279"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Solution Three</a:t>
            </a:r>
            <a:endParaRPr/>
          </a:p>
        </p:txBody>
      </p:sp>
      <p:sp>
        <p:nvSpPr>
          <p:cNvPr id="548" name="Google Shape;548;p19"/>
          <p:cNvSpPr txBox="1"/>
          <p:nvPr/>
        </p:nvSpPr>
        <p:spPr>
          <a:xfrm>
            <a:off x="8199122" y="3982454"/>
            <a:ext cx="2621278" cy="47820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Etiam accumsan ante luctus tortor, et auctoransa purus nunc</a:t>
            </a:r>
            <a:endParaRPr/>
          </a:p>
        </p:txBody>
      </p:sp>
      <p:sp>
        <p:nvSpPr>
          <p:cNvPr id="549" name="Google Shape;549;p19"/>
          <p:cNvSpPr/>
          <p:nvPr/>
        </p:nvSpPr>
        <p:spPr>
          <a:xfrm>
            <a:off x="6461760" y="5097780"/>
            <a:ext cx="1280160" cy="571500"/>
          </a:xfrm>
          <a:prstGeom prst="roundRect">
            <a:avLst>
              <a:gd fmla="val 16667" name="adj"/>
            </a:avLst>
          </a:prstGeom>
          <a:solidFill>
            <a:srgbClr val="386641">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19"/>
          <p:cNvSpPr txBox="1"/>
          <p:nvPr/>
        </p:nvSpPr>
        <p:spPr>
          <a:xfrm>
            <a:off x="8199120" y="5003378"/>
            <a:ext cx="2621279"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Solution Three</a:t>
            </a:r>
            <a:endParaRPr/>
          </a:p>
        </p:txBody>
      </p:sp>
      <p:sp>
        <p:nvSpPr>
          <p:cNvPr id="551" name="Google Shape;551;p19"/>
          <p:cNvSpPr txBox="1"/>
          <p:nvPr/>
        </p:nvSpPr>
        <p:spPr>
          <a:xfrm>
            <a:off x="8199122" y="5285474"/>
            <a:ext cx="2621278" cy="47820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accumsan ante luctus tortor, et auctoransa purus nunc</a:t>
            </a:r>
            <a:endParaRPr/>
          </a:p>
        </p:txBody>
      </p:sp>
      <p:sp>
        <p:nvSpPr>
          <p:cNvPr id="552" name="Google Shape;552;p19"/>
          <p:cNvSpPr txBox="1"/>
          <p:nvPr/>
        </p:nvSpPr>
        <p:spPr>
          <a:xfrm>
            <a:off x="1188720" y="3895844"/>
            <a:ext cx="1280159"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400">
                <a:solidFill>
                  <a:srgbClr val="5E2324"/>
                </a:solidFill>
                <a:latin typeface="Quicksand"/>
                <a:ea typeface="Quicksand"/>
                <a:cs typeface="Quicksand"/>
                <a:sym typeface="Quicksand"/>
              </a:rPr>
              <a:t>2500+</a:t>
            </a:r>
            <a:endParaRPr/>
          </a:p>
        </p:txBody>
      </p:sp>
      <p:sp>
        <p:nvSpPr>
          <p:cNvPr id="553" name="Google Shape;553;p19"/>
          <p:cNvSpPr txBox="1"/>
          <p:nvPr/>
        </p:nvSpPr>
        <p:spPr>
          <a:xfrm>
            <a:off x="1188720" y="5198864"/>
            <a:ext cx="1280159"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400">
                <a:solidFill>
                  <a:schemeClr val="lt1"/>
                </a:solidFill>
                <a:latin typeface="Quicksand"/>
                <a:ea typeface="Quicksand"/>
                <a:cs typeface="Quicksand"/>
                <a:sym typeface="Quicksand"/>
              </a:rPr>
              <a:t>5000+</a:t>
            </a:r>
            <a:endParaRPr/>
          </a:p>
        </p:txBody>
      </p:sp>
      <p:sp>
        <p:nvSpPr>
          <p:cNvPr id="554" name="Google Shape;554;p19"/>
          <p:cNvSpPr txBox="1"/>
          <p:nvPr/>
        </p:nvSpPr>
        <p:spPr>
          <a:xfrm>
            <a:off x="6461760" y="3895844"/>
            <a:ext cx="1280159"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400">
                <a:solidFill>
                  <a:schemeClr val="lt1"/>
                </a:solidFill>
                <a:latin typeface="Quicksand"/>
                <a:ea typeface="Quicksand"/>
                <a:cs typeface="Quicksand"/>
                <a:sym typeface="Quicksand"/>
              </a:rPr>
              <a:t>3700+</a:t>
            </a:r>
            <a:endParaRPr/>
          </a:p>
        </p:txBody>
      </p:sp>
      <p:sp>
        <p:nvSpPr>
          <p:cNvPr id="555" name="Google Shape;555;p19"/>
          <p:cNvSpPr txBox="1"/>
          <p:nvPr/>
        </p:nvSpPr>
        <p:spPr>
          <a:xfrm>
            <a:off x="6461760" y="5198864"/>
            <a:ext cx="1280159"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400">
                <a:solidFill>
                  <a:srgbClr val="5E2324"/>
                </a:solidFill>
                <a:latin typeface="Quicksand"/>
                <a:ea typeface="Quicksand"/>
                <a:cs typeface="Quicksand"/>
                <a:sym typeface="Quicksand"/>
              </a:rPr>
              <a:t>1600+</a:t>
            </a:r>
            <a:endParaRPr/>
          </a:p>
        </p:txBody>
      </p:sp>
      <p:sp>
        <p:nvSpPr>
          <p:cNvPr id="556" name="Google Shape;556;p19"/>
          <p:cNvSpPr txBox="1"/>
          <p:nvPr/>
        </p:nvSpPr>
        <p:spPr>
          <a:xfrm>
            <a:off x="1188720" y="6059088"/>
            <a:ext cx="2621279"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Most Valuable</a:t>
            </a:r>
            <a:endParaRPr/>
          </a:p>
        </p:txBody>
      </p:sp>
      <p:sp>
        <p:nvSpPr>
          <p:cNvPr id="557" name="Google Shape;557;p19"/>
          <p:cNvSpPr txBox="1"/>
          <p:nvPr/>
        </p:nvSpPr>
        <p:spPr>
          <a:xfrm>
            <a:off x="6461760" y="3182202"/>
            <a:ext cx="2621279"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Most Valuable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94" name="Shape 94"/>
        <p:cNvGrpSpPr/>
        <p:nvPr/>
      </p:nvGrpSpPr>
      <p:grpSpPr>
        <a:xfrm>
          <a:off x="0" y="0"/>
          <a:ext cx="0" cy="0"/>
          <a:chOff x="0" y="0"/>
          <a:chExt cx="0" cy="0"/>
        </a:xfrm>
      </p:grpSpPr>
      <p:sp>
        <p:nvSpPr>
          <p:cNvPr id="95" name="Google Shape;95;p2"/>
          <p:cNvSpPr/>
          <p:nvPr/>
        </p:nvSpPr>
        <p:spPr>
          <a:xfrm>
            <a:off x="3550920" y="4823460"/>
            <a:ext cx="2453640" cy="1572693"/>
          </a:xfrm>
          <a:prstGeom prst="roundRect">
            <a:avLst>
              <a:gd fmla="val 11176" name="adj"/>
            </a:avLst>
          </a:prstGeom>
          <a:solidFill>
            <a:srgbClr val="6A994E">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2"/>
          <p:cNvSpPr/>
          <p:nvPr/>
        </p:nvSpPr>
        <p:spPr>
          <a:xfrm>
            <a:off x="3550920" y="3067887"/>
            <a:ext cx="2453640" cy="1572693"/>
          </a:xfrm>
          <a:prstGeom prst="roundRect">
            <a:avLst>
              <a:gd fmla="val 11176" name="adj"/>
            </a:avLst>
          </a:prstGeom>
          <a:solidFill>
            <a:srgbClr val="BC4749">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2"/>
          <p:cNvSpPr txBox="1"/>
          <p:nvPr/>
        </p:nvSpPr>
        <p:spPr>
          <a:xfrm>
            <a:off x="914402" y="1332002"/>
            <a:ext cx="42671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Content</a:t>
            </a:r>
            <a:endParaRPr/>
          </a:p>
        </p:txBody>
      </p:sp>
      <p:sp>
        <p:nvSpPr>
          <p:cNvPr id="98" name="Google Shape;98;p2"/>
          <p:cNvSpPr txBox="1"/>
          <p:nvPr/>
        </p:nvSpPr>
        <p:spPr>
          <a:xfrm>
            <a:off x="914528" y="2187888"/>
            <a:ext cx="4268216" cy="732123"/>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Cras in orci quis velit dapibus mollis. Pellentesque dictum a nisl vel fermentum. Aenean eget neque sagittis Sed pharetra eu tellus eget fringilla. Mauris ex nisi</a:t>
            </a:r>
            <a:endParaRPr/>
          </a:p>
        </p:txBody>
      </p:sp>
      <p:sp>
        <p:nvSpPr>
          <p:cNvPr id="99" name="Google Shape;99;p2"/>
          <p:cNvSpPr txBox="1"/>
          <p:nvPr/>
        </p:nvSpPr>
        <p:spPr>
          <a:xfrm>
            <a:off x="914400" y="914400"/>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
        <p:nvSpPr>
          <p:cNvPr id="100" name="Google Shape;100;p2"/>
          <p:cNvSpPr/>
          <p:nvPr/>
        </p:nvSpPr>
        <p:spPr>
          <a:xfrm>
            <a:off x="914400" y="4823460"/>
            <a:ext cx="2453640" cy="1120140"/>
          </a:xfrm>
          <a:prstGeom prst="roundRect">
            <a:avLst>
              <a:gd fmla="val 16667" name="adj"/>
            </a:avLst>
          </a:prstGeom>
          <a:solidFill>
            <a:srgbClr val="F2E8CF"/>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2"/>
          <p:cNvSpPr/>
          <p:nvPr/>
        </p:nvSpPr>
        <p:spPr>
          <a:xfrm>
            <a:off x="914400" y="3520440"/>
            <a:ext cx="2453640" cy="1120140"/>
          </a:xfrm>
          <a:prstGeom prst="roundRect">
            <a:avLst>
              <a:gd fmla="val 16667" name="adj"/>
            </a:avLst>
          </a:prstGeom>
          <a:solidFill>
            <a:srgbClr val="F2E8CF"/>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2"/>
          <p:cNvSpPr/>
          <p:nvPr/>
        </p:nvSpPr>
        <p:spPr>
          <a:xfrm>
            <a:off x="3550920" y="4823460"/>
            <a:ext cx="2453640" cy="1120140"/>
          </a:xfrm>
          <a:prstGeom prst="roundRect">
            <a:avLst>
              <a:gd fmla="val 16667" name="adj"/>
            </a:avLst>
          </a:prstGeom>
          <a:solidFill>
            <a:srgbClr val="6A994E"/>
          </a:solidFill>
          <a:ln cap="flat" cmpd="sng" w="12700">
            <a:solidFill>
              <a:srgbClr val="6A9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2"/>
          <p:cNvSpPr/>
          <p:nvPr/>
        </p:nvSpPr>
        <p:spPr>
          <a:xfrm>
            <a:off x="3550920" y="3520440"/>
            <a:ext cx="2453640" cy="1120140"/>
          </a:xfrm>
          <a:prstGeom prst="roundRect">
            <a:avLst>
              <a:gd fmla="val 16667" name="adj"/>
            </a:avLst>
          </a:prstGeom>
          <a:solidFill>
            <a:srgbClr val="BC4749"/>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2"/>
          <p:cNvSpPr/>
          <p:nvPr/>
        </p:nvSpPr>
        <p:spPr>
          <a:xfrm>
            <a:off x="6187440" y="4823460"/>
            <a:ext cx="2453640" cy="1120140"/>
          </a:xfrm>
          <a:prstGeom prst="roundRect">
            <a:avLst>
              <a:gd fmla="val 16667" name="adj"/>
            </a:avLst>
          </a:prstGeom>
          <a:solidFill>
            <a:srgbClr val="F2E8CF"/>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2"/>
          <p:cNvSpPr/>
          <p:nvPr/>
        </p:nvSpPr>
        <p:spPr>
          <a:xfrm>
            <a:off x="6187440" y="3520440"/>
            <a:ext cx="2453640" cy="1120140"/>
          </a:xfrm>
          <a:prstGeom prst="roundRect">
            <a:avLst>
              <a:gd fmla="val 16667" name="adj"/>
            </a:avLst>
          </a:prstGeom>
          <a:solidFill>
            <a:srgbClr val="F2E8CF"/>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2"/>
          <p:cNvSpPr/>
          <p:nvPr/>
        </p:nvSpPr>
        <p:spPr>
          <a:xfrm>
            <a:off x="8823960" y="4823460"/>
            <a:ext cx="2453640" cy="1120140"/>
          </a:xfrm>
          <a:prstGeom prst="roundRect">
            <a:avLst>
              <a:gd fmla="val 16667" name="adj"/>
            </a:avLst>
          </a:prstGeom>
          <a:solidFill>
            <a:srgbClr val="F2E8CF"/>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2"/>
          <p:cNvSpPr/>
          <p:nvPr/>
        </p:nvSpPr>
        <p:spPr>
          <a:xfrm>
            <a:off x="8823960" y="3520440"/>
            <a:ext cx="2453640" cy="1120140"/>
          </a:xfrm>
          <a:prstGeom prst="roundRect">
            <a:avLst>
              <a:gd fmla="val 16667" name="adj"/>
            </a:avLst>
          </a:prstGeom>
          <a:solidFill>
            <a:srgbClr val="F2E8CF"/>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2"/>
          <p:cNvSpPr/>
          <p:nvPr/>
        </p:nvSpPr>
        <p:spPr>
          <a:xfrm>
            <a:off x="6461760" y="3669567"/>
            <a:ext cx="1905000"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400">
                <a:solidFill>
                  <a:srgbClr val="5E2324"/>
                </a:solidFill>
                <a:latin typeface="Quicksand"/>
                <a:ea typeface="Quicksand"/>
                <a:cs typeface="Quicksand"/>
                <a:sym typeface="Quicksand"/>
              </a:rPr>
              <a:t>Cc</a:t>
            </a:r>
            <a:endParaRPr b="1" sz="1400">
              <a:solidFill>
                <a:srgbClr val="5E2324"/>
              </a:solidFill>
              <a:latin typeface="Quicksand"/>
              <a:ea typeface="Quicksand"/>
              <a:cs typeface="Quicksand"/>
              <a:sym typeface="Quicksand"/>
            </a:endParaRPr>
          </a:p>
        </p:txBody>
      </p:sp>
      <p:sp>
        <p:nvSpPr>
          <p:cNvPr id="109" name="Google Shape;109;p2"/>
          <p:cNvSpPr txBox="1"/>
          <p:nvPr/>
        </p:nvSpPr>
        <p:spPr>
          <a:xfrm>
            <a:off x="6461760" y="4296922"/>
            <a:ext cx="1905000" cy="1692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100">
                <a:solidFill>
                  <a:srgbClr val="5E2324"/>
                </a:solidFill>
                <a:latin typeface="Quicksand"/>
                <a:ea typeface="Quicksand"/>
                <a:cs typeface="Quicksand"/>
                <a:sym typeface="Quicksand"/>
              </a:rPr>
              <a:t>Etiam ultrices dolo</a:t>
            </a:r>
            <a:endParaRPr sz="1100">
              <a:solidFill>
                <a:srgbClr val="5E2324"/>
              </a:solidFill>
              <a:latin typeface="Quicksand"/>
              <a:ea typeface="Quicksand"/>
              <a:cs typeface="Quicksand"/>
              <a:sym typeface="Quicksand"/>
            </a:endParaRPr>
          </a:p>
        </p:txBody>
      </p:sp>
      <p:sp>
        <p:nvSpPr>
          <p:cNvPr id="110" name="Google Shape;110;p2"/>
          <p:cNvSpPr txBox="1"/>
          <p:nvPr/>
        </p:nvSpPr>
        <p:spPr>
          <a:xfrm>
            <a:off x="6461760" y="4091075"/>
            <a:ext cx="1905000"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5E2324"/>
                </a:solidFill>
                <a:latin typeface="Quicksand Medium"/>
                <a:ea typeface="Quicksand Medium"/>
                <a:cs typeface="Quicksand Medium"/>
                <a:sym typeface="Quicksand Medium"/>
              </a:rPr>
              <a:t>First Content Section</a:t>
            </a:r>
            <a:endParaRPr/>
          </a:p>
        </p:txBody>
      </p:sp>
      <p:sp>
        <p:nvSpPr>
          <p:cNvPr id="111" name="Google Shape;111;p2"/>
          <p:cNvSpPr/>
          <p:nvPr/>
        </p:nvSpPr>
        <p:spPr>
          <a:xfrm>
            <a:off x="9098280" y="3669567"/>
            <a:ext cx="1905000"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400">
                <a:solidFill>
                  <a:srgbClr val="5E2324"/>
                </a:solidFill>
                <a:latin typeface="Quicksand"/>
                <a:ea typeface="Quicksand"/>
                <a:cs typeface="Quicksand"/>
                <a:sym typeface="Quicksand"/>
              </a:rPr>
              <a:t>Dd</a:t>
            </a:r>
            <a:endParaRPr b="1" sz="1400">
              <a:solidFill>
                <a:srgbClr val="5E2324"/>
              </a:solidFill>
              <a:latin typeface="Quicksand"/>
              <a:ea typeface="Quicksand"/>
              <a:cs typeface="Quicksand"/>
              <a:sym typeface="Quicksand"/>
            </a:endParaRPr>
          </a:p>
        </p:txBody>
      </p:sp>
      <p:sp>
        <p:nvSpPr>
          <p:cNvPr id="112" name="Google Shape;112;p2"/>
          <p:cNvSpPr txBox="1"/>
          <p:nvPr/>
        </p:nvSpPr>
        <p:spPr>
          <a:xfrm>
            <a:off x="9098280" y="4296922"/>
            <a:ext cx="1905000" cy="1692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100">
                <a:solidFill>
                  <a:srgbClr val="5E2324"/>
                </a:solidFill>
                <a:latin typeface="Quicksand"/>
                <a:ea typeface="Quicksand"/>
                <a:cs typeface="Quicksand"/>
                <a:sym typeface="Quicksand"/>
              </a:rPr>
              <a:t>Etiam ultrices dolo</a:t>
            </a:r>
            <a:endParaRPr sz="1100">
              <a:solidFill>
                <a:srgbClr val="5E2324"/>
              </a:solidFill>
              <a:latin typeface="Quicksand"/>
              <a:ea typeface="Quicksand"/>
              <a:cs typeface="Quicksand"/>
              <a:sym typeface="Quicksand"/>
            </a:endParaRPr>
          </a:p>
        </p:txBody>
      </p:sp>
      <p:sp>
        <p:nvSpPr>
          <p:cNvPr id="113" name="Google Shape;113;p2"/>
          <p:cNvSpPr txBox="1"/>
          <p:nvPr/>
        </p:nvSpPr>
        <p:spPr>
          <a:xfrm>
            <a:off x="9098280" y="4091075"/>
            <a:ext cx="1905000"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5E2324"/>
                </a:solidFill>
                <a:latin typeface="Quicksand Medium"/>
                <a:ea typeface="Quicksand Medium"/>
                <a:cs typeface="Quicksand Medium"/>
                <a:sym typeface="Quicksand Medium"/>
              </a:rPr>
              <a:t>First Content Section</a:t>
            </a:r>
            <a:endParaRPr/>
          </a:p>
        </p:txBody>
      </p:sp>
      <p:sp>
        <p:nvSpPr>
          <p:cNvPr id="114" name="Google Shape;114;p2"/>
          <p:cNvSpPr/>
          <p:nvPr/>
        </p:nvSpPr>
        <p:spPr>
          <a:xfrm>
            <a:off x="3825240" y="3669567"/>
            <a:ext cx="1905000"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400">
                <a:solidFill>
                  <a:schemeClr val="lt1"/>
                </a:solidFill>
                <a:latin typeface="Quicksand"/>
                <a:ea typeface="Quicksand"/>
                <a:cs typeface="Quicksand"/>
                <a:sym typeface="Quicksand"/>
              </a:rPr>
              <a:t>Bb</a:t>
            </a:r>
            <a:endParaRPr b="1" sz="1400">
              <a:solidFill>
                <a:schemeClr val="lt1"/>
              </a:solidFill>
              <a:latin typeface="Quicksand"/>
              <a:ea typeface="Quicksand"/>
              <a:cs typeface="Quicksand"/>
              <a:sym typeface="Quicksand"/>
            </a:endParaRPr>
          </a:p>
        </p:txBody>
      </p:sp>
      <p:sp>
        <p:nvSpPr>
          <p:cNvPr id="115" name="Google Shape;115;p2"/>
          <p:cNvSpPr txBox="1"/>
          <p:nvPr/>
        </p:nvSpPr>
        <p:spPr>
          <a:xfrm>
            <a:off x="3825240" y="4296922"/>
            <a:ext cx="1905000" cy="1692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100">
                <a:solidFill>
                  <a:schemeClr val="lt1"/>
                </a:solidFill>
                <a:latin typeface="Quicksand"/>
                <a:ea typeface="Quicksand"/>
                <a:cs typeface="Quicksand"/>
                <a:sym typeface="Quicksand"/>
              </a:rPr>
              <a:t>Etiam ultrices dolo</a:t>
            </a:r>
            <a:endParaRPr sz="1100">
              <a:solidFill>
                <a:schemeClr val="lt1"/>
              </a:solidFill>
              <a:latin typeface="Quicksand"/>
              <a:ea typeface="Quicksand"/>
              <a:cs typeface="Quicksand"/>
              <a:sym typeface="Quicksand"/>
            </a:endParaRPr>
          </a:p>
        </p:txBody>
      </p:sp>
      <p:sp>
        <p:nvSpPr>
          <p:cNvPr id="116" name="Google Shape;116;p2"/>
          <p:cNvSpPr txBox="1"/>
          <p:nvPr/>
        </p:nvSpPr>
        <p:spPr>
          <a:xfrm>
            <a:off x="3825240" y="4091075"/>
            <a:ext cx="1905000"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chemeClr val="lt1"/>
                </a:solidFill>
                <a:latin typeface="Quicksand Medium"/>
                <a:ea typeface="Quicksand Medium"/>
                <a:cs typeface="Quicksand Medium"/>
                <a:sym typeface="Quicksand Medium"/>
              </a:rPr>
              <a:t>First Content Section</a:t>
            </a:r>
            <a:endParaRPr/>
          </a:p>
        </p:txBody>
      </p:sp>
      <p:sp>
        <p:nvSpPr>
          <p:cNvPr id="117" name="Google Shape;117;p2"/>
          <p:cNvSpPr/>
          <p:nvPr/>
        </p:nvSpPr>
        <p:spPr>
          <a:xfrm>
            <a:off x="1188720" y="3669567"/>
            <a:ext cx="1905000"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400">
                <a:solidFill>
                  <a:srgbClr val="5E2324"/>
                </a:solidFill>
                <a:latin typeface="Quicksand"/>
                <a:ea typeface="Quicksand"/>
                <a:cs typeface="Quicksand"/>
                <a:sym typeface="Quicksand"/>
              </a:rPr>
              <a:t>Aa</a:t>
            </a:r>
            <a:endParaRPr b="1" sz="1400">
              <a:solidFill>
                <a:srgbClr val="5E2324"/>
              </a:solidFill>
              <a:latin typeface="Quicksand"/>
              <a:ea typeface="Quicksand"/>
              <a:cs typeface="Quicksand"/>
              <a:sym typeface="Quicksand"/>
            </a:endParaRPr>
          </a:p>
        </p:txBody>
      </p:sp>
      <p:sp>
        <p:nvSpPr>
          <p:cNvPr id="118" name="Google Shape;118;p2"/>
          <p:cNvSpPr txBox="1"/>
          <p:nvPr/>
        </p:nvSpPr>
        <p:spPr>
          <a:xfrm>
            <a:off x="1188720" y="4296922"/>
            <a:ext cx="1905000" cy="1692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100">
                <a:solidFill>
                  <a:srgbClr val="5E2324"/>
                </a:solidFill>
                <a:latin typeface="Quicksand"/>
                <a:ea typeface="Quicksand"/>
                <a:cs typeface="Quicksand"/>
                <a:sym typeface="Quicksand"/>
              </a:rPr>
              <a:t>Etiam ultrices dolo</a:t>
            </a:r>
            <a:endParaRPr sz="1100">
              <a:solidFill>
                <a:srgbClr val="5E2324"/>
              </a:solidFill>
              <a:latin typeface="Quicksand"/>
              <a:ea typeface="Quicksand"/>
              <a:cs typeface="Quicksand"/>
              <a:sym typeface="Quicksand"/>
            </a:endParaRPr>
          </a:p>
        </p:txBody>
      </p:sp>
      <p:sp>
        <p:nvSpPr>
          <p:cNvPr id="119" name="Google Shape;119;p2"/>
          <p:cNvSpPr txBox="1"/>
          <p:nvPr/>
        </p:nvSpPr>
        <p:spPr>
          <a:xfrm>
            <a:off x="1188720" y="4091075"/>
            <a:ext cx="1905000"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5E2324"/>
                </a:solidFill>
                <a:latin typeface="Quicksand Medium"/>
                <a:ea typeface="Quicksand Medium"/>
                <a:cs typeface="Quicksand Medium"/>
                <a:sym typeface="Quicksand Medium"/>
              </a:rPr>
              <a:t>First Content Section</a:t>
            </a:r>
            <a:endParaRPr/>
          </a:p>
        </p:txBody>
      </p:sp>
      <p:sp>
        <p:nvSpPr>
          <p:cNvPr id="120" name="Google Shape;120;p2"/>
          <p:cNvSpPr/>
          <p:nvPr/>
        </p:nvSpPr>
        <p:spPr>
          <a:xfrm>
            <a:off x="6461760" y="4946008"/>
            <a:ext cx="1905000"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400">
                <a:solidFill>
                  <a:srgbClr val="5E2324"/>
                </a:solidFill>
                <a:latin typeface="Quicksand"/>
                <a:ea typeface="Quicksand"/>
                <a:cs typeface="Quicksand"/>
                <a:sym typeface="Quicksand"/>
              </a:rPr>
              <a:t>01</a:t>
            </a:r>
            <a:endParaRPr b="1" sz="1400">
              <a:solidFill>
                <a:srgbClr val="5E2324"/>
              </a:solidFill>
              <a:latin typeface="Quicksand"/>
              <a:ea typeface="Quicksand"/>
              <a:cs typeface="Quicksand"/>
              <a:sym typeface="Quicksand"/>
            </a:endParaRPr>
          </a:p>
        </p:txBody>
      </p:sp>
      <p:sp>
        <p:nvSpPr>
          <p:cNvPr id="121" name="Google Shape;121;p2"/>
          <p:cNvSpPr txBox="1"/>
          <p:nvPr/>
        </p:nvSpPr>
        <p:spPr>
          <a:xfrm>
            <a:off x="6461760" y="5573363"/>
            <a:ext cx="1905000" cy="1692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100">
                <a:solidFill>
                  <a:srgbClr val="5E2324"/>
                </a:solidFill>
                <a:latin typeface="Quicksand"/>
                <a:ea typeface="Quicksand"/>
                <a:cs typeface="Quicksand"/>
                <a:sym typeface="Quicksand"/>
              </a:rPr>
              <a:t>Etiam ultrices dolo</a:t>
            </a:r>
            <a:endParaRPr sz="1100">
              <a:solidFill>
                <a:srgbClr val="5E2324"/>
              </a:solidFill>
              <a:latin typeface="Quicksand"/>
              <a:ea typeface="Quicksand"/>
              <a:cs typeface="Quicksand"/>
              <a:sym typeface="Quicksand"/>
            </a:endParaRPr>
          </a:p>
        </p:txBody>
      </p:sp>
      <p:sp>
        <p:nvSpPr>
          <p:cNvPr id="122" name="Google Shape;122;p2"/>
          <p:cNvSpPr txBox="1"/>
          <p:nvPr/>
        </p:nvSpPr>
        <p:spPr>
          <a:xfrm>
            <a:off x="6461760" y="5367516"/>
            <a:ext cx="1905000"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5E2324"/>
                </a:solidFill>
                <a:latin typeface="Quicksand Medium"/>
                <a:ea typeface="Quicksand Medium"/>
                <a:cs typeface="Quicksand Medium"/>
                <a:sym typeface="Quicksand Medium"/>
              </a:rPr>
              <a:t>First Content Section</a:t>
            </a:r>
            <a:endParaRPr/>
          </a:p>
        </p:txBody>
      </p:sp>
      <p:sp>
        <p:nvSpPr>
          <p:cNvPr id="123" name="Google Shape;123;p2"/>
          <p:cNvSpPr/>
          <p:nvPr/>
        </p:nvSpPr>
        <p:spPr>
          <a:xfrm>
            <a:off x="9098280" y="4946008"/>
            <a:ext cx="1905000"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400">
                <a:solidFill>
                  <a:srgbClr val="5E2324"/>
                </a:solidFill>
                <a:latin typeface="Quicksand"/>
                <a:ea typeface="Quicksand"/>
                <a:cs typeface="Quicksand"/>
                <a:sym typeface="Quicksand"/>
              </a:rPr>
              <a:t>01</a:t>
            </a:r>
            <a:endParaRPr b="1" sz="1400">
              <a:solidFill>
                <a:srgbClr val="5E2324"/>
              </a:solidFill>
              <a:latin typeface="Quicksand"/>
              <a:ea typeface="Quicksand"/>
              <a:cs typeface="Quicksand"/>
              <a:sym typeface="Quicksand"/>
            </a:endParaRPr>
          </a:p>
        </p:txBody>
      </p:sp>
      <p:sp>
        <p:nvSpPr>
          <p:cNvPr id="124" name="Google Shape;124;p2"/>
          <p:cNvSpPr txBox="1"/>
          <p:nvPr/>
        </p:nvSpPr>
        <p:spPr>
          <a:xfrm>
            <a:off x="9098280" y="5573363"/>
            <a:ext cx="1905000" cy="1692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100">
                <a:solidFill>
                  <a:srgbClr val="5E2324"/>
                </a:solidFill>
                <a:latin typeface="Quicksand"/>
                <a:ea typeface="Quicksand"/>
                <a:cs typeface="Quicksand"/>
                <a:sym typeface="Quicksand"/>
              </a:rPr>
              <a:t>Etiam ultrices dolo</a:t>
            </a:r>
            <a:endParaRPr sz="1100">
              <a:solidFill>
                <a:srgbClr val="5E2324"/>
              </a:solidFill>
              <a:latin typeface="Quicksand"/>
              <a:ea typeface="Quicksand"/>
              <a:cs typeface="Quicksand"/>
              <a:sym typeface="Quicksand"/>
            </a:endParaRPr>
          </a:p>
        </p:txBody>
      </p:sp>
      <p:sp>
        <p:nvSpPr>
          <p:cNvPr id="125" name="Google Shape;125;p2"/>
          <p:cNvSpPr txBox="1"/>
          <p:nvPr/>
        </p:nvSpPr>
        <p:spPr>
          <a:xfrm>
            <a:off x="9098280" y="5367516"/>
            <a:ext cx="1905000"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5E2324"/>
                </a:solidFill>
                <a:latin typeface="Quicksand Medium"/>
                <a:ea typeface="Quicksand Medium"/>
                <a:cs typeface="Quicksand Medium"/>
                <a:sym typeface="Quicksand Medium"/>
              </a:rPr>
              <a:t>First Content Section</a:t>
            </a:r>
            <a:endParaRPr/>
          </a:p>
        </p:txBody>
      </p:sp>
      <p:sp>
        <p:nvSpPr>
          <p:cNvPr id="126" name="Google Shape;126;p2"/>
          <p:cNvSpPr/>
          <p:nvPr/>
        </p:nvSpPr>
        <p:spPr>
          <a:xfrm>
            <a:off x="3825240" y="4946008"/>
            <a:ext cx="1905000"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400">
                <a:solidFill>
                  <a:schemeClr val="lt1"/>
                </a:solidFill>
                <a:latin typeface="Quicksand"/>
                <a:ea typeface="Quicksand"/>
                <a:cs typeface="Quicksand"/>
                <a:sym typeface="Quicksand"/>
              </a:rPr>
              <a:t>01</a:t>
            </a:r>
            <a:endParaRPr b="1" sz="1400">
              <a:solidFill>
                <a:schemeClr val="lt1"/>
              </a:solidFill>
              <a:latin typeface="Quicksand"/>
              <a:ea typeface="Quicksand"/>
              <a:cs typeface="Quicksand"/>
              <a:sym typeface="Quicksand"/>
            </a:endParaRPr>
          </a:p>
        </p:txBody>
      </p:sp>
      <p:sp>
        <p:nvSpPr>
          <p:cNvPr id="127" name="Google Shape;127;p2"/>
          <p:cNvSpPr txBox="1"/>
          <p:nvPr/>
        </p:nvSpPr>
        <p:spPr>
          <a:xfrm>
            <a:off x="3825240" y="5573363"/>
            <a:ext cx="1905000" cy="1692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100">
                <a:solidFill>
                  <a:schemeClr val="lt1"/>
                </a:solidFill>
                <a:latin typeface="Quicksand"/>
                <a:ea typeface="Quicksand"/>
                <a:cs typeface="Quicksand"/>
                <a:sym typeface="Quicksand"/>
              </a:rPr>
              <a:t>Etiam ultrices dolo</a:t>
            </a:r>
            <a:endParaRPr sz="1100">
              <a:solidFill>
                <a:schemeClr val="lt1"/>
              </a:solidFill>
              <a:latin typeface="Quicksand"/>
              <a:ea typeface="Quicksand"/>
              <a:cs typeface="Quicksand"/>
              <a:sym typeface="Quicksand"/>
            </a:endParaRPr>
          </a:p>
        </p:txBody>
      </p:sp>
      <p:sp>
        <p:nvSpPr>
          <p:cNvPr id="128" name="Google Shape;128;p2"/>
          <p:cNvSpPr txBox="1"/>
          <p:nvPr/>
        </p:nvSpPr>
        <p:spPr>
          <a:xfrm>
            <a:off x="3825240" y="5367516"/>
            <a:ext cx="1905000"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chemeClr val="lt1"/>
                </a:solidFill>
                <a:latin typeface="Quicksand Medium"/>
                <a:ea typeface="Quicksand Medium"/>
                <a:cs typeface="Quicksand Medium"/>
                <a:sym typeface="Quicksand Medium"/>
              </a:rPr>
              <a:t>First Content Section</a:t>
            </a:r>
            <a:endParaRPr/>
          </a:p>
        </p:txBody>
      </p:sp>
      <p:sp>
        <p:nvSpPr>
          <p:cNvPr id="129" name="Google Shape;129;p2"/>
          <p:cNvSpPr/>
          <p:nvPr/>
        </p:nvSpPr>
        <p:spPr>
          <a:xfrm>
            <a:off x="1188720" y="4946008"/>
            <a:ext cx="1905000"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400">
                <a:solidFill>
                  <a:srgbClr val="5E2324"/>
                </a:solidFill>
                <a:latin typeface="Quicksand"/>
                <a:ea typeface="Quicksand"/>
                <a:cs typeface="Quicksand"/>
                <a:sym typeface="Quicksand"/>
              </a:rPr>
              <a:t>01</a:t>
            </a:r>
            <a:endParaRPr b="1" sz="1400">
              <a:solidFill>
                <a:srgbClr val="5E2324"/>
              </a:solidFill>
              <a:latin typeface="Quicksand"/>
              <a:ea typeface="Quicksand"/>
              <a:cs typeface="Quicksand"/>
              <a:sym typeface="Quicksand"/>
            </a:endParaRPr>
          </a:p>
        </p:txBody>
      </p:sp>
      <p:sp>
        <p:nvSpPr>
          <p:cNvPr id="130" name="Google Shape;130;p2"/>
          <p:cNvSpPr txBox="1"/>
          <p:nvPr/>
        </p:nvSpPr>
        <p:spPr>
          <a:xfrm>
            <a:off x="1188720" y="5573363"/>
            <a:ext cx="1905000" cy="1692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100">
                <a:solidFill>
                  <a:srgbClr val="5E2324"/>
                </a:solidFill>
                <a:latin typeface="Quicksand"/>
                <a:ea typeface="Quicksand"/>
                <a:cs typeface="Quicksand"/>
                <a:sym typeface="Quicksand"/>
              </a:rPr>
              <a:t>Etiam ultrices dolo</a:t>
            </a:r>
            <a:endParaRPr sz="1100">
              <a:solidFill>
                <a:srgbClr val="5E2324"/>
              </a:solidFill>
              <a:latin typeface="Quicksand"/>
              <a:ea typeface="Quicksand"/>
              <a:cs typeface="Quicksand"/>
              <a:sym typeface="Quicksand"/>
            </a:endParaRPr>
          </a:p>
        </p:txBody>
      </p:sp>
      <p:sp>
        <p:nvSpPr>
          <p:cNvPr id="131" name="Google Shape;131;p2"/>
          <p:cNvSpPr txBox="1"/>
          <p:nvPr/>
        </p:nvSpPr>
        <p:spPr>
          <a:xfrm>
            <a:off x="1188720" y="5367516"/>
            <a:ext cx="1905000"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5E2324"/>
                </a:solidFill>
                <a:latin typeface="Quicksand Medium"/>
                <a:ea typeface="Quicksand Medium"/>
                <a:cs typeface="Quicksand Medium"/>
                <a:sym typeface="Quicksand Medium"/>
              </a:rPr>
              <a:t>First Content Section</a:t>
            </a:r>
            <a:endParaRPr/>
          </a:p>
        </p:txBody>
      </p:sp>
      <p:sp>
        <p:nvSpPr>
          <p:cNvPr id="132" name="Google Shape;132;p2"/>
          <p:cNvSpPr txBox="1"/>
          <p:nvPr/>
        </p:nvSpPr>
        <p:spPr>
          <a:xfrm>
            <a:off x="3825240" y="3201831"/>
            <a:ext cx="1905000"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5E2324"/>
                </a:solidFill>
                <a:latin typeface="Quicksand Medium"/>
                <a:ea typeface="Quicksand Medium"/>
                <a:cs typeface="Quicksand Medium"/>
                <a:sym typeface="Quicksand Medium"/>
              </a:rPr>
              <a:t>Highlighted</a:t>
            </a:r>
            <a:endParaRPr/>
          </a:p>
        </p:txBody>
      </p:sp>
      <p:sp>
        <p:nvSpPr>
          <p:cNvPr id="133" name="Google Shape;133;p2"/>
          <p:cNvSpPr txBox="1"/>
          <p:nvPr/>
        </p:nvSpPr>
        <p:spPr>
          <a:xfrm>
            <a:off x="3825240" y="6059861"/>
            <a:ext cx="1905000"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5E2324"/>
                </a:solidFill>
                <a:latin typeface="Quicksand Medium"/>
                <a:ea typeface="Quicksand Medium"/>
                <a:cs typeface="Quicksand Medium"/>
                <a:sym typeface="Quicksand Medium"/>
              </a:rPr>
              <a:t>Highlighted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561" name="Shape 561"/>
        <p:cNvGrpSpPr/>
        <p:nvPr/>
      </p:nvGrpSpPr>
      <p:grpSpPr>
        <a:xfrm>
          <a:off x="0" y="0"/>
          <a:ext cx="0" cy="0"/>
          <a:chOff x="0" y="0"/>
          <a:chExt cx="0" cy="0"/>
        </a:xfrm>
      </p:grpSpPr>
      <p:sp>
        <p:nvSpPr>
          <p:cNvPr id="562" name="Google Shape;562;p20"/>
          <p:cNvSpPr txBox="1"/>
          <p:nvPr/>
        </p:nvSpPr>
        <p:spPr>
          <a:xfrm>
            <a:off x="914402" y="1330989"/>
            <a:ext cx="42671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Snapshot</a:t>
            </a:r>
            <a:endParaRPr/>
          </a:p>
        </p:txBody>
      </p:sp>
      <p:sp>
        <p:nvSpPr>
          <p:cNvPr id="563" name="Google Shape;563;p20"/>
          <p:cNvSpPr txBox="1"/>
          <p:nvPr/>
        </p:nvSpPr>
        <p:spPr>
          <a:xfrm>
            <a:off x="914528" y="2186875"/>
            <a:ext cx="4268216" cy="732123"/>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Cras in orci quis velit dapibus mollis. Pellentesque dicnisl vel fermentum. Aenean eget neque sagittisNam nec ex congue risus pretium vehicula hendrerit et ipsum. </a:t>
            </a:r>
            <a:endParaRPr/>
          </a:p>
        </p:txBody>
      </p:sp>
      <p:sp>
        <p:nvSpPr>
          <p:cNvPr id="564" name="Google Shape;564;p20"/>
          <p:cNvSpPr txBox="1"/>
          <p:nvPr/>
        </p:nvSpPr>
        <p:spPr>
          <a:xfrm>
            <a:off x="914400" y="913387"/>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
        <p:nvSpPr>
          <p:cNvPr id="565" name="Google Shape;565;p20"/>
          <p:cNvSpPr txBox="1"/>
          <p:nvPr/>
        </p:nvSpPr>
        <p:spPr>
          <a:xfrm>
            <a:off x="7009256" y="2187579"/>
            <a:ext cx="1905001" cy="731419"/>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accumsan ante luctus tortor, et auctoransa purus nunc</a:t>
            </a:r>
            <a:endParaRPr/>
          </a:p>
        </p:txBody>
      </p:sp>
      <p:sp>
        <p:nvSpPr>
          <p:cNvPr id="566" name="Google Shape;566;p20"/>
          <p:cNvSpPr txBox="1"/>
          <p:nvPr/>
        </p:nvSpPr>
        <p:spPr>
          <a:xfrm>
            <a:off x="9371455" y="2187579"/>
            <a:ext cx="1905001" cy="731419"/>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accumsan ante luctus tortor, et auctoransa purus nunc</a:t>
            </a:r>
            <a:endParaRPr/>
          </a:p>
        </p:txBody>
      </p:sp>
      <p:sp>
        <p:nvSpPr>
          <p:cNvPr id="567" name="Google Shape;567;p20"/>
          <p:cNvSpPr txBox="1"/>
          <p:nvPr/>
        </p:nvSpPr>
        <p:spPr>
          <a:xfrm>
            <a:off x="7009256" y="1330989"/>
            <a:ext cx="1905001"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Aa</a:t>
            </a:r>
            <a:endParaRPr/>
          </a:p>
        </p:txBody>
      </p:sp>
      <p:sp>
        <p:nvSpPr>
          <p:cNvPr id="568" name="Google Shape;568;p20"/>
          <p:cNvSpPr txBox="1"/>
          <p:nvPr/>
        </p:nvSpPr>
        <p:spPr>
          <a:xfrm>
            <a:off x="9371455" y="1330989"/>
            <a:ext cx="1905001"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Bb</a:t>
            </a:r>
            <a:endParaRPr/>
          </a:p>
        </p:txBody>
      </p:sp>
      <p:pic>
        <p:nvPicPr>
          <p:cNvPr id="569" name="Google Shape;569;p20"/>
          <p:cNvPicPr preferRelativeResize="0"/>
          <p:nvPr/>
        </p:nvPicPr>
        <p:blipFill rotWithShape="1">
          <a:blip r:embed="rId3">
            <a:alphaModFix/>
          </a:blip>
          <a:srcRect b="35917" l="0" r="0" t="35918"/>
          <a:stretch/>
        </p:blipFill>
        <p:spPr>
          <a:xfrm>
            <a:off x="0" y="3424722"/>
            <a:ext cx="12192002" cy="3433278"/>
          </a:xfrm>
          <a:custGeom>
            <a:rect b="b" l="l" r="r" t="t"/>
            <a:pathLst>
              <a:path extrusionOk="0" h="3433278" w="12192002">
                <a:moveTo>
                  <a:pt x="411475" y="0"/>
                </a:moveTo>
                <a:lnTo>
                  <a:pt x="3550920" y="0"/>
                </a:lnTo>
                <a:lnTo>
                  <a:pt x="5201923" y="0"/>
                </a:lnTo>
                <a:lnTo>
                  <a:pt x="5593086" y="0"/>
                </a:lnTo>
                <a:lnTo>
                  <a:pt x="6004561" y="0"/>
                </a:lnTo>
                <a:lnTo>
                  <a:pt x="6187443" y="0"/>
                </a:lnTo>
                <a:lnTo>
                  <a:pt x="6598918" y="0"/>
                </a:lnTo>
                <a:lnTo>
                  <a:pt x="6786883" y="0"/>
                </a:lnTo>
                <a:lnTo>
                  <a:pt x="8641082" y="0"/>
                </a:lnTo>
                <a:lnTo>
                  <a:pt x="11780527" y="0"/>
                </a:lnTo>
                <a:cubicBezTo>
                  <a:pt x="12007778" y="0"/>
                  <a:pt x="12192002" y="184224"/>
                  <a:pt x="12192002" y="411475"/>
                </a:cubicBezTo>
                <a:lnTo>
                  <a:pt x="12192002" y="3429000"/>
                </a:lnTo>
                <a:lnTo>
                  <a:pt x="12192002" y="3433278"/>
                </a:lnTo>
                <a:lnTo>
                  <a:pt x="0" y="3433278"/>
                </a:lnTo>
                <a:lnTo>
                  <a:pt x="0" y="3429000"/>
                </a:lnTo>
                <a:lnTo>
                  <a:pt x="0" y="411475"/>
                </a:lnTo>
                <a:cubicBezTo>
                  <a:pt x="0" y="184224"/>
                  <a:pt x="184224" y="0"/>
                  <a:pt x="411475" y="0"/>
                </a:cubicBezTo>
                <a:close/>
              </a:path>
            </a:pathLst>
          </a:cu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573" name="Shape 573"/>
        <p:cNvGrpSpPr/>
        <p:nvPr/>
      </p:nvGrpSpPr>
      <p:grpSpPr>
        <a:xfrm>
          <a:off x="0" y="0"/>
          <a:ext cx="0" cy="0"/>
          <a:chOff x="0" y="0"/>
          <a:chExt cx="0" cy="0"/>
        </a:xfrm>
      </p:grpSpPr>
      <p:sp>
        <p:nvSpPr>
          <p:cNvPr id="574" name="Google Shape;574;p21"/>
          <p:cNvSpPr txBox="1"/>
          <p:nvPr/>
        </p:nvSpPr>
        <p:spPr>
          <a:xfrm>
            <a:off x="914402" y="1332002"/>
            <a:ext cx="42671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chemeClr val="lt1"/>
                </a:solidFill>
                <a:latin typeface="Quicksand"/>
                <a:ea typeface="Quicksand"/>
                <a:cs typeface="Quicksand"/>
                <a:sym typeface="Quicksand"/>
              </a:rPr>
              <a:t>Analysis Focus</a:t>
            </a:r>
            <a:endParaRPr/>
          </a:p>
        </p:txBody>
      </p:sp>
      <p:sp>
        <p:nvSpPr>
          <p:cNvPr id="575" name="Google Shape;575;p21"/>
          <p:cNvSpPr txBox="1"/>
          <p:nvPr/>
        </p:nvSpPr>
        <p:spPr>
          <a:xfrm>
            <a:off x="914400" y="914400"/>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Our Introduction</a:t>
            </a:r>
            <a:endParaRPr baseline="30000" sz="1400">
              <a:solidFill>
                <a:schemeClr val="lt1"/>
              </a:solidFill>
              <a:latin typeface="Quicksand Medium"/>
              <a:ea typeface="Quicksand Medium"/>
              <a:cs typeface="Quicksand Medium"/>
              <a:sym typeface="Quicksand Medium"/>
            </a:endParaRPr>
          </a:p>
        </p:txBody>
      </p:sp>
      <p:sp>
        <p:nvSpPr>
          <p:cNvPr id="576" name="Google Shape;576;p21"/>
          <p:cNvSpPr txBox="1"/>
          <p:nvPr/>
        </p:nvSpPr>
        <p:spPr>
          <a:xfrm>
            <a:off x="914399" y="2147577"/>
            <a:ext cx="4267199" cy="1009122"/>
          </a:xfrm>
          <a:prstGeom prst="rect">
            <a:avLst/>
          </a:prstGeom>
          <a:noFill/>
          <a:ln>
            <a:noFill/>
          </a:ln>
        </p:spPr>
        <p:txBody>
          <a:bodyPr anchorCtr="0" anchor="t" bIns="0" lIns="0" spcFirstLastPara="1" rIns="0" wrap="square" tIns="0">
            <a:spAutoFit/>
          </a:bodyPr>
          <a:lstStyle/>
          <a:p>
            <a:pPr indent="-171450" lvl="0" marL="171450" marR="0" rtl="0" algn="l">
              <a:lnSpc>
                <a:spcPct val="150000"/>
              </a:lnSpc>
              <a:spcBef>
                <a:spcPts val="0"/>
              </a:spcBef>
              <a:spcAft>
                <a:spcPts val="0"/>
              </a:spcAft>
              <a:buClr>
                <a:schemeClr val="lt1"/>
              </a:buClr>
              <a:buSzPts val="1200"/>
              <a:buFont typeface="Arial"/>
              <a:buChar char="•"/>
            </a:pPr>
            <a:r>
              <a:rPr b="1" lang="en-US" sz="1200">
                <a:solidFill>
                  <a:schemeClr val="lt1"/>
                </a:solidFill>
                <a:latin typeface="Quicksand"/>
                <a:ea typeface="Quicksand"/>
                <a:cs typeface="Quicksand"/>
                <a:sym typeface="Quicksand"/>
              </a:rPr>
              <a:t>User behavior</a:t>
            </a:r>
            <a:endParaRPr/>
          </a:p>
          <a:p>
            <a:pPr indent="0" lvl="0" marL="174625"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Cras vel fermentum metus. Integer luctus convallis massa, ut rutrum lectus dictum ac. Maecenas ligula orci, feugiat suscipi purus sed, suscipit lacinia tortor</a:t>
            </a:r>
            <a:endParaRPr sz="1100">
              <a:solidFill>
                <a:schemeClr val="lt1"/>
              </a:solidFill>
              <a:latin typeface="Quicksand"/>
              <a:ea typeface="Quicksand"/>
              <a:cs typeface="Quicksand"/>
              <a:sym typeface="Quicksand"/>
            </a:endParaRPr>
          </a:p>
        </p:txBody>
      </p:sp>
      <p:sp>
        <p:nvSpPr>
          <p:cNvPr id="577" name="Google Shape;577;p21"/>
          <p:cNvSpPr txBox="1"/>
          <p:nvPr/>
        </p:nvSpPr>
        <p:spPr>
          <a:xfrm>
            <a:off x="914411" y="3826337"/>
            <a:ext cx="4267187" cy="169277"/>
          </a:xfrm>
          <a:prstGeom prst="rect">
            <a:avLst/>
          </a:prstGeom>
          <a:noFill/>
          <a:ln>
            <a:noFill/>
          </a:ln>
        </p:spPr>
        <p:txBody>
          <a:bodyPr anchorCtr="0" anchor="t" bIns="0" lIns="0" spcFirstLastPara="1" rIns="0" wrap="square" tIns="0">
            <a:spAutoFit/>
          </a:bodyPr>
          <a:lstStyle/>
          <a:p>
            <a:pPr indent="0" lvl="0" marL="171450" marR="0" rtl="0" algn="l">
              <a:spcBef>
                <a:spcPts val="0"/>
              </a:spcBef>
              <a:spcAft>
                <a:spcPts val="0"/>
              </a:spcAft>
              <a:buNone/>
            </a:pPr>
            <a:r>
              <a:rPr lang="en-US" sz="1100">
                <a:solidFill>
                  <a:schemeClr val="lt1"/>
                </a:solidFill>
                <a:latin typeface="Quicksand"/>
                <a:ea typeface="Quicksand"/>
                <a:cs typeface="Quicksand"/>
                <a:sym typeface="Quicksand"/>
              </a:rPr>
              <a:t>Elit vivamus laoreet anm phasellus</a:t>
            </a:r>
            <a:endParaRPr sz="1100">
              <a:solidFill>
                <a:schemeClr val="lt1"/>
              </a:solidFill>
              <a:latin typeface="Quicksand"/>
              <a:ea typeface="Quicksand"/>
              <a:cs typeface="Quicksand"/>
              <a:sym typeface="Quicksand"/>
            </a:endParaRPr>
          </a:p>
        </p:txBody>
      </p:sp>
      <p:sp>
        <p:nvSpPr>
          <p:cNvPr id="578" name="Google Shape;578;p21"/>
          <p:cNvSpPr txBox="1"/>
          <p:nvPr/>
        </p:nvSpPr>
        <p:spPr>
          <a:xfrm>
            <a:off x="914410" y="3481858"/>
            <a:ext cx="4267188" cy="184666"/>
          </a:xfrm>
          <a:prstGeom prst="rect">
            <a:avLst/>
          </a:prstGeom>
          <a:noFill/>
          <a:ln>
            <a:noFill/>
          </a:ln>
        </p:spPr>
        <p:txBody>
          <a:bodyPr anchorCtr="0" anchor="t" bIns="0" lIns="0" spcFirstLastPara="1" rIns="0" wrap="square" tIns="0">
            <a:spAutoFit/>
          </a:bodyPr>
          <a:lstStyle/>
          <a:p>
            <a:pPr indent="-171450" lvl="0" marL="171450" marR="0" rtl="0" algn="l">
              <a:spcBef>
                <a:spcPts val="0"/>
              </a:spcBef>
              <a:spcAft>
                <a:spcPts val="0"/>
              </a:spcAft>
              <a:buClr>
                <a:schemeClr val="lt1"/>
              </a:buClr>
              <a:buSzPts val="1200"/>
              <a:buFont typeface="Arial"/>
              <a:buChar char="•"/>
            </a:pPr>
            <a:r>
              <a:rPr b="1" lang="en-US" sz="1200">
                <a:solidFill>
                  <a:schemeClr val="lt1"/>
                </a:solidFill>
                <a:latin typeface="Quicksand"/>
                <a:ea typeface="Quicksand"/>
                <a:cs typeface="Quicksand"/>
                <a:sym typeface="Quicksand"/>
              </a:rPr>
              <a:t>Tagline</a:t>
            </a:r>
            <a:endParaRPr/>
          </a:p>
        </p:txBody>
      </p:sp>
      <p:sp>
        <p:nvSpPr>
          <p:cNvPr id="579" name="Google Shape;579;p21"/>
          <p:cNvSpPr txBox="1"/>
          <p:nvPr/>
        </p:nvSpPr>
        <p:spPr>
          <a:xfrm>
            <a:off x="914400" y="4343397"/>
            <a:ext cx="4267188" cy="92333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000">
                <a:solidFill>
                  <a:schemeClr val="lt1"/>
                </a:solidFill>
                <a:latin typeface="Quicksand"/>
                <a:ea typeface="Quicksand"/>
                <a:cs typeface="Quicksand"/>
                <a:sym typeface="Quicksand"/>
              </a:rPr>
              <a:t>DATA &amp; FACT STRONG AND BEAUTIFUL</a:t>
            </a:r>
            <a:endParaRPr/>
          </a:p>
        </p:txBody>
      </p:sp>
      <p:sp>
        <p:nvSpPr>
          <p:cNvPr id="580" name="Google Shape;580;p21"/>
          <p:cNvSpPr txBox="1"/>
          <p:nvPr/>
        </p:nvSpPr>
        <p:spPr>
          <a:xfrm>
            <a:off x="6187440" y="3786155"/>
            <a:ext cx="1991376" cy="737766"/>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vel varius nisi mattis. Cras in orci quis velit dapibus mollis. Pellentesque</a:t>
            </a:r>
            <a:endParaRPr sz="1100">
              <a:solidFill>
                <a:schemeClr val="lt1"/>
              </a:solidFill>
              <a:latin typeface="Quicksand"/>
              <a:ea typeface="Quicksand"/>
              <a:cs typeface="Quicksand"/>
              <a:sym typeface="Quicksand"/>
            </a:endParaRPr>
          </a:p>
        </p:txBody>
      </p:sp>
      <p:sp>
        <p:nvSpPr>
          <p:cNvPr id="581" name="Google Shape;581;p21"/>
          <p:cNvSpPr txBox="1"/>
          <p:nvPr/>
        </p:nvSpPr>
        <p:spPr>
          <a:xfrm>
            <a:off x="6014716" y="3481858"/>
            <a:ext cx="1991376" cy="184666"/>
          </a:xfrm>
          <a:prstGeom prst="rect">
            <a:avLst/>
          </a:prstGeom>
          <a:noFill/>
          <a:ln>
            <a:noFill/>
          </a:ln>
        </p:spPr>
        <p:txBody>
          <a:bodyPr anchorCtr="0" anchor="t" bIns="0" lIns="0" spcFirstLastPara="1" rIns="0" wrap="square" tIns="0">
            <a:spAutoFit/>
          </a:bodyPr>
          <a:lstStyle/>
          <a:p>
            <a:pPr indent="-171450" lvl="0" marL="171450" marR="0" rtl="0" algn="l">
              <a:spcBef>
                <a:spcPts val="0"/>
              </a:spcBef>
              <a:spcAft>
                <a:spcPts val="0"/>
              </a:spcAft>
              <a:buClr>
                <a:schemeClr val="lt1"/>
              </a:buClr>
              <a:buSzPts val="1200"/>
              <a:buFont typeface="Arial"/>
              <a:buChar char="•"/>
            </a:pPr>
            <a:r>
              <a:rPr b="1" lang="en-US" sz="1200">
                <a:solidFill>
                  <a:schemeClr val="lt1"/>
                </a:solidFill>
                <a:latin typeface="Quicksand"/>
                <a:ea typeface="Quicksand"/>
                <a:cs typeface="Quicksand"/>
                <a:sym typeface="Quicksand"/>
              </a:rPr>
              <a:t>Data</a:t>
            </a:r>
            <a:endParaRPr/>
          </a:p>
        </p:txBody>
      </p:sp>
      <p:sp>
        <p:nvSpPr>
          <p:cNvPr id="582" name="Google Shape;582;p21"/>
          <p:cNvSpPr txBox="1"/>
          <p:nvPr/>
        </p:nvSpPr>
        <p:spPr>
          <a:xfrm>
            <a:off x="9286210" y="3786155"/>
            <a:ext cx="1991376" cy="1451166"/>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Elit vivamus laoreet anmans phasellus euismod</a:t>
            </a:r>
            <a:endParaRPr sz="1100">
              <a:solidFill>
                <a:schemeClr val="lt1"/>
              </a:solidFill>
              <a:latin typeface="Quicksand"/>
              <a:ea typeface="Quicksand"/>
              <a:cs typeface="Quicksand"/>
              <a:sym typeface="Quicksand"/>
            </a:endParaRPr>
          </a:p>
          <a:p>
            <a:pPr indent="0" lvl="0" marL="0" marR="0" rtl="0" algn="l">
              <a:lnSpc>
                <a:spcPct val="150000"/>
              </a:lnSpc>
              <a:spcBef>
                <a:spcPts val="0"/>
              </a:spcBef>
              <a:spcAft>
                <a:spcPts val="0"/>
              </a:spcAft>
              <a:buNone/>
            </a:pPr>
            <a:r>
              <a:t/>
            </a:r>
            <a:endParaRPr sz="1100">
              <a:solidFill>
                <a:schemeClr val="lt1"/>
              </a:solidFill>
              <a:latin typeface="Quicksand"/>
              <a:ea typeface="Quicksand"/>
              <a:cs typeface="Quicksand"/>
              <a:sym typeface="Quicksand"/>
            </a:endParaRPr>
          </a:p>
          <a:p>
            <a:pPr indent="-171450" lvl="0" marL="171450" marR="0" rtl="0" algn="l">
              <a:lnSpc>
                <a:spcPct val="200000"/>
              </a:lnSpc>
              <a:spcBef>
                <a:spcPts val="0"/>
              </a:spcBef>
              <a:spcAft>
                <a:spcPts val="0"/>
              </a:spcAft>
              <a:buClr>
                <a:schemeClr val="lt1"/>
              </a:buClr>
              <a:buSzPts val="1200"/>
              <a:buFont typeface="Arial"/>
              <a:buChar char="•"/>
            </a:pPr>
            <a:r>
              <a:rPr lang="en-US" sz="1200">
                <a:solidFill>
                  <a:schemeClr val="lt1"/>
                </a:solidFill>
                <a:latin typeface="Quicksand"/>
                <a:ea typeface="Quicksand"/>
                <a:cs typeface="Quicksand"/>
                <a:sym typeface="Quicksand"/>
              </a:rPr>
              <a:t>Tellusan eget maurisa  </a:t>
            </a:r>
            <a:endParaRPr/>
          </a:p>
          <a:p>
            <a:pPr indent="-171450" lvl="0" marL="171450" marR="0" rtl="0" algn="l">
              <a:lnSpc>
                <a:spcPct val="200000"/>
              </a:lnSpc>
              <a:spcBef>
                <a:spcPts val="0"/>
              </a:spcBef>
              <a:spcAft>
                <a:spcPts val="0"/>
              </a:spcAft>
              <a:buClr>
                <a:schemeClr val="lt1"/>
              </a:buClr>
              <a:buSzPts val="1200"/>
              <a:buFont typeface="Arial"/>
              <a:buChar char="•"/>
            </a:pPr>
            <a:r>
              <a:rPr lang="en-US" sz="1200">
                <a:solidFill>
                  <a:schemeClr val="lt1"/>
                </a:solidFill>
                <a:latin typeface="Quicksand"/>
                <a:ea typeface="Quicksand"/>
                <a:cs typeface="Quicksand"/>
                <a:sym typeface="Quicksand"/>
              </a:rPr>
              <a:t>Pharetra enu</a:t>
            </a:r>
            <a:endParaRPr sz="1200">
              <a:solidFill>
                <a:schemeClr val="lt1"/>
              </a:solidFill>
              <a:latin typeface="Quicksand"/>
              <a:ea typeface="Quicksand"/>
              <a:cs typeface="Quicksand"/>
              <a:sym typeface="Quicksand"/>
            </a:endParaRPr>
          </a:p>
        </p:txBody>
      </p:sp>
      <p:sp>
        <p:nvSpPr>
          <p:cNvPr id="583" name="Google Shape;583;p21"/>
          <p:cNvSpPr txBox="1"/>
          <p:nvPr/>
        </p:nvSpPr>
        <p:spPr>
          <a:xfrm>
            <a:off x="9113486" y="3481858"/>
            <a:ext cx="1991376" cy="184666"/>
          </a:xfrm>
          <a:prstGeom prst="rect">
            <a:avLst/>
          </a:prstGeom>
          <a:noFill/>
          <a:ln>
            <a:noFill/>
          </a:ln>
        </p:spPr>
        <p:txBody>
          <a:bodyPr anchorCtr="0" anchor="t" bIns="0" lIns="0" spcFirstLastPara="1" rIns="0" wrap="square" tIns="0">
            <a:spAutoFit/>
          </a:bodyPr>
          <a:lstStyle/>
          <a:p>
            <a:pPr indent="-171450" lvl="0" marL="171450" marR="0" rtl="0" algn="l">
              <a:spcBef>
                <a:spcPts val="0"/>
              </a:spcBef>
              <a:spcAft>
                <a:spcPts val="0"/>
              </a:spcAft>
              <a:buClr>
                <a:schemeClr val="lt1"/>
              </a:buClr>
              <a:buSzPts val="1200"/>
              <a:buFont typeface="Arial"/>
              <a:buChar char="•"/>
            </a:pPr>
            <a:r>
              <a:rPr b="1" lang="en-US" sz="1200">
                <a:solidFill>
                  <a:schemeClr val="lt1"/>
                </a:solidFill>
                <a:latin typeface="Quicksand"/>
                <a:ea typeface="Quicksand"/>
                <a:cs typeface="Quicksand"/>
                <a:sym typeface="Quicksand"/>
              </a:rPr>
              <a:t>Fact</a:t>
            </a:r>
            <a:endParaRPr/>
          </a:p>
        </p:txBody>
      </p:sp>
      <p:sp>
        <p:nvSpPr>
          <p:cNvPr id="584" name="Google Shape;584;p21"/>
          <p:cNvSpPr txBox="1"/>
          <p:nvPr/>
        </p:nvSpPr>
        <p:spPr>
          <a:xfrm>
            <a:off x="6187440" y="4709036"/>
            <a:ext cx="1991376"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chemeClr val="lt1"/>
                </a:solidFill>
                <a:latin typeface="Quicksand"/>
                <a:ea typeface="Quicksand"/>
                <a:cs typeface="Quicksand"/>
                <a:sym typeface="Quicksand"/>
              </a:rPr>
              <a:t>4000+</a:t>
            </a:r>
            <a:endParaRPr b="1" baseline="30000" sz="3600">
              <a:solidFill>
                <a:schemeClr val="lt1"/>
              </a:solidFill>
              <a:latin typeface="Quicksand"/>
              <a:ea typeface="Quicksand"/>
              <a:cs typeface="Quicksand"/>
              <a:sym typeface="Quicksand"/>
            </a:endParaRPr>
          </a:p>
        </p:txBody>
      </p:sp>
      <p:pic>
        <p:nvPicPr>
          <p:cNvPr id="585" name="Google Shape;585;p21"/>
          <p:cNvPicPr preferRelativeResize="0"/>
          <p:nvPr/>
        </p:nvPicPr>
        <p:blipFill rotWithShape="1">
          <a:blip r:embed="rId3">
            <a:alphaModFix/>
          </a:blip>
          <a:srcRect b="27961" l="0" r="0" t="27961"/>
          <a:stretch/>
        </p:blipFill>
        <p:spPr>
          <a:xfrm>
            <a:off x="6187440" y="0"/>
            <a:ext cx="6004560" cy="2645986"/>
          </a:xfrm>
          <a:custGeom>
            <a:rect b="b" l="l" r="r" t="t"/>
            <a:pathLst>
              <a:path extrusionOk="0" h="2645986" w="6004560">
                <a:moveTo>
                  <a:pt x="0" y="0"/>
                </a:moveTo>
                <a:lnTo>
                  <a:pt x="6004560" y="0"/>
                </a:lnTo>
                <a:lnTo>
                  <a:pt x="6004560" y="2234511"/>
                </a:lnTo>
                <a:lnTo>
                  <a:pt x="6004560" y="2645986"/>
                </a:lnTo>
                <a:lnTo>
                  <a:pt x="5593085" y="2645986"/>
                </a:lnTo>
                <a:lnTo>
                  <a:pt x="3550920" y="2645986"/>
                </a:lnTo>
                <a:lnTo>
                  <a:pt x="411475" y="2645986"/>
                </a:lnTo>
                <a:cubicBezTo>
                  <a:pt x="184225" y="2645986"/>
                  <a:pt x="0" y="2461762"/>
                  <a:pt x="0" y="2234511"/>
                </a:cubicBezTo>
                <a:close/>
              </a:path>
            </a:pathLst>
          </a:cu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589" name="Shape 589"/>
        <p:cNvGrpSpPr/>
        <p:nvPr/>
      </p:nvGrpSpPr>
      <p:grpSpPr>
        <a:xfrm>
          <a:off x="0" y="0"/>
          <a:ext cx="0" cy="0"/>
          <a:chOff x="0" y="0"/>
          <a:chExt cx="0" cy="0"/>
        </a:xfrm>
      </p:grpSpPr>
      <p:sp>
        <p:nvSpPr>
          <p:cNvPr id="590" name="Google Shape;590;p22"/>
          <p:cNvSpPr/>
          <p:nvPr/>
        </p:nvSpPr>
        <p:spPr>
          <a:xfrm>
            <a:off x="457200" y="3520440"/>
            <a:ext cx="5181598" cy="1120140"/>
          </a:xfrm>
          <a:prstGeom prst="roundRect">
            <a:avLst>
              <a:gd fmla="val 16667" name="adj"/>
            </a:avLst>
          </a:prstGeom>
          <a:solidFill>
            <a:srgbClr val="6A994E">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2"/>
          <p:cNvSpPr/>
          <p:nvPr/>
        </p:nvSpPr>
        <p:spPr>
          <a:xfrm>
            <a:off x="914400" y="4823460"/>
            <a:ext cx="4267198" cy="1120140"/>
          </a:xfrm>
          <a:prstGeom prst="roundRect">
            <a:avLst>
              <a:gd fmla="val 16667" name="adj"/>
            </a:avLst>
          </a:prstGeom>
          <a:solidFill>
            <a:srgbClr val="F2E8CF"/>
          </a:solid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2"/>
          <p:cNvSpPr txBox="1"/>
          <p:nvPr/>
        </p:nvSpPr>
        <p:spPr>
          <a:xfrm>
            <a:off x="914402" y="1330989"/>
            <a:ext cx="42671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Data Report</a:t>
            </a:r>
            <a:endParaRPr/>
          </a:p>
        </p:txBody>
      </p:sp>
      <p:sp>
        <p:nvSpPr>
          <p:cNvPr id="593" name="Google Shape;593;p22"/>
          <p:cNvSpPr txBox="1"/>
          <p:nvPr/>
        </p:nvSpPr>
        <p:spPr>
          <a:xfrm>
            <a:off x="914528" y="2186875"/>
            <a:ext cx="4268216" cy="986039"/>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Cras in orci quis velit dapibus mollis. Pellentesque dicnisl vel fermentum. Aenean eget neque sagittisNam nec ex congue risus pretium vehicula hendrerit et ipsum. Praesent eget maximus nisi. Proin pellentesque eget metus euismod lacinia.</a:t>
            </a:r>
            <a:endParaRPr/>
          </a:p>
        </p:txBody>
      </p:sp>
      <p:sp>
        <p:nvSpPr>
          <p:cNvPr id="594" name="Google Shape;594;p22"/>
          <p:cNvSpPr txBox="1"/>
          <p:nvPr/>
        </p:nvSpPr>
        <p:spPr>
          <a:xfrm>
            <a:off x="914400" y="913387"/>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
        <p:nvSpPr>
          <p:cNvPr id="595" name="Google Shape;595;p22"/>
          <p:cNvSpPr/>
          <p:nvPr/>
        </p:nvSpPr>
        <p:spPr>
          <a:xfrm>
            <a:off x="914400" y="3520440"/>
            <a:ext cx="4267198" cy="1120140"/>
          </a:xfrm>
          <a:prstGeom prst="roundRect">
            <a:avLst>
              <a:gd fmla="val 16667" name="adj"/>
            </a:avLst>
          </a:prstGeom>
          <a:solidFill>
            <a:srgbClr val="6A99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2"/>
          <p:cNvSpPr/>
          <p:nvPr/>
        </p:nvSpPr>
        <p:spPr>
          <a:xfrm>
            <a:off x="1228998" y="3748366"/>
            <a:ext cx="664288" cy="664288"/>
          </a:xfrm>
          <a:prstGeom prst="roundRect">
            <a:avLst>
              <a:gd fmla="val 16667" name="adj"/>
            </a:avLst>
          </a:prstGeom>
          <a:solidFill>
            <a:srgbClr val="F2E8C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2"/>
          <p:cNvSpPr/>
          <p:nvPr/>
        </p:nvSpPr>
        <p:spPr>
          <a:xfrm>
            <a:off x="1371600" y="3942080"/>
            <a:ext cx="379086" cy="276860"/>
          </a:xfrm>
          <a:custGeom>
            <a:rect b="b" l="l" r="r" t="t"/>
            <a:pathLst>
              <a:path extrusionOk="0" h="9912" w="13547">
                <a:moveTo>
                  <a:pt x="11630" y="0"/>
                </a:moveTo>
                <a:lnTo>
                  <a:pt x="1917" y="0"/>
                </a:lnTo>
                <a:cubicBezTo>
                  <a:pt x="860" y="0"/>
                  <a:pt x="0" y="861"/>
                  <a:pt x="0" y="1918"/>
                </a:cubicBezTo>
                <a:lnTo>
                  <a:pt x="0" y="7994"/>
                </a:lnTo>
                <a:cubicBezTo>
                  <a:pt x="0" y="9052"/>
                  <a:pt x="860" y="9912"/>
                  <a:pt x="1917" y="9912"/>
                </a:cubicBezTo>
                <a:lnTo>
                  <a:pt x="11630" y="9912"/>
                </a:lnTo>
                <a:cubicBezTo>
                  <a:pt x="12687" y="9912"/>
                  <a:pt x="13547" y="9052"/>
                  <a:pt x="13547" y="7994"/>
                </a:cubicBezTo>
                <a:lnTo>
                  <a:pt x="13547" y="1918"/>
                </a:lnTo>
                <a:cubicBezTo>
                  <a:pt x="13547" y="861"/>
                  <a:pt x="12687" y="0"/>
                  <a:pt x="11630" y="0"/>
                </a:cubicBezTo>
                <a:close/>
                <a:moveTo>
                  <a:pt x="4916" y="3051"/>
                </a:moveTo>
                <a:lnTo>
                  <a:pt x="2899" y="5068"/>
                </a:lnTo>
                <a:lnTo>
                  <a:pt x="4693" y="6861"/>
                </a:lnTo>
                <a:cubicBezTo>
                  <a:pt x="4848" y="7016"/>
                  <a:pt x="4848" y="7268"/>
                  <a:pt x="4693" y="7423"/>
                </a:cubicBezTo>
                <a:cubicBezTo>
                  <a:pt x="4538" y="7578"/>
                  <a:pt x="4287" y="7578"/>
                  <a:pt x="4132" y="7423"/>
                </a:cubicBezTo>
                <a:lnTo>
                  <a:pt x="2058" y="5348"/>
                </a:lnTo>
                <a:cubicBezTo>
                  <a:pt x="1903" y="5193"/>
                  <a:pt x="1903" y="4942"/>
                  <a:pt x="2058" y="4787"/>
                </a:cubicBezTo>
                <a:lnTo>
                  <a:pt x="4355" y="2490"/>
                </a:lnTo>
                <a:cubicBezTo>
                  <a:pt x="4510" y="2335"/>
                  <a:pt x="4761" y="2335"/>
                  <a:pt x="4916" y="2490"/>
                </a:cubicBezTo>
                <a:cubicBezTo>
                  <a:pt x="5071" y="2645"/>
                  <a:pt x="5071" y="2896"/>
                  <a:pt x="4916" y="3051"/>
                </a:cubicBezTo>
                <a:close/>
                <a:moveTo>
                  <a:pt x="8190" y="2117"/>
                </a:moveTo>
                <a:lnTo>
                  <a:pt x="6091" y="8060"/>
                </a:lnTo>
                <a:cubicBezTo>
                  <a:pt x="6018" y="8266"/>
                  <a:pt x="5792" y="8375"/>
                  <a:pt x="5585" y="8302"/>
                </a:cubicBezTo>
                <a:cubicBezTo>
                  <a:pt x="5378" y="8229"/>
                  <a:pt x="5270" y="8002"/>
                  <a:pt x="5343" y="7795"/>
                </a:cubicBezTo>
                <a:lnTo>
                  <a:pt x="7442" y="1853"/>
                </a:lnTo>
                <a:cubicBezTo>
                  <a:pt x="7515" y="1646"/>
                  <a:pt x="7741" y="1538"/>
                  <a:pt x="7948" y="1611"/>
                </a:cubicBezTo>
                <a:cubicBezTo>
                  <a:pt x="8155" y="1684"/>
                  <a:pt x="8263" y="1911"/>
                  <a:pt x="8190" y="2117"/>
                </a:cubicBezTo>
                <a:close/>
                <a:moveTo>
                  <a:pt x="11489" y="5125"/>
                </a:moveTo>
                <a:lnTo>
                  <a:pt x="9192" y="7423"/>
                </a:lnTo>
                <a:cubicBezTo>
                  <a:pt x="9037" y="7578"/>
                  <a:pt x="8786" y="7578"/>
                  <a:pt x="8631" y="7423"/>
                </a:cubicBezTo>
                <a:cubicBezTo>
                  <a:pt x="8476" y="7268"/>
                  <a:pt x="8476" y="7016"/>
                  <a:pt x="8631" y="6861"/>
                </a:cubicBezTo>
                <a:lnTo>
                  <a:pt x="10648" y="4845"/>
                </a:lnTo>
                <a:lnTo>
                  <a:pt x="8854" y="3051"/>
                </a:lnTo>
                <a:cubicBezTo>
                  <a:pt x="8699" y="2896"/>
                  <a:pt x="8699" y="2645"/>
                  <a:pt x="8854" y="2490"/>
                </a:cubicBezTo>
                <a:cubicBezTo>
                  <a:pt x="9009" y="2335"/>
                  <a:pt x="9260" y="2335"/>
                  <a:pt x="9415" y="2490"/>
                </a:cubicBezTo>
                <a:lnTo>
                  <a:pt x="11489" y="4564"/>
                </a:lnTo>
                <a:cubicBezTo>
                  <a:pt x="11644" y="4719"/>
                  <a:pt x="11644" y="4970"/>
                  <a:pt x="11489" y="5125"/>
                </a:cubicBezTo>
                <a:close/>
              </a:path>
            </a:pathLst>
          </a:custGeom>
          <a:solidFill>
            <a:srgbClr val="F2E8C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8" name="Google Shape;598;p22"/>
          <p:cNvSpPr txBox="1"/>
          <p:nvPr/>
        </p:nvSpPr>
        <p:spPr>
          <a:xfrm>
            <a:off x="2207884" y="3700358"/>
            <a:ext cx="2437267"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Solution Three</a:t>
            </a:r>
            <a:endParaRPr/>
          </a:p>
        </p:txBody>
      </p:sp>
      <p:sp>
        <p:nvSpPr>
          <p:cNvPr id="599" name="Google Shape;599;p22"/>
          <p:cNvSpPr txBox="1"/>
          <p:nvPr/>
        </p:nvSpPr>
        <p:spPr>
          <a:xfrm>
            <a:off x="2207886" y="3982454"/>
            <a:ext cx="2437266" cy="47820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Etiam accumsan ante luctus tortor, et auctoransa purus nunc</a:t>
            </a:r>
            <a:endParaRPr/>
          </a:p>
        </p:txBody>
      </p:sp>
      <p:grpSp>
        <p:nvGrpSpPr>
          <p:cNvPr id="600" name="Google Shape;600;p22"/>
          <p:cNvGrpSpPr/>
          <p:nvPr/>
        </p:nvGrpSpPr>
        <p:grpSpPr>
          <a:xfrm>
            <a:off x="1371601" y="5206913"/>
            <a:ext cx="379084" cy="305610"/>
            <a:chOff x="9369426" y="4311650"/>
            <a:chExt cx="565150" cy="455613"/>
          </a:xfrm>
        </p:grpSpPr>
        <p:sp>
          <p:nvSpPr>
            <p:cNvPr id="601" name="Google Shape;601;p22"/>
            <p:cNvSpPr/>
            <p:nvPr/>
          </p:nvSpPr>
          <p:spPr>
            <a:xfrm>
              <a:off x="9369426" y="4311650"/>
              <a:ext cx="565150" cy="455613"/>
            </a:xfrm>
            <a:custGeom>
              <a:rect b="b" l="l" r="r" t="t"/>
              <a:pathLst>
                <a:path extrusionOk="0" h="10901" w="13547">
                  <a:moveTo>
                    <a:pt x="12029" y="1921"/>
                  </a:moveTo>
                  <a:lnTo>
                    <a:pt x="12026" y="1921"/>
                  </a:lnTo>
                  <a:lnTo>
                    <a:pt x="11693" y="1139"/>
                  </a:lnTo>
                  <a:cubicBezTo>
                    <a:pt x="11398" y="447"/>
                    <a:pt x="10722" y="0"/>
                    <a:pt x="9970" y="0"/>
                  </a:cubicBezTo>
                  <a:lnTo>
                    <a:pt x="5694" y="0"/>
                  </a:lnTo>
                  <a:cubicBezTo>
                    <a:pt x="4942" y="0"/>
                    <a:pt x="4266" y="447"/>
                    <a:pt x="3971" y="1139"/>
                  </a:cubicBezTo>
                  <a:lnTo>
                    <a:pt x="3637" y="1921"/>
                  </a:lnTo>
                  <a:lnTo>
                    <a:pt x="1518" y="1921"/>
                  </a:lnTo>
                  <a:cubicBezTo>
                    <a:pt x="681" y="1921"/>
                    <a:pt x="0" y="2602"/>
                    <a:pt x="0" y="3439"/>
                  </a:cubicBezTo>
                  <a:lnTo>
                    <a:pt x="0" y="9383"/>
                  </a:lnTo>
                  <a:cubicBezTo>
                    <a:pt x="0" y="10220"/>
                    <a:pt x="681" y="10901"/>
                    <a:pt x="1518" y="10901"/>
                  </a:cubicBezTo>
                  <a:lnTo>
                    <a:pt x="12029" y="10901"/>
                  </a:lnTo>
                  <a:cubicBezTo>
                    <a:pt x="12866" y="10901"/>
                    <a:pt x="13547" y="10220"/>
                    <a:pt x="13547" y="9383"/>
                  </a:cubicBezTo>
                  <a:lnTo>
                    <a:pt x="13547" y="3439"/>
                  </a:lnTo>
                  <a:cubicBezTo>
                    <a:pt x="13547" y="2602"/>
                    <a:pt x="12866" y="1921"/>
                    <a:pt x="12029" y="1921"/>
                  </a:cubicBezTo>
                  <a:close/>
                  <a:moveTo>
                    <a:pt x="2907" y="8689"/>
                  </a:moveTo>
                  <a:cubicBezTo>
                    <a:pt x="2907" y="8908"/>
                    <a:pt x="2730" y="9086"/>
                    <a:pt x="2511" y="9086"/>
                  </a:cubicBezTo>
                  <a:cubicBezTo>
                    <a:pt x="2291" y="9086"/>
                    <a:pt x="2114" y="8908"/>
                    <a:pt x="2114" y="8689"/>
                  </a:cubicBezTo>
                  <a:lnTo>
                    <a:pt x="2114" y="7107"/>
                  </a:lnTo>
                  <a:cubicBezTo>
                    <a:pt x="2114" y="6888"/>
                    <a:pt x="2291" y="6710"/>
                    <a:pt x="2511" y="6710"/>
                  </a:cubicBezTo>
                  <a:cubicBezTo>
                    <a:pt x="2730" y="6710"/>
                    <a:pt x="2907" y="6888"/>
                    <a:pt x="2907" y="7107"/>
                  </a:cubicBezTo>
                  <a:lnTo>
                    <a:pt x="2907" y="8689"/>
                  </a:lnTo>
                  <a:close/>
                  <a:moveTo>
                    <a:pt x="2907" y="5488"/>
                  </a:moveTo>
                  <a:cubicBezTo>
                    <a:pt x="2907" y="5707"/>
                    <a:pt x="2730" y="5885"/>
                    <a:pt x="2511" y="5885"/>
                  </a:cubicBezTo>
                  <a:cubicBezTo>
                    <a:pt x="2291" y="5885"/>
                    <a:pt x="2114" y="5707"/>
                    <a:pt x="2114" y="5488"/>
                  </a:cubicBezTo>
                  <a:lnTo>
                    <a:pt x="2114" y="3906"/>
                  </a:lnTo>
                  <a:cubicBezTo>
                    <a:pt x="2114" y="3687"/>
                    <a:pt x="2291" y="3509"/>
                    <a:pt x="2511" y="3509"/>
                  </a:cubicBezTo>
                  <a:cubicBezTo>
                    <a:pt x="2730" y="3509"/>
                    <a:pt x="2907" y="3687"/>
                    <a:pt x="2907" y="3906"/>
                  </a:cubicBezTo>
                  <a:lnTo>
                    <a:pt x="2907" y="5488"/>
                  </a:lnTo>
                  <a:close/>
                  <a:moveTo>
                    <a:pt x="7832" y="9313"/>
                  </a:moveTo>
                  <a:cubicBezTo>
                    <a:pt x="5844" y="9313"/>
                    <a:pt x="4227" y="7696"/>
                    <a:pt x="4227" y="5709"/>
                  </a:cubicBezTo>
                  <a:cubicBezTo>
                    <a:pt x="4227" y="3721"/>
                    <a:pt x="5844" y="2104"/>
                    <a:pt x="7832" y="2104"/>
                  </a:cubicBezTo>
                  <a:cubicBezTo>
                    <a:pt x="9819" y="2104"/>
                    <a:pt x="11437" y="3721"/>
                    <a:pt x="11437" y="5709"/>
                  </a:cubicBezTo>
                  <a:cubicBezTo>
                    <a:pt x="11437" y="7696"/>
                    <a:pt x="9819" y="9313"/>
                    <a:pt x="7832" y="9313"/>
                  </a:cubicBezTo>
                  <a:close/>
                </a:path>
              </a:pathLst>
            </a:custGeom>
            <a:solidFill>
              <a:srgbClr val="BC474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2" name="Google Shape;602;p22"/>
            <p:cNvSpPr/>
            <p:nvPr/>
          </p:nvSpPr>
          <p:spPr>
            <a:xfrm>
              <a:off x="9578976" y="4432300"/>
              <a:ext cx="234950" cy="234950"/>
            </a:xfrm>
            <a:custGeom>
              <a:rect b="b" l="l" r="r" t="t"/>
              <a:pathLst>
                <a:path extrusionOk="0" h="5622" w="5622">
                  <a:moveTo>
                    <a:pt x="2811" y="0"/>
                  </a:moveTo>
                  <a:cubicBezTo>
                    <a:pt x="1261" y="0"/>
                    <a:pt x="0" y="1261"/>
                    <a:pt x="0" y="2811"/>
                  </a:cubicBezTo>
                  <a:cubicBezTo>
                    <a:pt x="0" y="4361"/>
                    <a:pt x="1261" y="5622"/>
                    <a:pt x="2811" y="5622"/>
                  </a:cubicBezTo>
                  <a:cubicBezTo>
                    <a:pt x="4361" y="5622"/>
                    <a:pt x="5622" y="4361"/>
                    <a:pt x="5622" y="2811"/>
                  </a:cubicBezTo>
                  <a:cubicBezTo>
                    <a:pt x="5622" y="1261"/>
                    <a:pt x="4361" y="0"/>
                    <a:pt x="2811" y="0"/>
                  </a:cubicBezTo>
                  <a:close/>
                  <a:moveTo>
                    <a:pt x="1946" y="3676"/>
                  </a:moveTo>
                  <a:cubicBezTo>
                    <a:pt x="2101" y="3831"/>
                    <a:pt x="2101" y="4082"/>
                    <a:pt x="1946" y="4237"/>
                  </a:cubicBezTo>
                  <a:cubicBezTo>
                    <a:pt x="1791" y="4392"/>
                    <a:pt x="1539" y="4392"/>
                    <a:pt x="1384" y="4237"/>
                  </a:cubicBezTo>
                  <a:cubicBezTo>
                    <a:pt x="1003" y="3856"/>
                    <a:pt x="794" y="3349"/>
                    <a:pt x="794" y="2811"/>
                  </a:cubicBezTo>
                  <a:cubicBezTo>
                    <a:pt x="794" y="2272"/>
                    <a:pt x="1003" y="1766"/>
                    <a:pt x="1384" y="1384"/>
                  </a:cubicBezTo>
                  <a:cubicBezTo>
                    <a:pt x="1539" y="1230"/>
                    <a:pt x="1791" y="1230"/>
                    <a:pt x="1946" y="1384"/>
                  </a:cubicBezTo>
                  <a:cubicBezTo>
                    <a:pt x="2101" y="1539"/>
                    <a:pt x="2101" y="1791"/>
                    <a:pt x="1946" y="1946"/>
                  </a:cubicBezTo>
                  <a:cubicBezTo>
                    <a:pt x="1715" y="2177"/>
                    <a:pt x="1587" y="2484"/>
                    <a:pt x="1587" y="2811"/>
                  </a:cubicBezTo>
                  <a:cubicBezTo>
                    <a:pt x="1587" y="3138"/>
                    <a:pt x="1715" y="3445"/>
                    <a:pt x="1946" y="3676"/>
                  </a:cubicBezTo>
                  <a:close/>
                </a:path>
              </a:pathLst>
            </a:custGeom>
            <a:solidFill>
              <a:srgbClr val="BC474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03" name="Google Shape;603;p22"/>
          <p:cNvSpPr txBox="1"/>
          <p:nvPr/>
        </p:nvSpPr>
        <p:spPr>
          <a:xfrm>
            <a:off x="2207884" y="5003378"/>
            <a:ext cx="2437267"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Solution Three</a:t>
            </a:r>
            <a:endParaRPr/>
          </a:p>
        </p:txBody>
      </p:sp>
      <p:sp>
        <p:nvSpPr>
          <p:cNvPr id="604" name="Google Shape;604;p22"/>
          <p:cNvSpPr txBox="1"/>
          <p:nvPr/>
        </p:nvSpPr>
        <p:spPr>
          <a:xfrm>
            <a:off x="2207886" y="5285474"/>
            <a:ext cx="2437266" cy="47820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accumsan ante luctus tortor, et auctoransa purus nunc</a:t>
            </a:r>
            <a:endParaRPr/>
          </a:p>
        </p:txBody>
      </p:sp>
      <p:pic>
        <p:nvPicPr>
          <p:cNvPr id="605" name="Google Shape;605;p22"/>
          <p:cNvPicPr preferRelativeResize="0"/>
          <p:nvPr/>
        </p:nvPicPr>
        <p:blipFill rotWithShape="1">
          <a:blip r:embed="rId3">
            <a:alphaModFix/>
          </a:blip>
          <a:srcRect b="0" l="5556" r="5555" t="0"/>
          <a:stretch/>
        </p:blipFill>
        <p:spPr>
          <a:xfrm>
            <a:off x="6096001" y="0"/>
            <a:ext cx="6096000" cy="6858000"/>
          </a:xfrm>
          <a:custGeom>
            <a:rect b="b" l="l" r="r" t="t"/>
            <a:pathLst>
              <a:path extrusionOk="0" h="6858000" w="6096000">
                <a:moveTo>
                  <a:pt x="0" y="0"/>
                </a:moveTo>
                <a:lnTo>
                  <a:pt x="6096000" y="0"/>
                </a:lnTo>
                <a:lnTo>
                  <a:pt x="6096000" y="6858000"/>
                </a:lnTo>
                <a:lnTo>
                  <a:pt x="0" y="6858000"/>
                </a:lnTo>
                <a:close/>
              </a:path>
            </a:pathLst>
          </a:cu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609" name="Shape 609"/>
        <p:cNvGrpSpPr/>
        <p:nvPr/>
      </p:nvGrpSpPr>
      <p:grpSpPr>
        <a:xfrm>
          <a:off x="0" y="0"/>
          <a:ext cx="0" cy="0"/>
          <a:chOff x="0" y="0"/>
          <a:chExt cx="0" cy="0"/>
        </a:xfrm>
      </p:grpSpPr>
      <p:sp>
        <p:nvSpPr>
          <p:cNvPr id="610" name="Google Shape;610;p23"/>
          <p:cNvSpPr/>
          <p:nvPr/>
        </p:nvSpPr>
        <p:spPr>
          <a:xfrm>
            <a:off x="5730112" y="914400"/>
            <a:ext cx="6004560" cy="2423160"/>
          </a:xfrm>
          <a:prstGeom prst="roundRect">
            <a:avLst>
              <a:gd fmla="val 10587" name="adj"/>
            </a:avLst>
          </a:prstGeom>
          <a:solidFill>
            <a:srgbClr val="6A994E">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3"/>
          <p:cNvSpPr txBox="1"/>
          <p:nvPr/>
        </p:nvSpPr>
        <p:spPr>
          <a:xfrm>
            <a:off x="914402" y="1330989"/>
            <a:ext cx="42671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Information</a:t>
            </a:r>
            <a:endParaRPr/>
          </a:p>
        </p:txBody>
      </p:sp>
      <p:sp>
        <p:nvSpPr>
          <p:cNvPr id="612" name="Google Shape;612;p23"/>
          <p:cNvSpPr txBox="1"/>
          <p:nvPr/>
        </p:nvSpPr>
        <p:spPr>
          <a:xfrm>
            <a:off x="914528" y="2186875"/>
            <a:ext cx="4268216" cy="3525196"/>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Cras in orci quis velit dapibus mollis. Pellentesque dicnisl vel fermentum. Aenean eget neque sagittisNam nec ex congue risus pretium vehicula hendrerit et ipsum. Praesent eget maximus nisi. Proin pellentesque eget metus euismod lacinia.</a:t>
            </a:r>
            <a:endParaRPr/>
          </a:p>
          <a:p>
            <a:pPr indent="0" lvl="0" marL="0" marR="0" rtl="0" algn="l">
              <a:lnSpc>
                <a:spcPct val="150000"/>
              </a:lnSpc>
              <a:spcBef>
                <a:spcPts val="0"/>
              </a:spcBef>
              <a:spcAft>
                <a:spcPts val="0"/>
              </a:spcAft>
              <a:buNone/>
            </a:pPr>
            <a:r>
              <a:t/>
            </a:r>
            <a:endParaRPr sz="1100">
              <a:solidFill>
                <a:srgbClr val="5E2324"/>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Nulla non tortor at augue tincidunt elementum. Donec sollicitudin sollicitudin risus eu ultrices. Aliquam eget erat vitae nisl dignissim semper et vitae diam. Aliquam rhoncus fringilla tempor. Maecenas rhoncus, augue nec tempor convallis, </a:t>
            </a:r>
            <a:endParaRPr/>
          </a:p>
          <a:p>
            <a:pPr indent="0" lvl="0" marL="0" marR="0" rtl="0" algn="l">
              <a:lnSpc>
                <a:spcPct val="150000"/>
              </a:lnSpc>
              <a:spcBef>
                <a:spcPts val="0"/>
              </a:spcBef>
              <a:spcAft>
                <a:spcPts val="0"/>
              </a:spcAft>
              <a:buNone/>
            </a:pPr>
            <a:r>
              <a:t/>
            </a:r>
            <a:endParaRPr sz="1100">
              <a:solidFill>
                <a:srgbClr val="5E2324"/>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neque est efficitur velit, in tincidunt urna risus sit amet libero. Cras vel fermentum metus. Integer luctus convallis massa, ut rutrum lectus dictum ac. Maecenas ligula orci, feugiat suscipit purus sed, suscipit lacinia tortor. </a:t>
            </a:r>
            <a:endParaRPr/>
          </a:p>
        </p:txBody>
      </p:sp>
      <p:sp>
        <p:nvSpPr>
          <p:cNvPr id="613" name="Google Shape;613;p23"/>
          <p:cNvSpPr txBox="1"/>
          <p:nvPr/>
        </p:nvSpPr>
        <p:spPr>
          <a:xfrm>
            <a:off x="914400" y="913387"/>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
        <p:nvSpPr>
          <p:cNvPr id="614" name="Google Shape;614;p23"/>
          <p:cNvSpPr/>
          <p:nvPr/>
        </p:nvSpPr>
        <p:spPr>
          <a:xfrm>
            <a:off x="6187312" y="914400"/>
            <a:ext cx="5090160" cy="2423160"/>
          </a:xfrm>
          <a:prstGeom prst="roundRect">
            <a:avLst>
              <a:gd fmla="val 10587" name="adj"/>
            </a:avLst>
          </a:prstGeom>
          <a:solidFill>
            <a:srgbClr val="6A99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5" name="Google Shape;615;p23"/>
          <p:cNvSpPr/>
          <p:nvPr/>
        </p:nvSpPr>
        <p:spPr>
          <a:xfrm>
            <a:off x="6187312" y="3520440"/>
            <a:ext cx="5090160" cy="2423160"/>
          </a:xfrm>
          <a:prstGeom prst="roundRect">
            <a:avLst>
              <a:gd fmla="val 10587" name="adj"/>
            </a:avLst>
          </a:prstGeom>
          <a:solidFill>
            <a:srgbClr val="F2E8CF"/>
          </a:solidFill>
          <a:ln cap="flat" cmpd="sng" w="12700">
            <a:solidFill>
              <a:srgbClr val="6A9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6" name="Google Shape;616;p23"/>
          <p:cNvSpPr txBox="1"/>
          <p:nvPr/>
        </p:nvSpPr>
        <p:spPr>
          <a:xfrm>
            <a:off x="7589393" y="1608706"/>
            <a:ext cx="3230881"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chemeClr val="lt1"/>
                </a:solidFill>
                <a:latin typeface="Quicksand Medium"/>
                <a:ea typeface="Quicksand Medium"/>
                <a:cs typeface="Quicksand Medium"/>
                <a:sym typeface="Quicksand Medium"/>
              </a:rPr>
              <a:t>First Information</a:t>
            </a:r>
            <a:endParaRPr/>
          </a:p>
        </p:txBody>
      </p:sp>
      <p:sp>
        <p:nvSpPr>
          <p:cNvPr id="617" name="Google Shape;617;p23"/>
          <p:cNvSpPr txBox="1"/>
          <p:nvPr/>
        </p:nvSpPr>
        <p:spPr>
          <a:xfrm>
            <a:off x="7589393" y="1988035"/>
            <a:ext cx="3231000" cy="677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Poppins Light"/>
                <a:ea typeface="Poppins Light"/>
                <a:cs typeface="Poppins Light"/>
                <a:sym typeface="Poppins Light"/>
              </a:rPr>
              <a:t>Mauris eu nisl sed diam imperdiet iaculis</a:t>
            </a:r>
            <a:endParaRPr/>
          </a:p>
          <a:p>
            <a:pPr indent="0" lvl="0" marL="0" marR="0" rtl="0" algn="l">
              <a:lnSpc>
                <a:spcPct val="150000"/>
              </a:lnSpc>
              <a:spcBef>
                <a:spcPts val="0"/>
              </a:spcBef>
              <a:spcAft>
                <a:spcPts val="0"/>
              </a:spcAft>
              <a:buNone/>
            </a:pPr>
            <a:r>
              <a:rPr lang="en-US" sz="1100">
                <a:solidFill>
                  <a:schemeClr val="lt1"/>
                </a:solidFill>
                <a:latin typeface="Poppins Light"/>
                <a:ea typeface="Poppins Light"/>
                <a:cs typeface="Poppins Light"/>
                <a:sym typeface="Poppins Light"/>
              </a:rPr>
              <a:t> vitae ut metus. Nam condimentum magna a tellus accumsan, vel varius</a:t>
            </a:r>
            <a:endParaRPr/>
          </a:p>
        </p:txBody>
      </p:sp>
      <p:sp>
        <p:nvSpPr>
          <p:cNvPr id="618" name="Google Shape;618;p23"/>
          <p:cNvSpPr txBox="1"/>
          <p:nvPr/>
        </p:nvSpPr>
        <p:spPr>
          <a:xfrm>
            <a:off x="7589393" y="4215759"/>
            <a:ext cx="3230881"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5E2324"/>
                </a:solidFill>
                <a:latin typeface="Quicksand Medium"/>
                <a:ea typeface="Quicksand Medium"/>
                <a:cs typeface="Quicksand Medium"/>
                <a:sym typeface="Quicksand Medium"/>
              </a:rPr>
              <a:t>First Information</a:t>
            </a:r>
            <a:endParaRPr/>
          </a:p>
        </p:txBody>
      </p:sp>
      <p:sp>
        <p:nvSpPr>
          <p:cNvPr id="619" name="Google Shape;619;p23"/>
          <p:cNvSpPr txBox="1"/>
          <p:nvPr/>
        </p:nvSpPr>
        <p:spPr>
          <a:xfrm>
            <a:off x="7589393" y="4595088"/>
            <a:ext cx="3231000" cy="677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Poppins Light"/>
                <a:ea typeface="Poppins Light"/>
                <a:cs typeface="Poppins Light"/>
                <a:sym typeface="Poppins Light"/>
              </a:rPr>
              <a:t>Mauris eu nisl sed diam imperdiet iaculis</a:t>
            </a:r>
            <a:endParaRPr/>
          </a:p>
          <a:p>
            <a:pPr indent="0" lvl="0" marL="0" marR="0" rtl="0" algn="l">
              <a:lnSpc>
                <a:spcPct val="150000"/>
              </a:lnSpc>
              <a:spcBef>
                <a:spcPts val="0"/>
              </a:spcBef>
              <a:spcAft>
                <a:spcPts val="0"/>
              </a:spcAft>
              <a:buNone/>
            </a:pPr>
            <a:r>
              <a:rPr lang="en-US" sz="1100">
                <a:solidFill>
                  <a:srgbClr val="5E2324"/>
                </a:solidFill>
                <a:latin typeface="Poppins Light"/>
                <a:ea typeface="Poppins Light"/>
                <a:cs typeface="Poppins Light"/>
                <a:sym typeface="Poppins Light"/>
              </a:rPr>
              <a:t> vitae ut metus. Nam condimentum magna a tellus accumsan, vel varius</a:t>
            </a:r>
            <a:endParaRPr/>
          </a:p>
        </p:txBody>
      </p:sp>
      <p:sp>
        <p:nvSpPr>
          <p:cNvPr id="620" name="Google Shape;620;p23"/>
          <p:cNvSpPr txBox="1"/>
          <p:nvPr/>
        </p:nvSpPr>
        <p:spPr>
          <a:xfrm>
            <a:off x="6638289" y="1510427"/>
            <a:ext cx="676793" cy="123110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chemeClr val="lt1"/>
                </a:solidFill>
                <a:latin typeface="Quicksand"/>
                <a:ea typeface="Quicksand"/>
                <a:cs typeface="Quicksand"/>
                <a:sym typeface="Quicksand"/>
              </a:rPr>
              <a:t>20</a:t>
            </a:r>
            <a:endParaRPr/>
          </a:p>
          <a:p>
            <a:pPr indent="0" lvl="0" marL="0" marR="0" rtl="0" algn="l">
              <a:spcBef>
                <a:spcPts val="0"/>
              </a:spcBef>
              <a:spcAft>
                <a:spcPts val="0"/>
              </a:spcAft>
              <a:buNone/>
            </a:pPr>
            <a:r>
              <a:rPr b="1" lang="en-US" sz="4000">
                <a:solidFill>
                  <a:schemeClr val="lt1"/>
                </a:solidFill>
                <a:latin typeface="Quicksand"/>
                <a:ea typeface="Quicksand"/>
                <a:cs typeface="Quicksand"/>
                <a:sym typeface="Quicksand"/>
              </a:rPr>
              <a:t>22</a:t>
            </a:r>
            <a:endParaRPr/>
          </a:p>
        </p:txBody>
      </p:sp>
      <p:sp>
        <p:nvSpPr>
          <p:cNvPr id="621" name="Google Shape;621;p23"/>
          <p:cNvSpPr txBox="1"/>
          <p:nvPr/>
        </p:nvSpPr>
        <p:spPr>
          <a:xfrm>
            <a:off x="6638289" y="4116467"/>
            <a:ext cx="676793" cy="123110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6A994E"/>
                </a:solidFill>
                <a:latin typeface="Quicksand"/>
                <a:ea typeface="Quicksand"/>
                <a:cs typeface="Quicksand"/>
                <a:sym typeface="Quicksand"/>
              </a:rPr>
              <a:t>20</a:t>
            </a:r>
            <a:endParaRPr/>
          </a:p>
          <a:p>
            <a:pPr indent="0" lvl="0" marL="0" marR="0" rtl="0" algn="l">
              <a:spcBef>
                <a:spcPts val="0"/>
              </a:spcBef>
              <a:spcAft>
                <a:spcPts val="0"/>
              </a:spcAft>
              <a:buNone/>
            </a:pPr>
            <a:r>
              <a:rPr b="1" lang="en-US" sz="4000">
                <a:solidFill>
                  <a:srgbClr val="6A994E"/>
                </a:solidFill>
                <a:latin typeface="Quicksand"/>
                <a:ea typeface="Quicksand"/>
                <a:cs typeface="Quicksand"/>
                <a:sym typeface="Quicksand"/>
              </a:rPr>
              <a:t>24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625" name="Shape 625"/>
        <p:cNvGrpSpPr/>
        <p:nvPr/>
      </p:nvGrpSpPr>
      <p:grpSpPr>
        <a:xfrm>
          <a:off x="0" y="0"/>
          <a:ext cx="0" cy="0"/>
          <a:chOff x="0" y="0"/>
          <a:chExt cx="0" cy="0"/>
        </a:xfrm>
      </p:grpSpPr>
      <p:sp>
        <p:nvSpPr>
          <p:cNvPr id="626" name="Google Shape;626;p24"/>
          <p:cNvSpPr txBox="1"/>
          <p:nvPr/>
        </p:nvSpPr>
        <p:spPr>
          <a:xfrm>
            <a:off x="914402" y="1730885"/>
            <a:ext cx="42671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chemeClr val="lt1"/>
                </a:solidFill>
                <a:latin typeface="Quicksand"/>
                <a:ea typeface="Quicksand"/>
                <a:cs typeface="Quicksand"/>
                <a:sym typeface="Quicksand"/>
              </a:rPr>
              <a:t>Snapshot</a:t>
            </a:r>
            <a:endParaRPr/>
          </a:p>
        </p:txBody>
      </p:sp>
      <p:sp>
        <p:nvSpPr>
          <p:cNvPr id="627" name="Google Shape;627;p24"/>
          <p:cNvSpPr txBox="1"/>
          <p:nvPr/>
        </p:nvSpPr>
        <p:spPr>
          <a:xfrm>
            <a:off x="914528" y="2586771"/>
            <a:ext cx="4268216" cy="2763449"/>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Medium"/>
                <a:ea typeface="Quicksand Medium"/>
                <a:cs typeface="Quicksand Medium"/>
                <a:sym typeface="Quicksand Medium"/>
              </a:rPr>
              <a:t>Cras in orci quis velit dapibus mollis. Pellentesque dictum a nisl vel fermentum. Aenean eget neque sagittis Aliquam arcu est, mollis enim ullamcorper luctus justo. Nulla non tortor at augue tincidunt elementum. Donec sollicitudin sollicitudin risus eu ultrices. Aliquam eget erat vitae</a:t>
            </a:r>
            <a:endParaRPr/>
          </a:p>
          <a:p>
            <a:pPr indent="0" lvl="0" marL="0" marR="0" rtl="0" algn="l">
              <a:lnSpc>
                <a:spcPct val="150000"/>
              </a:lnSpc>
              <a:spcBef>
                <a:spcPts val="0"/>
              </a:spcBef>
              <a:spcAft>
                <a:spcPts val="0"/>
              </a:spcAft>
              <a:buNone/>
            </a:pPr>
            <a:r>
              <a:t/>
            </a:r>
            <a:endParaRPr sz="1100">
              <a:solidFill>
                <a:schemeClr val="lt1"/>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Aliquam rhoncus fringilla tempor. Maecenas rhoncus, augue nec tempor convallis, neque est efficitur velit, in tincidunt urna risus sit amet libero. Cras vel fermentum metus. Integer luctus convallis massa, ut rutrum lectus dictum ac. Maecenas ligula orci, feugiat suscipit purus sed, suscipit lacinia tortor. </a:t>
            </a:r>
            <a:endParaRPr/>
          </a:p>
        </p:txBody>
      </p:sp>
      <p:sp>
        <p:nvSpPr>
          <p:cNvPr id="628" name="Google Shape;628;p24"/>
          <p:cNvSpPr txBox="1"/>
          <p:nvPr/>
        </p:nvSpPr>
        <p:spPr>
          <a:xfrm>
            <a:off x="914400" y="1313283"/>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Our Introduction</a:t>
            </a:r>
            <a:endParaRPr baseline="30000" sz="1400">
              <a:solidFill>
                <a:schemeClr val="lt1"/>
              </a:solidFill>
              <a:latin typeface="Quicksand Medium"/>
              <a:ea typeface="Quicksand Medium"/>
              <a:cs typeface="Quicksand Medium"/>
              <a:sym typeface="Quicksand Medium"/>
            </a:endParaRPr>
          </a:p>
        </p:txBody>
      </p:sp>
      <p:pic>
        <p:nvPicPr>
          <p:cNvPr id="629" name="Google Shape;629;p24"/>
          <p:cNvPicPr preferRelativeResize="0"/>
          <p:nvPr/>
        </p:nvPicPr>
        <p:blipFill rotWithShape="1">
          <a:blip r:embed="rId3">
            <a:alphaModFix/>
          </a:blip>
          <a:srcRect b="0" l="2564" r="2563" t="0"/>
          <a:stretch/>
        </p:blipFill>
        <p:spPr>
          <a:xfrm>
            <a:off x="6096000" y="457200"/>
            <a:ext cx="5638801" cy="5943600"/>
          </a:xfrm>
          <a:custGeom>
            <a:rect b="b" l="l" r="r" t="t"/>
            <a:pathLst>
              <a:path extrusionOk="0" h="5943600" w="5638801">
                <a:moveTo>
                  <a:pt x="0" y="0"/>
                </a:moveTo>
                <a:lnTo>
                  <a:pt x="5215320" y="0"/>
                </a:lnTo>
                <a:cubicBezTo>
                  <a:pt x="5449202" y="0"/>
                  <a:pt x="5638801" y="189599"/>
                  <a:pt x="5638801" y="423481"/>
                </a:cubicBezTo>
                <a:lnTo>
                  <a:pt x="5638801" y="5520119"/>
                </a:lnTo>
                <a:cubicBezTo>
                  <a:pt x="5638801" y="5754001"/>
                  <a:pt x="5449202" y="5943600"/>
                  <a:pt x="5215320" y="5943600"/>
                </a:cubicBezTo>
                <a:lnTo>
                  <a:pt x="0" y="5943600"/>
                </a:lnTo>
                <a:close/>
              </a:path>
            </a:pathLst>
          </a:custGeom>
          <a:noFill/>
          <a:ln>
            <a:noFill/>
          </a:ln>
        </p:spPr>
      </p:pic>
      <p:sp>
        <p:nvSpPr>
          <p:cNvPr id="630" name="Google Shape;630;p24"/>
          <p:cNvSpPr/>
          <p:nvPr/>
        </p:nvSpPr>
        <p:spPr>
          <a:xfrm>
            <a:off x="5730206" y="3063240"/>
            <a:ext cx="731520" cy="731520"/>
          </a:xfrm>
          <a:prstGeom prst="roundRect">
            <a:avLst>
              <a:gd fmla="val 16667" name="adj"/>
            </a:avLst>
          </a:prstGeom>
          <a:solidFill>
            <a:srgbClr val="F2E8CF"/>
          </a:solidFill>
          <a:ln>
            <a:noFill/>
          </a:ln>
          <a:effectLst>
            <a:outerShdw blurRad="1905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31" name="Google Shape;631;p24"/>
          <p:cNvGrpSpPr/>
          <p:nvPr/>
        </p:nvGrpSpPr>
        <p:grpSpPr>
          <a:xfrm>
            <a:off x="5895082" y="3264704"/>
            <a:ext cx="401767" cy="362268"/>
            <a:chOff x="4289426" y="3175000"/>
            <a:chExt cx="565150" cy="509588"/>
          </a:xfrm>
        </p:grpSpPr>
        <p:sp>
          <p:nvSpPr>
            <p:cNvPr id="632" name="Google Shape;632;p24"/>
            <p:cNvSpPr/>
            <p:nvPr/>
          </p:nvSpPr>
          <p:spPr>
            <a:xfrm>
              <a:off x="4289426" y="3175000"/>
              <a:ext cx="565150" cy="509588"/>
            </a:xfrm>
            <a:custGeom>
              <a:rect b="b" l="l" r="r" t="t"/>
              <a:pathLst>
                <a:path extrusionOk="0" h="12220" w="13546">
                  <a:moveTo>
                    <a:pt x="11132" y="0"/>
                  </a:moveTo>
                  <a:lnTo>
                    <a:pt x="2414" y="0"/>
                  </a:lnTo>
                  <a:cubicBezTo>
                    <a:pt x="1083" y="0"/>
                    <a:pt x="0" y="1083"/>
                    <a:pt x="0" y="2415"/>
                  </a:cubicBezTo>
                  <a:lnTo>
                    <a:pt x="0" y="7153"/>
                  </a:lnTo>
                  <a:cubicBezTo>
                    <a:pt x="0" y="8484"/>
                    <a:pt x="1083" y="9567"/>
                    <a:pt x="2414" y="9567"/>
                  </a:cubicBezTo>
                  <a:lnTo>
                    <a:pt x="4584" y="9567"/>
                  </a:lnTo>
                  <a:lnTo>
                    <a:pt x="6458" y="12013"/>
                  </a:lnTo>
                  <a:cubicBezTo>
                    <a:pt x="6617" y="12220"/>
                    <a:pt x="6929" y="12220"/>
                    <a:pt x="7088" y="12013"/>
                  </a:cubicBezTo>
                  <a:lnTo>
                    <a:pt x="8962" y="9567"/>
                  </a:lnTo>
                  <a:lnTo>
                    <a:pt x="11132" y="9567"/>
                  </a:lnTo>
                  <a:cubicBezTo>
                    <a:pt x="12463" y="9567"/>
                    <a:pt x="13546" y="8484"/>
                    <a:pt x="13546" y="7153"/>
                  </a:cubicBezTo>
                  <a:lnTo>
                    <a:pt x="13546" y="2414"/>
                  </a:lnTo>
                  <a:cubicBezTo>
                    <a:pt x="13546" y="1083"/>
                    <a:pt x="12463" y="0"/>
                    <a:pt x="11132" y="0"/>
                  </a:cubicBezTo>
                  <a:close/>
                  <a:moveTo>
                    <a:pt x="9553" y="5373"/>
                  </a:moveTo>
                  <a:lnTo>
                    <a:pt x="7054" y="7872"/>
                  </a:lnTo>
                  <a:cubicBezTo>
                    <a:pt x="6899" y="8027"/>
                    <a:pt x="6648" y="8027"/>
                    <a:pt x="6493" y="7872"/>
                  </a:cubicBezTo>
                  <a:lnTo>
                    <a:pt x="3993" y="5373"/>
                  </a:lnTo>
                  <a:cubicBezTo>
                    <a:pt x="3246" y="4625"/>
                    <a:pt x="3246" y="3415"/>
                    <a:pt x="3993" y="2668"/>
                  </a:cubicBezTo>
                  <a:cubicBezTo>
                    <a:pt x="4739" y="1923"/>
                    <a:pt x="5952" y="1923"/>
                    <a:pt x="6697" y="2668"/>
                  </a:cubicBezTo>
                  <a:lnTo>
                    <a:pt x="6773" y="2744"/>
                  </a:lnTo>
                  <a:lnTo>
                    <a:pt x="6849" y="2668"/>
                  </a:lnTo>
                  <a:cubicBezTo>
                    <a:pt x="7210" y="2307"/>
                    <a:pt x="7690" y="2108"/>
                    <a:pt x="8201" y="2108"/>
                  </a:cubicBezTo>
                  <a:cubicBezTo>
                    <a:pt x="8712" y="2108"/>
                    <a:pt x="9192" y="2307"/>
                    <a:pt x="9553" y="2668"/>
                  </a:cubicBezTo>
                  <a:cubicBezTo>
                    <a:pt x="10299" y="3414"/>
                    <a:pt x="10299" y="4627"/>
                    <a:pt x="9553" y="5373"/>
                  </a:cubicBezTo>
                  <a:close/>
                </a:path>
              </a:pathLst>
            </a:custGeom>
            <a:solidFill>
              <a:srgbClr val="A7C95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3" name="Google Shape;633;p24"/>
            <p:cNvSpPr/>
            <p:nvPr/>
          </p:nvSpPr>
          <p:spPr>
            <a:xfrm>
              <a:off x="4449763" y="3295650"/>
              <a:ext cx="244475" cy="173038"/>
            </a:xfrm>
            <a:custGeom>
              <a:rect b="b" l="l" r="r" t="t"/>
              <a:pathLst>
                <a:path extrusionOk="0" h="4128" w="5841">
                  <a:moveTo>
                    <a:pt x="5136" y="1909"/>
                  </a:moveTo>
                  <a:lnTo>
                    <a:pt x="2917" y="4128"/>
                  </a:lnTo>
                  <a:lnTo>
                    <a:pt x="698" y="1909"/>
                  </a:lnTo>
                  <a:cubicBezTo>
                    <a:pt x="0" y="1212"/>
                    <a:pt x="488" y="0"/>
                    <a:pt x="1489" y="0"/>
                  </a:cubicBezTo>
                  <a:cubicBezTo>
                    <a:pt x="1788" y="0"/>
                    <a:pt x="2069" y="116"/>
                    <a:pt x="2280" y="327"/>
                  </a:cubicBezTo>
                  <a:lnTo>
                    <a:pt x="2637" y="684"/>
                  </a:lnTo>
                  <a:cubicBezTo>
                    <a:pt x="2791" y="839"/>
                    <a:pt x="3043" y="839"/>
                    <a:pt x="3198" y="684"/>
                  </a:cubicBezTo>
                  <a:lnTo>
                    <a:pt x="3554" y="328"/>
                  </a:lnTo>
                  <a:cubicBezTo>
                    <a:pt x="3765" y="116"/>
                    <a:pt x="4046" y="0"/>
                    <a:pt x="4345" y="0"/>
                  </a:cubicBezTo>
                  <a:cubicBezTo>
                    <a:pt x="5334" y="0"/>
                    <a:pt x="5841" y="1204"/>
                    <a:pt x="5136" y="1909"/>
                  </a:cubicBezTo>
                  <a:close/>
                </a:path>
              </a:pathLst>
            </a:custGeom>
            <a:solidFill>
              <a:srgbClr val="A7C95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637" name="Shape 637"/>
        <p:cNvGrpSpPr/>
        <p:nvPr/>
      </p:nvGrpSpPr>
      <p:grpSpPr>
        <a:xfrm>
          <a:off x="0" y="0"/>
          <a:ext cx="0" cy="0"/>
          <a:chOff x="0" y="0"/>
          <a:chExt cx="0" cy="0"/>
        </a:xfrm>
      </p:grpSpPr>
      <p:pic>
        <p:nvPicPr>
          <p:cNvPr id="638" name="Google Shape;638;p25"/>
          <p:cNvPicPr preferRelativeResize="0"/>
          <p:nvPr/>
        </p:nvPicPr>
        <p:blipFill rotWithShape="1">
          <a:blip r:embed="rId3">
            <a:alphaModFix/>
          </a:blip>
          <a:srcRect b="0" l="26693" r="26692" t="0"/>
          <a:stretch/>
        </p:blipFill>
        <p:spPr>
          <a:xfrm>
            <a:off x="4976371" y="1030372"/>
            <a:ext cx="2240618" cy="4805246"/>
          </a:xfrm>
          <a:custGeom>
            <a:rect b="b" l="l" r="r" t="t"/>
            <a:pathLst>
              <a:path extrusionOk="0" h="4805246" w="2240618">
                <a:moveTo>
                  <a:pt x="271779" y="0"/>
                </a:moveTo>
                <a:cubicBezTo>
                  <a:pt x="271779" y="0"/>
                  <a:pt x="271779" y="0"/>
                  <a:pt x="494285" y="0"/>
                </a:cubicBezTo>
                <a:cubicBezTo>
                  <a:pt x="513475" y="0"/>
                  <a:pt x="524367" y="15454"/>
                  <a:pt x="524367" y="30394"/>
                </a:cubicBezTo>
                <a:cubicBezTo>
                  <a:pt x="524367" y="112816"/>
                  <a:pt x="592312" y="180815"/>
                  <a:pt x="675298" y="180815"/>
                </a:cubicBezTo>
                <a:cubicBezTo>
                  <a:pt x="675298" y="180815"/>
                  <a:pt x="675298" y="180815"/>
                  <a:pt x="1565839" y="180815"/>
                </a:cubicBezTo>
                <a:cubicBezTo>
                  <a:pt x="1648825" y="180815"/>
                  <a:pt x="1716770" y="112816"/>
                  <a:pt x="1716770" y="30394"/>
                </a:cubicBezTo>
                <a:cubicBezTo>
                  <a:pt x="1716770" y="15454"/>
                  <a:pt x="1727662" y="0"/>
                  <a:pt x="1746852" y="0"/>
                </a:cubicBezTo>
                <a:cubicBezTo>
                  <a:pt x="1746852" y="0"/>
                  <a:pt x="1746852" y="0"/>
                  <a:pt x="1969358" y="0"/>
                </a:cubicBezTo>
                <a:cubicBezTo>
                  <a:pt x="2120289" y="0"/>
                  <a:pt x="2240618" y="120543"/>
                  <a:pt x="2240618" y="270965"/>
                </a:cubicBezTo>
                <a:cubicBezTo>
                  <a:pt x="2240618" y="270965"/>
                  <a:pt x="2240618" y="270965"/>
                  <a:pt x="2240618" y="4534797"/>
                </a:cubicBezTo>
                <a:cubicBezTo>
                  <a:pt x="2240618" y="4685218"/>
                  <a:pt x="2120289" y="4805246"/>
                  <a:pt x="1969358" y="4805246"/>
                </a:cubicBezTo>
                <a:cubicBezTo>
                  <a:pt x="1969358" y="4805246"/>
                  <a:pt x="1969358" y="4805246"/>
                  <a:pt x="271779" y="4805246"/>
                </a:cubicBezTo>
                <a:cubicBezTo>
                  <a:pt x="120848" y="4805246"/>
                  <a:pt x="0" y="4685218"/>
                  <a:pt x="0" y="4534797"/>
                </a:cubicBezTo>
                <a:cubicBezTo>
                  <a:pt x="0" y="4534797"/>
                  <a:pt x="0" y="4534797"/>
                  <a:pt x="0" y="270965"/>
                </a:cubicBezTo>
                <a:cubicBezTo>
                  <a:pt x="0" y="120543"/>
                  <a:pt x="120848" y="0"/>
                  <a:pt x="271779" y="0"/>
                </a:cubicBezTo>
                <a:close/>
              </a:path>
            </a:pathLst>
          </a:custGeom>
          <a:noFill/>
          <a:ln>
            <a:noFill/>
          </a:ln>
        </p:spPr>
      </p:pic>
      <p:sp>
        <p:nvSpPr>
          <p:cNvPr id="639" name="Google Shape;639;p25"/>
          <p:cNvSpPr txBox="1"/>
          <p:nvPr/>
        </p:nvSpPr>
        <p:spPr>
          <a:xfrm>
            <a:off x="8143061" y="3591328"/>
            <a:ext cx="3117620" cy="73866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800">
                <a:solidFill>
                  <a:schemeClr val="lt1"/>
                </a:solidFill>
                <a:latin typeface="Quicksand"/>
                <a:ea typeface="Quicksand"/>
                <a:cs typeface="Quicksand"/>
                <a:sym typeface="Quicksand"/>
              </a:rPr>
              <a:t>4.500.000</a:t>
            </a:r>
            <a:endParaRPr b="1" baseline="30000" sz="4800">
              <a:solidFill>
                <a:schemeClr val="lt1"/>
              </a:solidFill>
              <a:latin typeface="Quicksand"/>
              <a:ea typeface="Quicksand"/>
              <a:cs typeface="Quicksand"/>
              <a:sym typeface="Quicksand"/>
            </a:endParaRPr>
          </a:p>
        </p:txBody>
      </p:sp>
      <p:sp>
        <p:nvSpPr>
          <p:cNvPr id="640" name="Google Shape;640;p25"/>
          <p:cNvSpPr txBox="1"/>
          <p:nvPr/>
        </p:nvSpPr>
        <p:spPr>
          <a:xfrm>
            <a:off x="8151041" y="2046493"/>
            <a:ext cx="3153000" cy="931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Medium"/>
                <a:ea typeface="Quicksand Medium"/>
                <a:cs typeface="Quicksand Medium"/>
                <a:sym typeface="Quicksand Medium"/>
              </a:rPr>
              <a:t>Aenean eget neque sagittis, mattis</a:t>
            </a:r>
            <a:endParaRPr sz="1100">
              <a:solidFill>
                <a:schemeClr val="lt1"/>
              </a:solidFill>
              <a:latin typeface="Quicksand Medium"/>
              <a:ea typeface="Quicksand Medium"/>
              <a:cs typeface="Quicksand Medium"/>
              <a:sym typeface="Quicksand Medium"/>
            </a:endParaRPr>
          </a:p>
          <a:p>
            <a:pPr indent="0" lvl="0" marL="0" marR="0" rtl="0" algn="l">
              <a:lnSpc>
                <a:spcPct val="150000"/>
              </a:lnSpc>
              <a:spcBef>
                <a:spcPts val="0"/>
              </a:spcBef>
              <a:spcAft>
                <a:spcPts val="0"/>
              </a:spcAft>
              <a:buNone/>
            </a:pPr>
            <a:r>
              <a:rPr lang="en-US" sz="1100">
                <a:solidFill>
                  <a:schemeClr val="lt1"/>
                </a:solidFill>
                <a:latin typeface="Quicksand Medium"/>
                <a:ea typeface="Quicksand Medium"/>
                <a:cs typeface="Quicksand Medium"/>
                <a:sym typeface="Quicksand Medium"/>
              </a:rPr>
              <a:t>libero quis, rhoncus augue</a:t>
            </a:r>
            <a:r>
              <a:rPr lang="en-US" sz="1100">
                <a:solidFill>
                  <a:schemeClr val="lt1"/>
                </a:solidFill>
                <a:latin typeface="Quicksand"/>
                <a:ea typeface="Quicksand"/>
                <a:cs typeface="Quicksand"/>
                <a:sym typeface="Quicksand"/>
              </a:rPr>
              <a:t>. Sed pharetra eu tellus eget fringilla. Sed pharetra eu tellus eget fringilla. Mauris</a:t>
            </a:r>
            <a:endParaRPr sz="1100">
              <a:solidFill>
                <a:schemeClr val="lt1"/>
              </a:solidFill>
              <a:latin typeface="Quicksand"/>
              <a:ea typeface="Quicksand"/>
              <a:cs typeface="Quicksand"/>
              <a:sym typeface="Quicksand"/>
            </a:endParaRPr>
          </a:p>
        </p:txBody>
      </p:sp>
      <p:sp>
        <p:nvSpPr>
          <p:cNvPr id="641" name="Google Shape;641;p25"/>
          <p:cNvSpPr txBox="1"/>
          <p:nvPr/>
        </p:nvSpPr>
        <p:spPr>
          <a:xfrm>
            <a:off x="8151041" y="1676193"/>
            <a:ext cx="2127285"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Numbers</a:t>
            </a:r>
            <a:endParaRPr/>
          </a:p>
        </p:txBody>
      </p:sp>
      <p:sp>
        <p:nvSpPr>
          <p:cNvPr id="642" name="Google Shape;642;p25"/>
          <p:cNvSpPr txBox="1"/>
          <p:nvPr/>
        </p:nvSpPr>
        <p:spPr>
          <a:xfrm>
            <a:off x="8148381" y="4817657"/>
            <a:ext cx="2496114"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Quicksand"/>
                <a:ea typeface="Quicksand"/>
                <a:cs typeface="Quicksand"/>
                <a:sym typeface="Quicksand"/>
              </a:rPr>
              <a:t>Big Numbers For Big Impact</a:t>
            </a:r>
            <a:endParaRPr sz="1100">
              <a:solidFill>
                <a:schemeClr val="lt1"/>
              </a:solidFill>
              <a:latin typeface="Quicksand"/>
              <a:ea typeface="Quicksand"/>
              <a:cs typeface="Quicksand"/>
              <a:sym typeface="Quicksand"/>
            </a:endParaRPr>
          </a:p>
        </p:txBody>
      </p:sp>
      <p:cxnSp>
        <p:nvCxnSpPr>
          <p:cNvPr id="643" name="Google Shape;643;p25"/>
          <p:cNvCxnSpPr/>
          <p:nvPr/>
        </p:nvCxnSpPr>
        <p:spPr>
          <a:xfrm>
            <a:off x="8118418" y="3410671"/>
            <a:ext cx="3152903" cy="0"/>
          </a:xfrm>
          <a:prstGeom prst="straightConnector1">
            <a:avLst/>
          </a:prstGeom>
          <a:noFill/>
          <a:ln cap="flat" cmpd="sng" w="9525">
            <a:solidFill>
              <a:srgbClr val="F2E8CF"/>
            </a:solidFill>
            <a:prstDash val="solid"/>
            <a:miter lim="800000"/>
            <a:headEnd len="sm" w="sm" type="none"/>
            <a:tailEnd len="sm" w="sm" type="none"/>
          </a:ln>
        </p:spPr>
      </p:cxnSp>
      <p:sp>
        <p:nvSpPr>
          <p:cNvPr id="644" name="Google Shape;644;p25"/>
          <p:cNvSpPr txBox="1"/>
          <p:nvPr/>
        </p:nvSpPr>
        <p:spPr>
          <a:xfrm>
            <a:off x="8151041" y="4513359"/>
            <a:ext cx="2127285"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Number Counts</a:t>
            </a:r>
            <a:endParaRPr/>
          </a:p>
        </p:txBody>
      </p:sp>
      <p:grpSp>
        <p:nvGrpSpPr>
          <p:cNvPr id="645" name="Google Shape;645;p25"/>
          <p:cNvGrpSpPr/>
          <p:nvPr/>
        </p:nvGrpSpPr>
        <p:grpSpPr>
          <a:xfrm>
            <a:off x="6845982" y="3062949"/>
            <a:ext cx="731520" cy="731520"/>
            <a:chOff x="4411980" y="3063240"/>
            <a:chExt cx="731520" cy="731520"/>
          </a:xfrm>
        </p:grpSpPr>
        <p:sp>
          <p:nvSpPr>
            <p:cNvPr id="646" name="Google Shape;646;p25"/>
            <p:cNvSpPr/>
            <p:nvPr/>
          </p:nvSpPr>
          <p:spPr>
            <a:xfrm>
              <a:off x="4411980" y="3063240"/>
              <a:ext cx="731520" cy="731520"/>
            </a:xfrm>
            <a:prstGeom prst="roundRect">
              <a:avLst>
                <a:gd fmla="val 16667" name="adj"/>
              </a:avLst>
            </a:prstGeom>
            <a:solidFill>
              <a:srgbClr val="F2E8CF"/>
            </a:solidFill>
            <a:ln>
              <a:noFill/>
            </a:ln>
            <a:effectLst>
              <a:outerShdw blurRad="1905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47" name="Google Shape;647;p25"/>
            <p:cNvGrpSpPr/>
            <p:nvPr/>
          </p:nvGrpSpPr>
          <p:grpSpPr>
            <a:xfrm>
              <a:off x="4576856" y="3264704"/>
              <a:ext cx="401767" cy="362268"/>
              <a:chOff x="4289426" y="3175000"/>
              <a:chExt cx="565150" cy="509588"/>
            </a:xfrm>
          </p:grpSpPr>
          <p:sp>
            <p:nvSpPr>
              <p:cNvPr id="648" name="Google Shape;648;p25"/>
              <p:cNvSpPr/>
              <p:nvPr/>
            </p:nvSpPr>
            <p:spPr>
              <a:xfrm>
                <a:off x="4289426" y="3175000"/>
                <a:ext cx="565150" cy="509588"/>
              </a:xfrm>
              <a:custGeom>
                <a:rect b="b" l="l" r="r" t="t"/>
                <a:pathLst>
                  <a:path extrusionOk="0" h="12220" w="13546">
                    <a:moveTo>
                      <a:pt x="11132" y="0"/>
                    </a:moveTo>
                    <a:lnTo>
                      <a:pt x="2414" y="0"/>
                    </a:lnTo>
                    <a:cubicBezTo>
                      <a:pt x="1083" y="0"/>
                      <a:pt x="0" y="1083"/>
                      <a:pt x="0" y="2415"/>
                    </a:cubicBezTo>
                    <a:lnTo>
                      <a:pt x="0" y="7153"/>
                    </a:lnTo>
                    <a:cubicBezTo>
                      <a:pt x="0" y="8484"/>
                      <a:pt x="1083" y="9567"/>
                      <a:pt x="2414" y="9567"/>
                    </a:cubicBezTo>
                    <a:lnTo>
                      <a:pt x="4584" y="9567"/>
                    </a:lnTo>
                    <a:lnTo>
                      <a:pt x="6458" y="12013"/>
                    </a:lnTo>
                    <a:cubicBezTo>
                      <a:pt x="6617" y="12220"/>
                      <a:pt x="6929" y="12220"/>
                      <a:pt x="7088" y="12013"/>
                    </a:cubicBezTo>
                    <a:lnTo>
                      <a:pt x="8962" y="9567"/>
                    </a:lnTo>
                    <a:lnTo>
                      <a:pt x="11132" y="9567"/>
                    </a:lnTo>
                    <a:cubicBezTo>
                      <a:pt x="12463" y="9567"/>
                      <a:pt x="13546" y="8484"/>
                      <a:pt x="13546" y="7153"/>
                    </a:cubicBezTo>
                    <a:lnTo>
                      <a:pt x="13546" y="2414"/>
                    </a:lnTo>
                    <a:cubicBezTo>
                      <a:pt x="13546" y="1083"/>
                      <a:pt x="12463" y="0"/>
                      <a:pt x="11132" y="0"/>
                    </a:cubicBezTo>
                    <a:close/>
                    <a:moveTo>
                      <a:pt x="9553" y="5373"/>
                    </a:moveTo>
                    <a:lnTo>
                      <a:pt x="7054" y="7872"/>
                    </a:lnTo>
                    <a:cubicBezTo>
                      <a:pt x="6899" y="8027"/>
                      <a:pt x="6648" y="8027"/>
                      <a:pt x="6493" y="7872"/>
                    </a:cubicBezTo>
                    <a:lnTo>
                      <a:pt x="3993" y="5373"/>
                    </a:lnTo>
                    <a:cubicBezTo>
                      <a:pt x="3246" y="4625"/>
                      <a:pt x="3246" y="3415"/>
                      <a:pt x="3993" y="2668"/>
                    </a:cubicBezTo>
                    <a:cubicBezTo>
                      <a:pt x="4739" y="1923"/>
                      <a:pt x="5952" y="1923"/>
                      <a:pt x="6697" y="2668"/>
                    </a:cubicBezTo>
                    <a:lnTo>
                      <a:pt x="6773" y="2744"/>
                    </a:lnTo>
                    <a:lnTo>
                      <a:pt x="6849" y="2668"/>
                    </a:lnTo>
                    <a:cubicBezTo>
                      <a:pt x="7210" y="2307"/>
                      <a:pt x="7690" y="2108"/>
                      <a:pt x="8201" y="2108"/>
                    </a:cubicBezTo>
                    <a:cubicBezTo>
                      <a:pt x="8712" y="2108"/>
                      <a:pt x="9192" y="2307"/>
                      <a:pt x="9553" y="2668"/>
                    </a:cubicBezTo>
                    <a:cubicBezTo>
                      <a:pt x="10299" y="3414"/>
                      <a:pt x="10299" y="4627"/>
                      <a:pt x="9553" y="5373"/>
                    </a:cubicBezTo>
                    <a:close/>
                  </a:path>
                </a:pathLst>
              </a:custGeom>
              <a:solidFill>
                <a:srgbClr val="A7C95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9" name="Google Shape;649;p25"/>
              <p:cNvSpPr/>
              <p:nvPr/>
            </p:nvSpPr>
            <p:spPr>
              <a:xfrm>
                <a:off x="4449763" y="3295650"/>
                <a:ext cx="244475" cy="173038"/>
              </a:xfrm>
              <a:custGeom>
                <a:rect b="b" l="l" r="r" t="t"/>
                <a:pathLst>
                  <a:path extrusionOk="0" h="4128" w="5841">
                    <a:moveTo>
                      <a:pt x="5136" y="1909"/>
                    </a:moveTo>
                    <a:lnTo>
                      <a:pt x="2917" y="4128"/>
                    </a:lnTo>
                    <a:lnTo>
                      <a:pt x="698" y="1909"/>
                    </a:lnTo>
                    <a:cubicBezTo>
                      <a:pt x="0" y="1212"/>
                      <a:pt x="488" y="0"/>
                      <a:pt x="1489" y="0"/>
                    </a:cubicBezTo>
                    <a:cubicBezTo>
                      <a:pt x="1788" y="0"/>
                      <a:pt x="2069" y="116"/>
                      <a:pt x="2280" y="327"/>
                    </a:cubicBezTo>
                    <a:lnTo>
                      <a:pt x="2637" y="684"/>
                    </a:lnTo>
                    <a:cubicBezTo>
                      <a:pt x="2791" y="839"/>
                      <a:pt x="3043" y="839"/>
                      <a:pt x="3198" y="684"/>
                    </a:cubicBezTo>
                    <a:lnTo>
                      <a:pt x="3554" y="328"/>
                    </a:lnTo>
                    <a:cubicBezTo>
                      <a:pt x="3765" y="116"/>
                      <a:pt x="4046" y="0"/>
                      <a:pt x="4345" y="0"/>
                    </a:cubicBezTo>
                    <a:cubicBezTo>
                      <a:pt x="5334" y="0"/>
                      <a:pt x="5841" y="1204"/>
                      <a:pt x="5136" y="1909"/>
                    </a:cubicBezTo>
                    <a:close/>
                  </a:path>
                </a:pathLst>
              </a:custGeom>
              <a:solidFill>
                <a:srgbClr val="A7C95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650" name="Google Shape;650;p25"/>
          <p:cNvSpPr txBox="1"/>
          <p:nvPr/>
        </p:nvSpPr>
        <p:spPr>
          <a:xfrm>
            <a:off x="914402" y="1730885"/>
            <a:ext cx="344423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Phone.</a:t>
            </a:r>
            <a:endParaRPr/>
          </a:p>
        </p:txBody>
      </p:sp>
      <p:sp>
        <p:nvSpPr>
          <p:cNvPr id="651" name="Google Shape;651;p25"/>
          <p:cNvSpPr txBox="1"/>
          <p:nvPr/>
        </p:nvSpPr>
        <p:spPr>
          <a:xfrm>
            <a:off x="914528" y="2586771"/>
            <a:ext cx="3445060" cy="2509533"/>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Pellentesque in risus ut magna viverra consequat ac in augue. Aliquam arcu est, mollis id enim vitae, ullamcorper luctus justo. Proin vitae arcu nibh. Morbi volutpat dignissim dolor non mollis. </a:t>
            </a:r>
            <a:endParaRPr/>
          </a:p>
          <a:p>
            <a:pPr indent="0" lvl="0" marL="0" marR="0" rtl="0" algn="l">
              <a:lnSpc>
                <a:spcPct val="150000"/>
              </a:lnSpc>
              <a:spcBef>
                <a:spcPts val="0"/>
              </a:spcBef>
              <a:spcAft>
                <a:spcPts val="0"/>
              </a:spcAft>
              <a:buNone/>
            </a:pPr>
            <a:r>
              <a:t/>
            </a:r>
            <a:endParaRPr sz="1100">
              <a:solidFill>
                <a:srgbClr val="5E2324"/>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accumsan, ante eu luctus tincidunt, nulla ante iaculis tortor, et auctor purus nunc eu metus. Sed pharetra eu tellus eget fringilla. Mauris ex nisi, convallis id finibus quisAenean eget neque sagittis, mattis libero quis, rhoncus augue. </a:t>
            </a:r>
            <a:endParaRPr/>
          </a:p>
        </p:txBody>
      </p:sp>
      <p:sp>
        <p:nvSpPr>
          <p:cNvPr id="652" name="Google Shape;652;p25"/>
          <p:cNvSpPr txBox="1"/>
          <p:nvPr/>
        </p:nvSpPr>
        <p:spPr>
          <a:xfrm>
            <a:off x="914400" y="1313283"/>
            <a:ext cx="3445190"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Phone Mockup</a:t>
            </a:r>
            <a:endParaRPr baseline="30000" sz="1400">
              <a:solidFill>
                <a:srgbClr val="5E2324"/>
              </a:solidFill>
              <a:latin typeface="Quicksand Medium"/>
              <a:ea typeface="Quicksand Medium"/>
              <a:cs typeface="Quicksand Medium"/>
              <a:sym typeface="Quicksand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656" name="Shape 656"/>
        <p:cNvGrpSpPr/>
        <p:nvPr/>
      </p:nvGrpSpPr>
      <p:grpSpPr>
        <a:xfrm>
          <a:off x="0" y="0"/>
          <a:ext cx="0" cy="0"/>
          <a:chOff x="0" y="0"/>
          <a:chExt cx="0" cy="0"/>
        </a:xfrm>
      </p:grpSpPr>
      <p:sp>
        <p:nvSpPr>
          <p:cNvPr id="657" name="Google Shape;657;p26"/>
          <p:cNvSpPr txBox="1"/>
          <p:nvPr/>
        </p:nvSpPr>
        <p:spPr>
          <a:xfrm>
            <a:off x="7009258" y="1730885"/>
            <a:ext cx="3808965"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Desk. Mockup</a:t>
            </a:r>
            <a:endParaRPr/>
          </a:p>
        </p:txBody>
      </p:sp>
      <p:sp>
        <p:nvSpPr>
          <p:cNvPr id="658" name="Google Shape;658;p26"/>
          <p:cNvSpPr txBox="1"/>
          <p:nvPr/>
        </p:nvSpPr>
        <p:spPr>
          <a:xfrm>
            <a:off x="7009384" y="2586771"/>
            <a:ext cx="3809874" cy="149387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Medium"/>
                <a:ea typeface="Quicksand Medium"/>
                <a:cs typeface="Quicksand Medium"/>
                <a:sym typeface="Quicksand Medium"/>
              </a:rPr>
              <a:t>Cras in orci quis velit dapibus mollis. Pellentesque dictum a nisl fermentum. Aenean eget neque sagittis </a:t>
            </a:r>
            <a:endParaRPr/>
          </a:p>
          <a:p>
            <a:pPr indent="0" lvl="0" marL="0" marR="0" rtl="0" algn="l">
              <a:lnSpc>
                <a:spcPct val="150000"/>
              </a:lnSpc>
              <a:spcBef>
                <a:spcPts val="0"/>
              </a:spcBef>
              <a:spcAft>
                <a:spcPts val="0"/>
              </a:spcAft>
              <a:buNone/>
            </a:pPr>
            <a:r>
              <a:t/>
            </a:r>
            <a:endParaRPr sz="1100">
              <a:solidFill>
                <a:srgbClr val="5E2324"/>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Aliquam arcu est, mollisa enim ullamcorper luctus justo. Etiam accumsan, ante eu luctus tincidunt, nulla ante iaculis tortor, et auctor purus</a:t>
            </a:r>
            <a:endParaRPr sz="1100">
              <a:solidFill>
                <a:srgbClr val="5E2324"/>
              </a:solidFill>
              <a:latin typeface="Quicksand"/>
              <a:ea typeface="Quicksand"/>
              <a:cs typeface="Quicksand"/>
              <a:sym typeface="Quicksand"/>
            </a:endParaRPr>
          </a:p>
        </p:txBody>
      </p:sp>
      <p:sp>
        <p:nvSpPr>
          <p:cNvPr id="659" name="Google Shape;659;p26"/>
          <p:cNvSpPr txBox="1"/>
          <p:nvPr/>
        </p:nvSpPr>
        <p:spPr>
          <a:xfrm>
            <a:off x="7009256" y="1313283"/>
            <a:ext cx="3810019"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Mockup Section</a:t>
            </a:r>
            <a:endParaRPr baseline="30000" sz="1400">
              <a:solidFill>
                <a:srgbClr val="5E2324"/>
              </a:solidFill>
              <a:latin typeface="Quicksand Medium"/>
              <a:ea typeface="Quicksand Medium"/>
              <a:cs typeface="Quicksand Medium"/>
              <a:sym typeface="Quicksand Medium"/>
            </a:endParaRPr>
          </a:p>
        </p:txBody>
      </p:sp>
      <p:sp>
        <p:nvSpPr>
          <p:cNvPr id="660" name="Google Shape;660;p26"/>
          <p:cNvSpPr txBox="1"/>
          <p:nvPr/>
        </p:nvSpPr>
        <p:spPr>
          <a:xfrm>
            <a:off x="7009255" y="4542026"/>
            <a:ext cx="3808967"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4000">
                <a:solidFill>
                  <a:srgbClr val="5E2324"/>
                </a:solidFill>
                <a:latin typeface="Quicksand Medium"/>
                <a:ea typeface="Quicksand Medium"/>
                <a:cs typeface="Quicksand Medium"/>
                <a:sym typeface="Quicksand Medium"/>
              </a:rPr>
              <a:t>+2.500.400K</a:t>
            </a:r>
            <a:endParaRPr/>
          </a:p>
        </p:txBody>
      </p:sp>
      <p:sp>
        <p:nvSpPr>
          <p:cNvPr id="661" name="Google Shape;661;p26"/>
          <p:cNvSpPr txBox="1"/>
          <p:nvPr/>
        </p:nvSpPr>
        <p:spPr>
          <a:xfrm>
            <a:off x="7009255" y="5591002"/>
            <a:ext cx="3230881"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5E2324"/>
                </a:solidFill>
                <a:latin typeface="Quicksand Medium"/>
                <a:ea typeface="Quicksand Medium"/>
                <a:cs typeface="Quicksand Medium"/>
                <a:sym typeface="Quicksand Medium"/>
              </a:rPr>
              <a:t>First Information</a:t>
            </a:r>
            <a:endParaRPr/>
          </a:p>
        </p:txBody>
      </p:sp>
      <p:sp>
        <p:nvSpPr>
          <p:cNvPr id="662" name="Google Shape;662;p26"/>
          <p:cNvSpPr txBox="1"/>
          <p:nvPr/>
        </p:nvSpPr>
        <p:spPr>
          <a:xfrm>
            <a:off x="7009255" y="5356322"/>
            <a:ext cx="3230879"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rgbClr val="5E2324"/>
                </a:solidFill>
                <a:latin typeface="Poppins Light"/>
                <a:ea typeface="Poppins Light"/>
                <a:cs typeface="Poppins Light"/>
                <a:sym typeface="Poppins Light"/>
              </a:rPr>
              <a:t>Mauris eu nisl sed diam imperdiet</a:t>
            </a:r>
            <a:endParaRPr/>
          </a:p>
        </p:txBody>
      </p:sp>
      <p:pic>
        <p:nvPicPr>
          <p:cNvPr id="663" name="Google Shape;663;p26"/>
          <p:cNvPicPr preferRelativeResize="0"/>
          <p:nvPr/>
        </p:nvPicPr>
        <p:blipFill rotWithShape="1">
          <a:blip r:embed="rId3">
            <a:alphaModFix/>
          </a:blip>
          <a:srcRect b="17580" l="0" r="0" t="17581"/>
          <a:stretch/>
        </p:blipFill>
        <p:spPr>
          <a:xfrm>
            <a:off x="1287067" y="1710000"/>
            <a:ext cx="4428855" cy="2872032"/>
          </a:xfrm>
          <a:custGeom>
            <a:rect b="b" l="l" r="r" t="t"/>
            <a:pathLst>
              <a:path extrusionOk="0" h="2872032" w="4428855">
                <a:moveTo>
                  <a:pt x="17318" y="0"/>
                </a:moveTo>
                <a:lnTo>
                  <a:pt x="4411537" y="0"/>
                </a:lnTo>
                <a:cubicBezTo>
                  <a:pt x="4421101" y="0"/>
                  <a:pt x="4428855" y="7754"/>
                  <a:pt x="4428855" y="17318"/>
                </a:cubicBezTo>
                <a:lnTo>
                  <a:pt x="4428855" y="2854714"/>
                </a:lnTo>
                <a:cubicBezTo>
                  <a:pt x="4428855" y="2864278"/>
                  <a:pt x="4421101" y="2872032"/>
                  <a:pt x="4411537" y="2872032"/>
                </a:cubicBezTo>
                <a:lnTo>
                  <a:pt x="17318" y="2872032"/>
                </a:lnTo>
                <a:cubicBezTo>
                  <a:pt x="7754" y="2872032"/>
                  <a:pt x="0" y="2864278"/>
                  <a:pt x="0" y="2854714"/>
                </a:cubicBezTo>
                <a:lnTo>
                  <a:pt x="0" y="17318"/>
                </a:lnTo>
                <a:cubicBezTo>
                  <a:pt x="0" y="7754"/>
                  <a:pt x="7754" y="0"/>
                  <a:pt x="17318" y="0"/>
                </a:cubicBezTo>
                <a:close/>
              </a:path>
            </a:pathLst>
          </a:cu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667" name="Shape 667"/>
        <p:cNvGrpSpPr/>
        <p:nvPr/>
      </p:nvGrpSpPr>
      <p:grpSpPr>
        <a:xfrm>
          <a:off x="0" y="0"/>
          <a:ext cx="0" cy="0"/>
          <a:chOff x="0" y="0"/>
          <a:chExt cx="0" cy="0"/>
        </a:xfrm>
      </p:grpSpPr>
      <p:sp>
        <p:nvSpPr>
          <p:cNvPr id="668" name="Google Shape;668;p27"/>
          <p:cNvSpPr txBox="1"/>
          <p:nvPr/>
        </p:nvSpPr>
        <p:spPr>
          <a:xfrm>
            <a:off x="1062072" y="1730885"/>
            <a:ext cx="4118419"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Tab Mockup</a:t>
            </a:r>
            <a:endParaRPr/>
          </a:p>
        </p:txBody>
      </p:sp>
      <p:sp>
        <p:nvSpPr>
          <p:cNvPr id="669" name="Google Shape;669;p27"/>
          <p:cNvSpPr txBox="1"/>
          <p:nvPr/>
        </p:nvSpPr>
        <p:spPr>
          <a:xfrm>
            <a:off x="1062198" y="2662971"/>
            <a:ext cx="4119300" cy="1185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Medium"/>
                <a:ea typeface="Quicksand Medium"/>
                <a:cs typeface="Quicksand Medium"/>
                <a:sym typeface="Quicksand Medium"/>
              </a:rPr>
              <a:t>Cras in orci quis velit dapibus mollis. Pellentesque dictum a nisl fermentum. Aenean eget neque sagittis </a:t>
            </a:r>
            <a:endParaRPr/>
          </a:p>
          <a:p>
            <a:pPr indent="0" lvl="0" marL="0" marR="0" rtl="0" algn="l">
              <a:lnSpc>
                <a:spcPct val="150000"/>
              </a:lnSpc>
              <a:spcBef>
                <a:spcPts val="0"/>
              </a:spcBef>
              <a:spcAft>
                <a:spcPts val="0"/>
              </a:spcAft>
              <a:buNone/>
            </a:pPr>
            <a:r>
              <a:t/>
            </a:r>
            <a:endParaRPr sz="1100">
              <a:solidFill>
                <a:schemeClr val="lt1"/>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Aliquam arcu est, mollisa enim ullamcorper luctus justo. Etiam accumsan, ante eu luctus</a:t>
            </a:r>
            <a:endParaRPr sz="1100">
              <a:solidFill>
                <a:schemeClr val="lt1"/>
              </a:solidFill>
              <a:latin typeface="Quicksand"/>
              <a:ea typeface="Quicksand"/>
              <a:cs typeface="Quicksand"/>
              <a:sym typeface="Quicksand"/>
            </a:endParaRPr>
          </a:p>
        </p:txBody>
      </p:sp>
      <p:sp>
        <p:nvSpPr>
          <p:cNvPr id="670" name="Google Shape;670;p27"/>
          <p:cNvSpPr txBox="1"/>
          <p:nvPr/>
        </p:nvSpPr>
        <p:spPr>
          <a:xfrm>
            <a:off x="1062070" y="1313283"/>
            <a:ext cx="4119559"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Mockup Section</a:t>
            </a:r>
            <a:endParaRPr baseline="30000" sz="1400">
              <a:solidFill>
                <a:srgbClr val="5E2324"/>
              </a:solidFill>
              <a:latin typeface="Quicksand Medium"/>
              <a:ea typeface="Quicksand Medium"/>
              <a:cs typeface="Quicksand Medium"/>
              <a:sym typeface="Quicksand Medium"/>
            </a:endParaRPr>
          </a:p>
        </p:txBody>
      </p:sp>
      <p:sp>
        <p:nvSpPr>
          <p:cNvPr id="671" name="Google Shape;671;p27"/>
          <p:cNvSpPr txBox="1"/>
          <p:nvPr/>
        </p:nvSpPr>
        <p:spPr>
          <a:xfrm>
            <a:off x="1062070" y="4224360"/>
            <a:ext cx="1485242"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First Column</a:t>
            </a:r>
            <a:endParaRPr/>
          </a:p>
        </p:txBody>
      </p:sp>
      <p:sp>
        <p:nvSpPr>
          <p:cNvPr id="672" name="Google Shape;672;p27"/>
          <p:cNvSpPr txBox="1"/>
          <p:nvPr/>
        </p:nvSpPr>
        <p:spPr>
          <a:xfrm>
            <a:off x="1062070" y="4582656"/>
            <a:ext cx="1905000" cy="677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Etiam accumsan ante luctus tortor, et auctoransa purus nunc</a:t>
            </a:r>
            <a:endParaRPr/>
          </a:p>
        </p:txBody>
      </p:sp>
      <p:sp>
        <p:nvSpPr>
          <p:cNvPr id="673" name="Google Shape;673;p27"/>
          <p:cNvSpPr txBox="1"/>
          <p:nvPr/>
        </p:nvSpPr>
        <p:spPr>
          <a:xfrm>
            <a:off x="3424269" y="4224360"/>
            <a:ext cx="1485242"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Second Column</a:t>
            </a:r>
            <a:endParaRPr/>
          </a:p>
        </p:txBody>
      </p:sp>
      <p:sp>
        <p:nvSpPr>
          <p:cNvPr id="674" name="Google Shape;674;p27"/>
          <p:cNvSpPr txBox="1"/>
          <p:nvPr/>
        </p:nvSpPr>
        <p:spPr>
          <a:xfrm>
            <a:off x="3424269" y="4582656"/>
            <a:ext cx="1905000" cy="677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Etiam accumsan ante luctus tortor, et auctoransa purus nunc</a:t>
            </a:r>
            <a:endParaRPr/>
          </a:p>
        </p:txBody>
      </p:sp>
      <p:pic>
        <p:nvPicPr>
          <p:cNvPr id="675" name="Google Shape;675;p27"/>
          <p:cNvPicPr preferRelativeResize="0"/>
          <p:nvPr/>
        </p:nvPicPr>
        <p:blipFill rotWithShape="1">
          <a:blip r:embed="rId3">
            <a:alphaModFix/>
          </a:blip>
          <a:srcRect b="14169" l="0" r="0" t="14169"/>
          <a:stretch/>
        </p:blipFill>
        <p:spPr>
          <a:xfrm>
            <a:off x="6232918" y="1963215"/>
            <a:ext cx="4088294" cy="2931567"/>
          </a:xfrm>
          <a:custGeom>
            <a:rect b="b" l="l" r="r" t="t"/>
            <a:pathLst>
              <a:path extrusionOk="0" h="2931567" w="4088294">
                <a:moveTo>
                  <a:pt x="66986" y="0"/>
                </a:moveTo>
                <a:lnTo>
                  <a:pt x="4021308" y="0"/>
                </a:lnTo>
                <a:cubicBezTo>
                  <a:pt x="4058302" y="0"/>
                  <a:pt x="4088294" y="29991"/>
                  <a:pt x="4088294" y="66986"/>
                </a:cubicBezTo>
                <a:lnTo>
                  <a:pt x="4088294" y="2864581"/>
                </a:lnTo>
                <a:cubicBezTo>
                  <a:pt x="4088294" y="2901576"/>
                  <a:pt x="4058302" y="2931567"/>
                  <a:pt x="4021308" y="2931567"/>
                </a:cubicBezTo>
                <a:lnTo>
                  <a:pt x="66986" y="2931567"/>
                </a:lnTo>
                <a:cubicBezTo>
                  <a:pt x="29991" y="2931567"/>
                  <a:pt x="0" y="2901576"/>
                  <a:pt x="0" y="2864581"/>
                </a:cubicBezTo>
                <a:lnTo>
                  <a:pt x="0" y="66986"/>
                </a:lnTo>
                <a:cubicBezTo>
                  <a:pt x="0" y="29991"/>
                  <a:pt x="29991" y="0"/>
                  <a:pt x="66986" y="0"/>
                </a:cubicBezTo>
                <a:close/>
              </a:path>
            </a:pathLst>
          </a:cu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679" name="Shape 679"/>
        <p:cNvGrpSpPr/>
        <p:nvPr/>
      </p:nvGrpSpPr>
      <p:grpSpPr>
        <a:xfrm>
          <a:off x="0" y="0"/>
          <a:ext cx="0" cy="0"/>
          <a:chOff x="0" y="0"/>
          <a:chExt cx="0" cy="0"/>
        </a:xfrm>
      </p:grpSpPr>
      <p:sp>
        <p:nvSpPr>
          <p:cNvPr id="680" name="Google Shape;680;p28"/>
          <p:cNvSpPr txBox="1"/>
          <p:nvPr/>
        </p:nvSpPr>
        <p:spPr>
          <a:xfrm>
            <a:off x="914402" y="1730885"/>
            <a:ext cx="42671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Analysis Chart</a:t>
            </a:r>
            <a:endParaRPr/>
          </a:p>
        </p:txBody>
      </p:sp>
      <p:sp>
        <p:nvSpPr>
          <p:cNvPr id="681" name="Google Shape;681;p28"/>
          <p:cNvSpPr txBox="1"/>
          <p:nvPr/>
        </p:nvSpPr>
        <p:spPr>
          <a:xfrm>
            <a:off x="914528" y="2586771"/>
            <a:ext cx="4268216" cy="732123"/>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Cras in orci quis velit dapibus mollis. Pellentesque dictum a nisl vel fermentum. Aenean eget neque sagittis Aliquam arcu est, mollis enim ullamcorper luctus justo. </a:t>
            </a:r>
            <a:endParaRPr/>
          </a:p>
        </p:txBody>
      </p:sp>
      <p:sp>
        <p:nvSpPr>
          <p:cNvPr id="682" name="Google Shape;682;p28"/>
          <p:cNvSpPr txBox="1"/>
          <p:nvPr/>
        </p:nvSpPr>
        <p:spPr>
          <a:xfrm>
            <a:off x="914400" y="1313283"/>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grpSp>
        <p:nvGrpSpPr>
          <p:cNvPr id="683" name="Google Shape;683;p28"/>
          <p:cNvGrpSpPr/>
          <p:nvPr/>
        </p:nvGrpSpPr>
        <p:grpSpPr>
          <a:xfrm>
            <a:off x="6552022" y="914400"/>
            <a:ext cx="4725576" cy="3850611"/>
            <a:chOff x="6507479" y="1285381"/>
            <a:chExt cx="4404359" cy="3313406"/>
          </a:xfrm>
        </p:grpSpPr>
        <p:cxnSp>
          <p:nvCxnSpPr>
            <p:cNvPr id="684" name="Google Shape;684;p28"/>
            <p:cNvCxnSpPr/>
            <p:nvPr/>
          </p:nvCxnSpPr>
          <p:spPr>
            <a:xfrm>
              <a:off x="6507479" y="3770434"/>
              <a:ext cx="4404359" cy="0"/>
            </a:xfrm>
            <a:prstGeom prst="straightConnector1">
              <a:avLst/>
            </a:prstGeom>
            <a:noFill/>
            <a:ln cap="flat" cmpd="sng" w="9525">
              <a:solidFill>
                <a:srgbClr val="F2E8CF"/>
              </a:solidFill>
              <a:prstDash val="solid"/>
              <a:miter lim="800000"/>
              <a:headEnd len="sm" w="sm" type="none"/>
              <a:tailEnd len="sm" w="sm" type="none"/>
            </a:ln>
          </p:spPr>
        </p:cxnSp>
        <p:cxnSp>
          <p:nvCxnSpPr>
            <p:cNvPr id="685" name="Google Shape;685;p28"/>
            <p:cNvCxnSpPr/>
            <p:nvPr/>
          </p:nvCxnSpPr>
          <p:spPr>
            <a:xfrm>
              <a:off x="6507479" y="1285381"/>
              <a:ext cx="4404359" cy="0"/>
            </a:xfrm>
            <a:prstGeom prst="straightConnector1">
              <a:avLst/>
            </a:prstGeom>
            <a:noFill/>
            <a:ln cap="flat" cmpd="sng" w="9525">
              <a:solidFill>
                <a:srgbClr val="F2E8CF"/>
              </a:solidFill>
              <a:prstDash val="solid"/>
              <a:miter lim="800000"/>
              <a:headEnd len="sm" w="sm" type="none"/>
              <a:tailEnd len="sm" w="sm" type="none"/>
            </a:ln>
          </p:spPr>
        </p:cxnSp>
        <p:cxnSp>
          <p:nvCxnSpPr>
            <p:cNvPr id="686" name="Google Shape;686;p28"/>
            <p:cNvCxnSpPr/>
            <p:nvPr/>
          </p:nvCxnSpPr>
          <p:spPr>
            <a:xfrm>
              <a:off x="6507479" y="4598787"/>
              <a:ext cx="4404359" cy="0"/>
            </a:xfrm>
            <a:prstGeom prst="straightConnector1">
              <a:avLst/>
            </a:prstGeom>
            <a:noFill/>
            <a:ln cap="flat" cmpd="sng" w="12700">
              <a:solidFill>
                <a:srgbClr val="F2E8CF"/>
              </a:solidFill>
              <a:prstDash val="solid"/>
              <a:miter lim="800000"/>
              <a:headEnd len="sm" w="sm" type="none"/>
              <a:tailEnd len="sm" w="sm" type="none"/>
            </a:ln>
          </p:spPr>
        </p:cxnSp>
        <p:cxnSp>
          <p:nvCxnSpPr>
            <p:cNvPr id="687" name="Google Shape;687;p28"/>
            <p:cNvCxnSpPr/>
            <p:nvPr/>
          </p:nvCxnSpPr>
          <p:spPr>
            <a:xfrm>
              <a:off x="6507479" y="2942083"/>
              <a:ext cx="4404359" cy="0"/>
            </a:xfrm>
            <a:prstGeom prst="straightConnector1">
              <a:avLst/>
            </a:prstGeom>
            <a:noFill/>
            <a:ln cap="flat" cmpd="sng" w="9525">
              <a:solidFill>
                <a:srgbClr val="F2E8CF"/>
              </a:solidFill>
              <a:prstDash val="solid"/>
              <a:miter lim="800000"/>
              <a:headEnd len="sm" w="sm" type="none"/>
              <a:tailEnd len="sm" w="sm" type="none"/>
            </a:ln>
          </p:spPr>
        </p:cxnSp>
        <p:cxnSp>
          <p:nvCxnSpPr>
            <p:cNvPr id="688" name="Google Shape;688;p28"/>
            <p:cNvCxnSpPr/>
            <p:nvPr/>
          </p:nvCxnSpPr>
          <p:spPr>
            <a:xfrm>
              <a:off x="6507479" y="2113732"/>
              <a:ext cx="4404359" cy="0"/>
            </a:xfrm>
            <a:prstGeom prst="straightConnector1">
              <a:avLst/>
            </a:prstGeom>
            <a:noFill/>
            <a:ln cap="flat" cmpd="sng" w="9525">
              <a:solidFill>
                <a:srgbClr val="F2E8CF"/>
              </a:solidFill>
              <a:prstDash val="solid"/>
              <a:miter lim="800000"/>
              <a:headEnd len="sm" w="sm" type="none"/>
              <a:tailEnd len="sm" w="sm" type="none"/>
            </a:ln>
          </p:spPr>
        </p:cxnSp>
      </p:grpSp>
      <p:sp>
        <p:nvSpPr>
          <p:cNvPr id="689" name="Google Shape;689;p28"/>
          <p:cNvSpPr/>
          <p:nvPr/>
        </p:nvSpPr>
        <p:spPr>
          <a:xfrm>
            <a:off x="7547899" y="2563745"/>
            <a:ext cx="500123" cy="2201266"/>
          </a:xfrm>
          <a:prstGeom prst="rect">
            <a:avLst/>
          </a:prstGeom>
          <a:solidFill>
            <a:srgbClr val="F2E8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0" name="Google Shape;690;p28"/>
          <p:cNvSpPr/>
          <p:nvPr/>
        </p:nvSpPr>
        <p:spPr>
          <a:xfrm>
            <a:off x="9717804" y="1618987"/>
            <a:ext cx="500123" cy="3146025"/>
          </a:xfrm>
          <a:prstGeom prst="rect">
            <a:avLst/>
          </a:prstGeom>
          <a:solidFill>
            <a:srgbClr val="F2E8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1" name="Google Shape;691;p28"/>
          <p:cNvSpPr/>
          <p:nvPr/>
        </p:nvSpPr>
        <p:spPr>
          <a:xfrm flipH="1" rot="10800000">
            <a:off x="7547899" y="2556930"/>
            <a:ext cx="500123" cy="1414487"/>
          </a:xfrm>
          <a:prstGeom prst="rect">
            <a:avLst/>
          </a:prstGeom>
          <a:solidFill>
            <a:srgbClr val="A7C9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2" name="Google Shape;692;p28"/>
          <p:cNvSpPr/>
          <p:nvPr/>
        </p:nvSpPr>
        <p:spPr>
          <a:xfrm flipH="1" rot="10800000">
            <a:off x="9717804" y="1618986"/>
            <a:ext cx="500123" cy="1786578"/>
          </a:xfrm>
          <a:prstGeom prst="rect">
            <a:avLst/>
          </a:prstGeom>
          <a:solidFill>
            <a:srgbClr val="6A99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3" name="Google Shape;693;p28"/>
          <p:cNvSpPr/>
          <p:nvPr/>
        </p:nvSpPr>
        <p:spPr>
          <a:xfrm>
            <a:off x="10834575" y="975568"/>
            <a:ext cx="443023"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Quicksand"/>
                <a:ea typeface="Quicksand"/>
                <a:cs typeface="Quicksand"/>
                <a:sym typeface="Quicksand"/>
              </a:rPr>
              <a:t>100</a:t>
            </a:r>
            <a:endParaRPr/>
          </a:p>
        </p:txBody>
      </p:sp>
      <p:sp>
        <p:nvSpPr>
          <p:cNvPr id="694" name="Google Shape;694;p28"/>
          <p:cNvSpPr/>
          <p:nvPr/>
        </p:nvSpPr>
        <p:spPr>
          <a:xfrm>
            <a:off x="10834575" y="1939795"/>
            <a:ext cx="443023"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Quicksand"/>
                <a:ea typeface="Quicksand"/>
                <a:cs typeface="Quicksand"/>
                <a:sym typeface="Quicksand"/>
              </a:rPr>
              <a:t>75</a:t>
            </a:r>
            <a:endParaRPr/>
          </a:p>
        </p:txBody>
      </p:sp>
      <p:sp>
        <p:nvSpPr>
          <p:cNvPr id="695" name="Google Shape;695;p28"/>
          <p:cNvSpPr/>
          <p:nvPr/>
        </p:nvSpPr>
        <p:spPr>
          <a:xfrm>
            <a:off x="10834575" y="2904023"/>
            <a:ext cx="443023"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Quicksand"/>
                <a:ea typeface="Quicksand"/>
                <a:cs typeface="Quicksand"/>
                <a:sym typeface="Quicksand"/>
              </a:rPr>
              <a:t>50</a:t>
            </a:r>
            <a:endParaRPr/>
          </a:p>
        </p:txBody>
      </p:sp>
      <p:sp>
        <p:nvSpPr>
          <p:cNvPr id="696" name="Google Shape;696;p28"/>
          <p:cNvSpPr/>
          <p:nvPr/>
        </p:nvSpPr>
        <p:spPr>
          <a:xfrm>
            <a:off x="10834575" y="3868251"/>
            <a:ext cx="443023"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Quicksand"/>
                <a:ea typeface="Quicksand"/>
                <a:cs typeface="Quicksand"/>
                <a:sym typeface="Quicksand"/>
              </a:rPr>
              <a:t>25</a:t>
            </a:r>
            <a:endParaRPr/>
          </a:p>
        </p:txBody>
      </p:sp>
      <p:sp>
        <p:nvSpPr>
          <p:cNvPr id="697" name="Google Shape;697;p28"/>
          <p:cNvSpPr/>
          <p:nvPr/>
        </p:nvSpPr>
        <p:spPr>
          <a:xfrm>
            <a:off x="10834575" y="4832478"/>
            <a:ext cx="443023"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Quicksand"/>
                <a:ea typeface="Quicksand"/>
                <a:cs typeface="Quicksand"/>
                <a:sym typeface="Quicksand"/>
              </a:rPr>
              <a:t>0</a:t>
            </a:r>
            <a:endParaRPr/>
          </a:p>
        </p:txBody>
      </p:sp>
      <p:sp>
        <p:nvSpPr>
          <p:cNvPr id="698" name="Google Shape;698;p28"/>
          <p:cNvSpPr/>
          <p:nvPr/>
        </p:nvSpPr>
        <p:spPr>
          <a:xfrm rot="-5400000">
            <a:off x="7541559" y="3138521"/>
            <a:ext cx="500123" cy="24622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600">
                <a:solidFill>
                  <a:schemeClr val="lt1"/>
                </a:solidFill>
                <a:latin typeface="Quicksand Medium"/>
                <a:ea typeface="Quicksand Medium"/>
                <a:cs typeface="Quicksand Medium"/>
                <a:sym typeface="Quicksand Medium"/>
              </a:rPr>
              <a:t>62</a:t>
            </a:r>
            <a:r>
              <a:rPr baseline="30000" lang="en-US" sz="1600">
                <a:solidFill>
                  <a:schemeClr val="lt1"/>
                </a:solidFill>
                <a:latin typeface="Quicksand Medium"/>
                <a:ea typeface="Quicksand Medium"/>
                <a:cs typeface="Quicksand Medium"/>
                <a:sym typeface="Quicksand Medium"/>
              </a:rPr>
              <a:t>%</a:t>
            </a:r>
            <a:endParaRPr/>
          </a:p>
        </p:txBody>
      </p:sp>
      <p:sp>
        <p:nvSpPr>
          <p:cNvPr id="699" name="Google Shape;699;p28"/>
          <p:cNvSpPr/>
          <p:nvPr/>
        </p:nvSpPr>
        <p:spPr>
          <a:xfrm rot="-5400000">
            <a:off x="9717804" y="2345103"/>
            <a:ext cx="500123" cy="24622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600">
                <a:solidFill>
                  <a:schemeClr val="lt1"/>
                </a:solidFill>
                <a:latin typeface="Quicksand Medium"/>
                <a:ea typeface="Quicksand Medium"/>
                <a:cs typeface="Quicksand Medium"/>
                <a:sym typeface="Quicksand Medium"/>
              </a:rPr>
              <a:t>97</a:t>
            </a:r>
            <a:r>
              <a:rPr baseline="30000" lang="en-US" sz="1600">
                <a:solidFill>
                  <a:schemeClr val="lt1"/>
                </a:solidFill>
                <a:latin typeface="Quicksand Medium"/>
                <a:ea typeface="Quicksand Medium"/>
                <a:cs typeface="Quicksand Medium"/>
                <a:sym typeface="Quicksand Medium"/>
              </a:rPr>
              <a:t>%</a:t>
            </a:r>
            <a:endParaRPr sz="1600">
              <a:solidFill>
                <a:schemeClr val="lt1"/>
              </a:solidFill>
              <a:latin typeface="Quicksand Medium"/>
              <a:ea typeface="Quicksand Medium"/>
              <a:cs typeface="Quicksand Medium"/>
              <a:sym typeface="Quicksand Medium"/>
            </a:endParaRPr>
          </a:p>
        </p:txBody>
      </p:sp>
      <p:sp>
        <p:nvSpPr>
          <p:cNvPr id="700" name="Google Shape;700;p28"/>
          <p:cNvSpPr txBox="1"/>
          <p:nvPr/>
        </p:nvSpPr>
        <p:spPr>
          <a:xfrm>
            <a:off x="6931448" y="5656810"/>
            <a:ext cx="1720344"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5E2324"/>
                </a:solidFill>
                <a:latin typeface="Quicksand Medium"/>
                <a:ea typeface="Quicksand Medium"/>
                <a:cs typeface="Quicksand Medium"/>
                <a:sym typeface="Quicksand Medium"/>
              </a:rPr>
              <a:t>Competitor</a:t>
            </a:r>
            <a:endParaRPr/>
          </a:p>
        </p:txBody>
      </p:sp>
      <p:sp>
        <p:nvSpPr>
          <p:cNvPr id="701" name="Google Shape;701;p28"/>
          <p:cNvSpPr txBox="1"/>
          <p:nvPr/>
        </p:nvSpPr>
        <p:spPr>
          <a:xfrm>
            <a:off x="6931448" y="5946124"/>
            <a:ext cx="1720342" cy="1692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100">
                <a:solidFill>
                  <a:srgbClr val="5E2324"/>
                </a:solidFill>
                <a:latin typeface="Poppins Light"/>
                <a:ea typeface="Poppins Light"/>
                <a:cs typeface="Poppins Light"/>
                <a:sym typeface="Poppins Light"/>
              </a:rPr>
              <a:t>Mauris eu nisl sed diam</a:t>
            </a:r>
            <a:endParaRPr/>
          </a:p>
        </p:txBody>
      </p:sp>
      <p:sp>
        <p:nvSpPr>
          <p:cNvPr id="702" name="Google Shape;702;p28"/>
          <p:cNvSpPr txBox="1"/>
          <p:nvPr/>
        </p:nvSpPr>
        <p:spPr>
          <a:xfrm>
            <a:off x="9107693" y="5656810"/>
            <a:ext cx="1720344"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5E2324"/>
                </a:solidFill>
                <a:latin typeface="Quicksand Medium"/>
                <a:ea typeface="Quicksand Medium"/>
                <a:cs typeface="Quicksand Medium"/>
                <a:sym typeface="Quicksand Medium"/>
              </a:rPr>
              <a:t>Our Company</a:t>
            </a:r>
            <a:endParaRPr/>
          </a:p>
        </p:txBody>
      </p:sp>
      <p:sp>
        <p:nvSpPr>
          <p:cNvPr id="703" name="Google Shape;703;p28"/>
          <p:cNvSpPr txBox="1"/>
          <p:nvPr/>
        </p:nvSpPr>
        <p:spPr>
          <a:xfrm>
            <a:off x="9107693" y="5946124"/>
            <a:ext cx="1720342" cy="1692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100">
                <a:solidFill>
                  <a:srgbClr val="5E2324"/>
                </a:solidFill>
                <a:latin typeface="Poppins Light"/>
                <a:ea typeface="Poppins Light"/>
                <a:cs typeface="Poppins Light"/>
                <a:sym typeface="Poppins Light"/>
              </a:rPr>
              <a:t>Mauris eu nisl sed diam</a:t>
            </a:r>
            <a:endParaRPr/>
          </a:p>
        </p:txBody>
      </p:sp>
      <p:sp>
        <p:nvSpPr>
          <p:cNvPr id="704" name="Google Shape;704;p28"/>
          <p:cNvSpPr txBox="1"/>
          <p:nvPr/>
        </p:nvSpPr>
        <p:spPr>
          <a:xfrm>
            <a:off x="6931448" y="4971816"/>
            <a:ext cx="1720344" cy="3077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000">
                <a:solidFill>
                  <a:schemeClr val="lt1"/>
                </a:solidFill>
                <a:latin typeface="Quicksand"/>
                <a:ea typeface="Quicksand"/>
                <a:cs typeface="Quicksand"/>
                <a:sym typeface="Quicksand"/>
              </a:rPr>
              <a:t>62+</a:t>
            </a:r>
            <a:endParaRPr/>
          </a:p>
        </p:txBody>
      </p:sp>
      <p:sp>
        <p:nvSpPr>
          <p:cNvPr id="705" name="Google Shape;705;p28"/>
          <p:cNvSpPr txBox="1"/>
          <p:nvPr/>
        </p:nvSpPr>
        <p:spPr>
          <a:xfrm>
            <a:off x="9107693" y="4971816"/>
            <a:ext cx="1720344" cy="3077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000">
                <a:solidFill>
                  <a:schemeClr val="lt1"/>
                </a:solidFill>
                <a:latin typeface="Quicksand"/>
                <a:ea typeface="Quicksand"/>
                <a:cs typeface="Quicksand"/>
                <a:sym typeface="Quicksand"/>
              </a:rPr>
              <a:t>97+</a:t>
            </a:r>
            <a:endParaRPr/>
          </a:p>
        </p:txBody>
      </p:sp>
      <p:sp>
        <p:nvSpPr>
          <p:cNvPr id="706" name="Google Shape;706;p28"/>
          <p:cNvSpPr txBox="1"/>
          <p:nvPr/>
        </p:nvSpPr>
        <p:spPr>
          <a:xfrm>
            <a:off x="914400" y="4085721"/>
            <a:ext cx="1991400" cy="677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vel varius nisi mattis. Cras in orci quis velit dapibus mollis. Pellentesque</a:t>
            </a:r>
            <a:endParaRPr sz="1100">
              <a:solidFill>
                <a:srgbClr val="5E2324"/>
              </a:solidFill>
              <a:latin typeface="Quicksand"/>
              <a:ea typeface="Quicksand"/>
              <a:cs typeface="Quicksand"/>
              <a:sym typeface="Quicksand"/>
            </a:endParaRPr>
          </a:p>
        </p:txBody>
      </p:sp>
      <p:sp>
        <p:nvSpPr>
          <p:cNvPr id="707" name="Google Shape;707;p28"/>
          <p:cNvSpPr txBox="1"/>
          <p:nvPr/>
        </p:nvSpPr>
        <p:spPr>
          <a:xfrm>
            <a:off x="727200" y="3705224"/>
            <a:ext cx="1991376" cy="246221"/>
          </a:xfrm>
          <a:prstGeom prst="rect">
            <a:avLst/>
          </a:prstGeom>
          <a:noFill/>
          <a:ln>
            <a:noFill/>
          </a:ln>
        </p:spPr>
        <p:txBody>
          <a:bodyPr anchorCtr="0" anchor="t" bIns="0" lIns="0" spcFirstLastPara="1" rIns="0" wrap="square" tIns="0">
            <a:spAutoFit/>
          </a:bodyPr>
          <a:lstStyle/>
          <a:p>
            <a:pPr indent="-171450" lvl="0" marL="171450" marR="0" rtl="0" algn="l">
              <a:spcBef>
                <a:spcPts val="0"/>
              </a:spcBef>
              <a:spcAft>
                <a:spcPts val="0"/>
              </a:spcAft>
              <a:buClr>
                <a:srgbClr val="5E2324"/>
              </a:buClr>
              <a:buSzPts val="1600"/>
              <a:buFont typeface="Arial"/>
              <a:buChar char="•"/>
            </a:pPr>
            <a:r>
              <a:rPr b="1" lang="en-US" sz="1600">
                <a:solidFill>
                  <a:srgbClr val="5E2324"/>
                </a:solidFill>
                <a:latin typeface="Quicksand"/>
                <a:ea typeface="Quicksand"/>
                <a:cs typeface="Quicksand"/>
                <a:sym typeface="Quicksand"/>
              </a:rPr>
              <a:t>Our Data</a:t>
            </a:r>
            <a:endParaRPr/>
          </a:p>
        </p:txBody>
      </p:sp>
      <p:sp>
        <p:nvSpPr>
          <p:cNvPr id="708" name="Google Shape;708;p28"/>
          <p:cNvSpPr txBox="1"/>
          <p:nvPr/>
        </p:nvSpPr>
        <p:spPr>
          <a:xfrm>
            <a:off x="914400" y="4932402"/>
            <a:ext cx="1991376"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5E2324"/>
                </a:solidFill>
                <a:latin typeface="Quicksand"/>
                <a:ea typeface="Quicksand"/>
                <a:cs typeface="Quicksand"/>
                <a:sym typeface="Quicksand"/>
              </a:rPr>
              <a:t>9700</a:t>
            </a:r>
            <a:endParaRPr b="1" baseline="30000" sz="3600">
              <a:solidFill>
                <a:srgbClr val="5E2324"/>
              </a:solidFill>
              <a:latin typeface="Quicksand"/>
              <a:ea typeface="Quicksand"/>
              <a:cs typeface="Quicksand"/>
              <a:sym typeface="Quicksand"/>
            </a:endParaRPr>
          </a:p>
        </p:txBody>
      </p:sp>
      <p:sp>
        <p:nvSpPr>
          <p:cNvPr id="709" name="Google Shape;709;p28"/>
          <p:cNvSpPr txBox="1"/>
          <p:nvPr/>
        </p:nvSpPr>
        <p:spPr>
          <a:xfrm>
            <a:off x="3196684" y="4085721"/>
            <a:ext cx="1991400" cy="677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vel varius nisi mattis. Cras in orci quis velit dapibus mollis. Pellentesque</a:t>
            </a:r>
            <a:endParaRPr sz="1100">
              <a:solidFill>
                <a:srgbClr val="5E2324"/>
              </a:solidFill>
              <a:latin typeface="Quicksand"/>
              <a:ea typeface="Quicksand"/>
              <a:cs typeface="Quicksand"/>
              <a:sym typeface="Quicksand"/>
            </a:endParaRPr>
          </a:p>
        </p:txBody>
      </p:sp>
      <p:sp>
        <p:nvSpPr>
          <p:cNvPr id="710" name="Google Shape;710;p28"/>
          <p:cNvSpPr txBox="1"/>
          <p:nvPr/>
        </p:nvSpPr>
        <p:spPr>
          <a:xfrm>
            <a:off x="3009484" y="3705224"/>
            <a:ext cx="1991376" cy="246221"/>
          </a:xfrm>
          <a:prstGeom prst="rect">
            <a:avLst/>
          </a:prstGeom>
          <a:noFill/>
          <a:ln>
            <a:noFill/>
          </a:ln>
        </p:spPr>
        <p:txBody>
          <a:bodyPr anchorCtr="0" anchor="t" bIns="0" lIns="0" spcFirstLastPara="1" rIns="0" wrap="square" tIns="0">
            <a:spAutoFit/>
          </a:bodyPr>
          <a:lstStyle/>
          <a:p>
            <a:pPr indent="-171450" lvl="0" marL="171450" marR="0" rtl="0" algn="l">
              <a:spcBef>
                <a:spcPts val="0"/>
              </a:spcBef>
              <a:spcAft>
                <a:spcPts val="0"/>
              </a:spcAft>
              <a:buClr>
                <a:srgbClr val="5E2324"/>
              </a:buClr>
              <a:buSzPts val="1600"/>
              <a:buFont typeface="Arial"/>
              <a:buChar char="•"/>
            </a:pPr>
            <a:r>
              <a:rPr b="1" lang="en-US" sz="1600">
                <a:solidFill>
                  <a:srgbClr val="5E2324"/>
                </a:solidFill>
                <a:latin typeface="Quicksand"/>
                <a:ea typeface="Quicksand"/>
                <a:cs typeface="Quicksand"/>
                <a:sym typeface="Quicksand"/>
              </a:rPr>
              <a:t>Comp, Data</a:t>
            </a:r>
            <a:endParaRPr/>
          </a:p>
        </p:txBody>
      </p:sp>
      <p:sp>
        <p:nvSpPr>
          <p:cNvPr id="711" name="Google Shape;711;p28"/>
          <p:cNvSpPr txBox="1"/>
          <p:nvPr/>
        </p:nvSpPr>
        <p:spPr>
          <a:xfrm>
            <a:off x="3196684" y="4932402"/>
            <a:ext cx="1991376"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5E2324"/>
                </a:solidFill>
                <a:latin typeface="Quicksand"/>
                <a:ea typeface="Quicksand"/>
                <a:cs typeface="Quicksand"/>
                <a:sym typeface="Quicksand"/>
              </a:rPr>
              <a:t>6200</a:t>
            </a:r>
            <a:endParaRPr b="1" baseline="30000" sz="3600">
              <a:solidFill>
                <a:srgbClr val="5E2324"/>
              </a:solidFill>
              <a:latin typeface="Quicksand"/>
              <a:ea typeface="Quicksand"/>
              <a:cs typeface="Quicksand"/>
              <a:sym typeface="Quicksan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715" name="Shape 715"/>
        <p:cNvGrpSpPr/>
        <p:nvPr/>
      </p:nvGrpSpPr>
      <p:grpSpPr>
        <a:xfrm>
          <a:off x="0" y="0"/>
          <a:ext cx="0" cy="0"/>
          <a:chOff x="0" y="0"/>
          <a:chExt cx="0" cy="0"/>
        </a:xfrm>
      </p:grpSpPr>
      <p:sp>
        <p:nvSpPr>
          <p:cNvPr id="716" name="Google Shape;716;p29"/>
          <p:cNvSpPr txBox="1"/>
          <p:nvPr/>
        </p:nvSpPr>
        <p:spPr>
          <a:xfrm>
            <a:off x="7009258" y="1730885"/>
            <a:ext cx="4268342"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Data Snapshot</a:t>
            </a:r>
            <a:endParaRPr/>
          </a:p>
        </p:txBody>
      </p:sp>
      <p:sp>
        <p:nvSpPr>
          <p:cNvPr id="717" name="Google Shape;717;p29"/>
          <p:cNvSpPr txBox="1"/>
          <p:nvPr/>
        </p:nvSpPr>
        <p:spPr>
          <a:xfrm>
            <a:off x="7009383" y="2586771"/>
            <a:ext cx="4269361" cy="47820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Medium"/>
                <a:ea typeface="Quicksand Medium"/>
                <a:cs typeface="Quicksand Medium"/>
                <a:sym typeface="Quicksand Medium"/>
              </a:rPr>
              <a:t>Cras in orci quis velit dapibus mollis. Pellentesque dictum a nisl fermentum. Aenean eget neque sagittis </a:t>
            </a:r>
            <a:endParaRPr/>
          </a:p>
        </p:txBody>
      </p:sp>
      <p:sp>
        <p:nvSpPr>
          <p:cNvPr id="718" name="Google Shape;718;p29"/>
          <p:cNvSpPr txBox="1"/>
          <p:nvPr/>
        </p:nvSpPr>
        <p:spPr>
          <a:xfrm>
            <a:off x="7009256" y="1313283"/>
            <a:ext cx="4269523"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
        <p:nvSpPr>
          <p:cNvPr id="719" name="Google Shape;719;p29"/>
          <p:cNvSpPr txBox="1"/>
          <p:nvPr/>
        </p:nvSpPr>
        <p:spPr>
          <a:xfrm>
            <a:off x="7009256" y="3849997"/>
            <a:ext cx="1991400" cy="423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vel varius nisi mattis. Cras in orci quis velit</a:t>
            </a:r>
            <a:endParaRPr sz="1100">
              <a:solidFill>
                <a:srgbClr val="5E2324"/>
              </a:solidFill>
              <a:latin typeface="Quicksand"/>
              <a:ea typeface="Quicksand"/>
              <a:cs typeface="Quicksand"/>
              <a:sym typeface="Quicksand"/>
            </a:endParaRPr>
          </a:p>
        </p:txBody>
      </p:sp>
      <p:sp>
        <p:nvSpPr>
          <p:cNvPr id="720" name="Google Shape;720;p29"/>
          <p:cNvSpPr txBox="1"/>
          <p:nvPr/>
        </p:nvSpPr>
        <p:spPr>
          <a:xfrm>
            <a:off x="6814056" y="3469500"/>
            <a:ext cx="1991376" cy="246221"/>
          </a:xfrm>
          <a:prstGeom prst="rect">
            <a:avLst/>
          </a:prstGeom>
          <a:noFill/>
          <a:ln>
            <a:noFill/>
          </a:ln>
        </p:spPr>
        <p:txBody>
          <a:bodyPr anchorCtr="0" anchor="t" bIns="0" lIns="0" spcFirstLastPara="1" rIns="0" wrap="square" tIns="0">
            <a:spAutoFit/>
          </a:bodyPr>
          <a:lstStyle/>
          <a:p>
            <a:pPr indent="-171450" lvl="0" marL="171450" marR="0" rtl="0" algn="l">
              <a:spcBef>
                <a:spcPts val="0"/>
              </a:spcBef>
              <a:spcAft>
                <a:spcPts val="0"/>
              </a:spcAft>
              <a:buClr>
                <a:srgbClr val="5E2324"/>
              </a:buClr>
              <a:buSzPts val="1600"/>
              <a:buFont typeface="Arial"/>
              <a:buChar char="•"/>
            </a:pPr>
            <a:r>
              <a:rPr b="1" lang="en-US" sz="1600">
                <a:solidFill>
                  <a:srgbClr val="5E2324"/>
                </a:solidFill>
                <a:latin typeface="Quicksand"/>
                <a:ea typeface="Quicksand"/>
                <a:cs typeface="Quicksand"/>
                <a:sym typeface="Quicksand"/>
              </a:rPr>
              <a:t>Our Data</a:t>
            </a:r>
            <a:endParaRPr/>
          </a:p>
        </p:txBody>
      </p:sp>
      <p:sp>
        <p:nvSpPr>
          <p:cNvPr id="721" name="Google Shape;721;p29"/>
          <p:cNvSpPr txBox="1"/>
          <p:nvPr/>
        </p:nvSpPr>
        <p:spPr>
          <a:xfrm>
            <a:off x="9286224" y="3849997"/>
            <a:ext cx="1991400" cy="423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vel varius nisi mattis. Cras in orci quis velit</a:t>
            </a:r>
            <a:endParaRPr sz="1100">
              <a:solidFill>
                <a:srgbClr val="5E2324"/>
              </a:solidFill>
              <a:latin typeface="Quicksand"/>
              <a:ea typeface="Quicksand"/>
              <a:cs typeface="Quicksand"/>
              <a:sym typeface="Quicksand"/>
            </a:endParaRPr>
          </a:p>
        </p:txBody>
      </p:sp>
      <p:sp>
        <p:nvSpPr>
          <p:cNvPr id="722" name="Google Shape;722;p29"/>
          <p:cNvSpPr txBox="1"/>
          <p:nvPr/>
        </p:nvSpPr>
        <p:spPr>
          <a:xfrm>
            <a:off x="9100757" y="3469500"/>
            <a:ext cx="1991376" cy="246221"/>
          </a:xfrm>
          <a:prstGeom prst="rect">
            <a:avLst/>
          </a:prstGeom>
          <a:noFill/>
          <a:ln>
            <a:noFill/>
          </a:ln>
        </p:spPr>
        <p:txBody>
          <a:bodyPr anchorCtr="0" anchor="t" bIns="0" lIns="0" spcFirstLastPara="1" rIns="0" wrap="square" tIns="0">
            <a:spAutoFit/>
          </a:bodyPr>
          <a:lstStyle/>
          <a:p>
            <a:pPr indent="-171450" lvl="0" marL="171450" marR="0" rtl="0" algn="l">
              <a:spcBef>
                <a:spcPts val="0"/>
              </a:spcBef>
              <a:spcAft>
                <a:spcPts val="0"/>
              </a:spcAft>
              <a:buClr>
                <a:srgbClr val="5E2324"/>
              </a:buClr>
              <a:buSzPts val="1600"/>
              <a:buFont typeface="Arial"/>
              <a:buChar char="•"/>
            </a:pPr>
            <a:r>
              <a:rPr b="1" lang="en-US" sz="1600">
                <a:solidFill>
                  <a:srgbClr val="5E2324"/>
                </a:solidFill>
                <a:latin typeface="Quicksand"/>
                <a:ea typeface="Quicksand"/>
                <a:cs typeface="Quicksand"/>
                <a:sym typeface="Quicksand"/>
              </a:rPr>
              <a:t>Our Data</a:t>
            </a:r>
            <a:endParaRPr/>
          </a:p>
        </p:txBody>
      </p:sp>
      <p:sp>
        <p:nvSpPr>
          <p:cNvPr id="723" name="Google Shape;723;p29"/>
          <p:cNvSpPr txBox="1"/>
          <p:nvPr/>
        </p:nvSpPr>
        <p:spPr>
          <a:xfrm>
            <a:off x="7009256" y="5083562"/>
            <a:ext cx="1991400" cy="423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vel varius nisi mattis. Cras in orci quis velit</a:t>
            </a:r>
            <a:endParaRPr sz="1100">
              <a:solidFill>
                <a:srgbClr val="5E2324"/>
              </a:solidFill>
              <a:latin typeface="Quicksand"/>
              <a:ea typeface="Quicksand"/>
              <a:cs typeface="Quicksand"/>
              <a:sym typeface="Quicksand"/>
            </a:endParaRPr>
          </a:p>
        </p:txBody>
      </p:sp>
      <p:sp>
        <p:nvSpPr>
          <p:cNvPr id="724" name="Google Shape;724;p29"/>
          <p:cNvSpPr txBox="1"/>
          <p:nvPr/>
        </p:nvSpPr>
        <p:spPr>
          <a:xfrm>
            <a:off x="6814056" y="4703065"/>
            <a:ext cx="1991376" cy="246221"/>
          </a:xfrm>
          <a:prstGeom prst="rect">
            <a:avLst/>
          </a:prstGeom>
          <a:noFill/>
          <a:ln>
            <a:noFill/>
          </a:ln>
        </p:spPr>
        <p:txBody>
          <a:bodyPr anchorCtr="0" anchor="t" bIns="0" lIns="0" spcFirstLastPara="1" rIns="0" wrap="square" tIns="0">
            <a:spAutoFit/>
          </a:bodyPr>
          <a:lstStyle/>
          <a:p>
            <a:pPr indent="-171450" lvl="0" marL="171450" marR="0" rtl="0" algn="l">
              <a:spcBef>
                <a:spcPts val="0"/>
              </a:spcBef>
              <a:spcAft>
                <a:spcPts val="0"/>
              </a:spcAft>
              <a:buClr>
                <a:srgbClr val="5E2324"/>
              </a:buClr>
              <a:buSzPts val="1600"/>
              <a:buFont typeface="Arial"/>
              <a:buChar char="•"/>
            </a:pPr>
            <a:r>
              <a:rPr b="1" lang="en-US" sz="1600">
                <a:solidFill>
                  <a:srgbClr val="5E2324"/>
                </a:solidFill>
                <a:latin typeface="Quicksand"/>
                <a:ea typeface="Quicksand"/>
                <a:cs typeface="Quicksand"/>
                <a:sym typeface="Quicksand"/>
              </a:rPr>
              <a:t>Our Data</a:t>
            </a:r>
            <a:endParaRPr/>
          </a:p>
        </p:txBody>
      </p:sp>
      <p:sp>
        <p:nvSpPr>
          <p:cNvPr id="725" name="Google Shape;725;p29"/>
          <p:cNvSpPr txBox="1"/>
          <p:nvPr/>
        </p:nvSpPr>
        <p:spPr>
          <a:xfrm>
            <a:off x="9286224" y="5083562"/>
            <a:ext cx="1991400" cy="423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vel varius nisi mattis. Cras in orci quis velit</a:t>
            </a:r>
            <a:endParaRPr sz="1100">
              <a:solidFill>
                <a:srgbClr val="5E2324"/>
              </a:solidFill>
              <a:latin typeface="Quicksand"/>
              <a:ea typeface="Quicksand"/>
              <a:cs typeface="Quicksand"/>
              <a:sym typeface="Quicksand"/>
            </a:endParaRPr>
          </a:p>
        </p:txBody>
      </p:sp>
      <p:sp>
        <p:nvSpPr>
          <p:cNvPr id="726" name="Google Shape;726;p29"/>
          <p:cNvSpPr txBox="1"/>
          <p:nvPr/>
        </p:nvSpPr>
        <p:spPr>
          <a:xfrm>
            <a:off x="9100757" y="4703065"/>
            <a:ext cx="1991376" cy="246221"/>
          </a:xfrm>
          <a:prstGeom prst="rect">
            <a:avLst/>
          </a:prstGeom>
          <a:noFill/>
          <a:ln>
            <a:noFill/>
          </a:ln>
        </p:spPr>
        <p:txBody>
          <a:bodyPr anchorCtr="0" anchor="t" bIns="0" lIns="0" spcFirstLastPara="1" rIns="0" wrap="square" tIns="0">
            <a:spAutoFit/>
          </a:bodyPr>
          <a:lstStyle/>
          <a:p>
            <a:pPr indent="-171450" lvl="0" marL="171450" marR="0" rtl="0" algn="l">
              <a:spcBef>
                <a:spcPts val="0"/>
              </a:spcBef>
              <a:spcAft>
                <a:spcPts val="0"/>
              </a:spcAft>
              <a:buClr>
                <a:srgbClr val="5E2324"/>
              </a:buClr>
              <a:buSzPts val="1600"/>
              <a:buFont typeface="Arial"/>
              <a:buChar char="•"/>
            </a:pPr>
            <a:r>
              <a:rPr b="1" lang="en-US" sz="1600">
                <a:solidFill>
                  <a:srgbClr val="5E2324"/>
                </a:solidFill>
                <a:latin typeface="Quicksand"/>
                <a:ea typeface="Quicksand"/>
                <a:cs typeface="Quicksand"/>
                <a:sym typeface="Quicksand"/>
              </a:rPr>
              <a:t>Our Data</a:t>
            </a:r>
            <a:endParaRPr/>
          </a:p>
        </p:txBody>
      </p:sp>
      <p:pic>
        <p:nvPicPr>
          <p:cNvPr id="727" name="Google Shape;727;p29"/>
          <p:cNvPicPr preferRelativeResize="0"/>
          <p:nvPr/>
        </p:nvPicPr>
        <p:blipFill rotWithShape="1">
          <a:blip r:embed="rId3">
            <a:alphaModFix/>
          </a:blip>
          <a:srcRect b="1485" l="0" r="0" t="1485"/>
          <a:stretch/>
        </p:blipFill>
        <p:spPr>
          <a:xfrm>
            <a:off x="913221" y="914400"/>
            <a:ext cx="5182779" cy="5029200"/>
          </a:xfrm>
          <a:custGeom>
            <a:rect b="b" l="l" r="r" t="t"/>
            <a:pathLst>
              <a:path extrusionOk="0" h="5029200" w="5182779">
                <a:moveTo>
                  <a:pt x="317041" y="0"/>
                </a:moveTo>
                <a:lnTo>
                  <a:pt x="3140619" y="0"/>
                </a:lnTo>
                <a:lnTo>
                  <a:pt x="4865738" y="0"/>
                </a:lnTo>
                <a:lnTo>
                  <a:pt x="5182779" y="0"/>
                </a:lnTo>
                <a:lnTo>
                  <a:pt x="5182779" y="317041"/>
                </a:lnTo>
                <a:lnTo>
                  <a:pt x="5182779" y="4712159"/>
                </a:lnTo>
                <a:lnTo>
                  <a:pt x="5182779" y="5029200"/>
                </a:lnTo>
                <a:lnTo>
                  <a:pt x="4865738" y="5029200"/>
                </a:lnTo>
                <a:lnTo>
                  <a:pt x="3140619" y="5029200"/>
                </a:lnTo>
                <a:lnTo>
                  <a:pt x="317041" y="5029200"/>
                </a:lnTo>
                <a:cubicBezTo>
                  <a:pt x="141944" y="5029200"/>
                  <a:pt x="0" y="4887256"/>
                  <a:pt x="0" y="4712159"/>
                </a:cubicBezTo>
                <a:lnTo>
                  <a:pt x="0" y="317041"/>
                </a:lnTo>
                <a:cubicBezTo>
                  <a:pt x="0" y="141944"/>
                  <a:pt x="141944" y="0"/>
                  <a:pt x="317041" y="0"/>
                </a:cubicBez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137" name="Shape 137"/>
        <p:cNvGrpSpPr/>
        <p:nvPr/>
      </p:nvGrpSpPr>
      <p:grpSpPr>
        <a:xfrm>
          <a:off x="0" y="0"/>
          <a:ext cx="0" cy="0"/>
          <a:chOff x="0" y="0"/>
          <a:chExt cx="0" cy="0"/>
        </a:xfrm>
      </p:grpSpPr>
      <p:sp>
        <p:nvSpPr>
          <p:cNvPr id="138" name="Google Shape;138;p3"/>
          <p:cNvSpPr txBox="1"/>
          <p:nvPr/>
        </p:nvSpPr>
        <p:spPr>
          <a:xfrm>
            <a:off x="914402" y="1730885"/>
            <a:ext cx="42671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Our Introduction</a:t>
            </a:r>
            <a:endParaRPr/>
          </a:p>
        </p:txBody>
      </p:sp>
      <p:sp>
        <p:nvSpPr>
          <p:cNvPr id="139" name="Google Shape;139;p3"/>
          <p:cNvSpPr txBox="1"/>
          <p:nvPr/>
        </p:nvSpPr>
        <p:spPr>
          <a:xfrm>
            <a:off x="914528" y="2586771"/>
            <a:ext cx="4268216" cy="2509533"/>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Cras in orci quis velit dapibus mollis. Pellentesque dictum a nisl vel fermentum. Aenean eget neque sagittis Sed pharetra eu tellus eget fringilla. Mauris ex nisi</a:t>
            </a:r>
            <a:endParaRPr/>
          </a:p>
          <a:p>
            <a:pPr indent="0" lvl="0" marL="0" marR="0" rtl="0" algn="l">
              <a:lnSpc>
                <a:spcPct val="150000"/>
              </a:lnSpc>
              <a:spcBef>
                <a:spcPts val="0"/>
              </a:spcBef>
              <a:spcAft>
                <a:spcPts val="0"/>
              </a:spcAft>
              <a:buNone/>
            </a:pPr>
            <a:r>
              <a:t/>
            </a:r>
            <a:endParaRPr b="1" sz="1100">
              <a:solidFill>
                <a:srgbClr val="5E2324"/>
              </a:solidFill>
              <a:latin typeface="Quicksand"/>
              <a:ea typeface="Quicksand"/>
              <a:cs typeface="Quicksand"/>
              <a:sym typeface="Quicksand"/>
            </a:endParaRPr>
          </a:p>
          <a:p>
            <a:pPr indent="0" lvl="0" marL="0" marR="0" rtl="0" algn="l">
              <a:lnSpc>
                <a:spcPct val="150000"/>
              </a:lnSpc>
              <a:spcBef>
                <a:spcPts val="0"/>
              </a:spcBef>
              <a:spcAft>
                <a:spcPts val="0"/>
              </a:spcAft>
              <a:buNone/>
            </a:pPr>
            <a:r>
              <a:rPr b="1" lang="en-US" sz="1100">
                <a:solidFill>
                  <a:srgbClr val="5E2324"/>
                </a:solidFill>
                <a:latin typeface="Quicksand"/>
                <a:ea typeface="Quicksand"/>
                <a:cs typeface="Quicksand"/>
                <a:sym typeface="Quicksand"/>
              </a:rPr>
              <a:t>Aliquam arcu est, mollis enim ullamcorper luctus justo. </a:t>
            </a:r>
            <a:endParaRPr/>
          </a:p>
          <a:p>
            <a:pPr indent="0" lvl="0" marL="0" marR="0" rtl="0" algn="l">
              <a:lnSpc>
                <a:spcPct val="150000"/>
              </a:lnSpc>
              <a:spcBef>
                <a:spcPts val="0"/>
              </a:spcBef>
              <a:spcAft>
                <a:spcPts val="0"/>
              </a:spcAft>
              <a:buNone/>
            </a:pPr>
            <a:r>
              <a:rPr b="1" lang="en-US" sz="1100">
                <a:solidFill>
                  <a:srgbClr val="5E2324"/>
                </a:solidFill>
                <a:latin typeface="Quicksand"/>
                <a:ea typeface="Quicksand"/>
                <a:cs typeface="Quicksand"/>
                <a:sym typeface="Quicksand"/>
              </a:rPr>
              <a:t>Proin vitae arcu nibh. Morbi volutpat dignissim dolo molliansaCras in orci quis velit dapibus mollis. Pellentesque dictum a nisl vel fermentum. Aenean eget neque sagittis, feugiat suscipit purus sed, suscipit lacinia tortor. Suspendisse commodo nisl a augue pretium, </a:t>
            </a:r>
            <a:endParaRPr/>
          </a:p>
        </p:txBody>
      </p:sp>
      <p:sp>
        <p:nvSpPr>
          <p:cNvPr id="140" name="Google Shape;140;p3"/>
          <p:cNvSpPr txBox="1"/>
          <p:nvPr/>
        </p:nvSpPr>
        <p:spPr>
          <a:xfrm>
            <a:off x="914400" y="1313283"/>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pic>
        <p:nvPicPr>
          <p:cNvPr id="141" name="Google Shape;141;p3"/>
          <p:cNvPicPr preferRelativeResize="0"/>
          <p:nvPr/>
        </p:nvPicPr>
        <p:blipFill rotWithShape="1">
          <a:blip r:embed="rId3">
            <a:alphaModFix/>
          </a:blip>
          <a:srcRect b="1471" l="0" r="0" t="1471"/>
          <a:stretch/>
        </p:blipFill>
        <p:spPr>
          <a:xfrm>
            <a:off x="6096000" y="914400"/>
            <a:ext cx="5181472" cy="5029200"/>
          </a:xfrm>
          <a:custGeom>
            <a:rect b="b" l="l" r="r" t="t"/>
            <a:pathLst>
              <a:path extrusionOk="0" h="5029200" w="5181472">
                <a:moveTo>
                  <a:pt x="178436" y="0"/>
                </a:moveTo>
                <a:lnTo>
                  <a:pt x="5003036" y="0"/>
                </a:lnTo>
                <a:cubicBezTo>
                  <a:pt x="5101583" y="0"/>
                  <a:pt x="5181472" y="79889"/>
                  <a:pt x="5181472" y="178436"/>
                </a:cubicBezTo>
                <a:lnTo>
                  <a:pt x="5181472" y="4850764"/>
                </a:lnTo>
                <a:cubicBezTo>
                  <a:pt x="5181472" y="4949311"/>
                  <a:pt x="5101583" y="5029200"/>
                  <a:pt x="5003036" y="5029200"/>
                </a:cubicBezTo>
                <a:lnTo>
                  <a:pt x="178436" y="5029200"/>
                </a:lnTo>
                <a:cubicBezTo>
                  <a:pt x="79889" y="5029200"/>
                  <a:pt x="0" y="4949311"/>
                  <a:pt x="0" y="4850764"/>
                </a:cubicBezTo>
                <a:lnTo>
                  <a:pt x="0" y="178436"/>
                </a:lnTo>
                <a:cubicBezTo>
                  <a:pt x="0" y="79889"/>
                  <a:pt x="79889" y="0"/>
                  <a:pt x="178436" y="0"/>
                </a:cubicBezTo>
                <a:close/>
              </a:path>
            </a:pathLst>
          </a:cu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7C957"/>
        </a:solidFill>
      </p:bgPr>
    </p:bg>
    <p:spTree>
      <p:nvGrpSpPr>
        <p:cNvPr id="731" name="Shape 731"/>
        <p:cNvGrpSpPr/>
        <p:nvPr/>
      </p:nvGrpSpPr>
      <p:grpSpPr>
        <a:xfrm>
          <a:off x="0" y="0"/>
          <a:ext cx="0" cy="0"/>
          <a:chOff x="0" y="0"/>
          <a:chExt cx="0" cy="0"/>
        </a:xfrm>
      </p:grpSpPr>
      <p:sp>
        <p:nvSpPr>
          <p:cNvPr id="732" name="Google Shape;732;p30"/>
          <p:cNvSpPr txBox="1"/>
          <p:nvPr/>
        </p:nvSpPr>
        <p:spPr>
          <a:xfrm>
            <a:off x="6095997" y="2320269"/>
            <a:ext cx="4267198" cy="10156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6600">
                <a:solidFill>
                  <a:schemeClr val="lt1"/>
                </a:solidFill>
                <a:latin typeface="Quicksand"/>
                <a:ea typeface="Quicksand"/>
                <a:cs typeface="Quicksand"/>
                <a:sym typeface="Quicksand"/>
              </a:rPr>
              <a:t>Thanks</a:t>
            </a:r>
            <a:endParaRPr/>
          </a:p>
        </p:txBody>
      </p:sp>
      <p:sp>
        <p:nvSpPr>
          <p:cNvPr id="733" name="Google Shape;733;p30"/>
          <p:cNvSpPr txBox="1"/>
          <p:nvPr/>
        </p:nvSpPr>
        <p:spPr>
          <a:xfrm>
            <a:off x="6095995" y="1902667"/>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Good Bye</a:t>
            </a:r>
            <a:endParaRPr baseline="30000" sz="1400">
              <a:solidFill>
                <a:schemeClr val="lt1"/>
              </a:solidFill>
              <a:latin typeface="Quicksand Medium"/>
              <a:ea typeface="Quicksand Medium"/>
              <a:cs typeface="Quicksand Medium"/>
              <a:sym typeface="Quicksand Medium"/>
            </a:endParaRPr>
          </a:p>
        </p:txBody>
      </p:sp>
      <p:sp>
        <p:nvSpPr>
          <p:cNvPr id="734" name="Google Shape;734;p30"/>
          <p:cNvSpPr txBox="1"/>
          <p:nvPr/>
        </p:nvSpPr>
        <p:spPr>
          <a:xfrm>
            <a:off x="6095995" y="3660521"/>
            <a:ext cx="5181603"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chemeClr val="lt1"/>
                </a:solidFill>
                <a:latin typeface="Quicksand Medium"/>
                <a:ea typeface="Quicksand Medium"/>
                <a:cs typeface="Quicksand Medium"/>
                <a:sym typeface="Quicksand Medium"/>
              </a:rPr>
              <a:t>Company Profile</a:t>
            </a:r>
            <a:endParaRPr/>
          </a:p>
        </p:txBody>
      </p:sp>
      <p:sp>
        <p:nvSpPr>
          <p:cNvPr id="735" name="Google Shape;735;p30"/>
          <p:cNvSpPr txBox="1"/>
          <p:nvPr/>
        </p:nvSpPr>
        <p:spPr>
          <a:xfrm>
            <a:off x="6095995" y="4039850"/>
            <a:ext cx="4724400" cy="931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Light"/>
                <a:ea typeface="Quicksand Light"/>
                <a:cs typeface="Quicksand Light"/>
                <a:sym typeface="Quicksand Light"/>
              </a:rPr>
              <a:t>Suspendisse potenti. Mauris et pharetra nisl. Mauris feugiat lectus </a:t>
            </a:r>
            <a:endParaRPr>
              <a:latin typeface="Quicksand"/>
              <a:ea typeface="Quicksand"/>
              <a:cs typeface="Quicksand"/>
              <a:sym typeface="Quicksand"/>
            </a:endParaRPr>
          </a:p>
          <a:p>
            <a:pPr indent="0" lvl="0" marL="0" marR="0" rtl="0" algn="l">
              <a:lnSpc>
                <a:spcPct val="150000"/>
              </a:lnSpc>
              <a:spcBef>
                <a:spcPts val="0"/>
              </a:spcBef>
              <a:spcAft>
                <a:spcPts val="0"/>
              </a:spcAft>
              <a:buNone/>
            </a:pPr>
            <a:r>
              <a:rPr lang="en-US" sz="1100">
                <a:solidFill>
                  <a:schemeClr val="lt1"/>
                </a:solidFill>
                <a:latin typeface="Quicksand Light"/>
                <a:ea typeface="Quicksand Light"/>
                <a:cs typeface="Quicksand Light"/>
                <a:sym typeface="Quicksand Light"/>
              </a:rPr>
              <a:t>eget facilisis mattis. Nam nec ex congue risus pretium vehicula hendrerit et ipsum. Praesent eget maximus nisi. Proin pellentesque eget metus euismod lacinia.</a:t>
            </a:r>
            <a:endParaRPr>
              <a:latin typeface="Quicksand"/>
              <a:ea typeface="Quicksand"/>
              <a:cs typeface="Quicksand"/>
              <a:sym typeface="Quicksa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145" name="Shape 145"/>
        <p:cNvGrpSpPr/>
        <p:nvPr/>
      </p:nvGrpSpPr>
      <p:grpSpPr>
        <a:xfrm>
          <a:off x="0" y="0"/>
          <a:ext cx="0" cy="0"/>
          <a:chOff x="0" y="0"/>
          <a:chExt cx="0" cy="0"/>
        </a:xfrm>
      </p:grpSpPr>
      <p:sp>
        <p:nvSpPr>
          <p:cNvPr id="146" name="Google Shape;146;p4"/>
          <p:cNvSpPr/>
          <p:nvPr/>
        </p:nvSpPr>
        <p:spPr>
          <a:xfrm>
            <a:off x="6187440" y="914400"/>
            <a:ext cx="2453640" cy="2423160"/>
          </a:xfrm>
          <a:prstGeom prst="roundRect">
            <a:avLst>
              <a:gd fmla="val 16667" name="adj"/>
            </a:avLst>
          </a:prstGeom>
          <a:no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4"/>
          <p:cNvSpPr/>
          <p:nvPr/>
        </p:nvSpPr>
        <p:spPr>
          <a:xfrm>
            <a:off x="8823960" y="914400"/>
            <a:ext cx="2453640" cy="2423160"/>
          </a:xfrm>
          <a:prstGeom prst="roundRect">
            <a:avLst>
              <a:gd fmla="val 16667" name="adj"/>
            </a:avLst>
          </a:pr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4"/>
          <p:cNvSpPr/>
          <p:nvPr/>
        </p:nvSpPr>
        <p:spPr>
          <a:xfrm>
            <a:off x="6187440" y="3520440"/>
            <a:ext cx="2453640" cy="2423160"/>
          </a:xfrm>
          <a:prstGeom prst="roundRect">
            <a:avLst>
              <a:gd fmla="val 16667" name="adj"/>
            </a:avLst>
          </a:prstGeom>
          <a:solidFill>
            <a:srgbClr val="6A99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4"/>
          <p:cNvSpPr/>
          <p:nvPr/>
        </p:nvSpPr>
        <p:spPr>
          <a:xfrm>
            <a:off x="8823960" y="3520440"/>
            <a:ext cx="2453640" cy="2423160"/>
          </a:xfrm>
          <a:prstGeom prst="roundRect">
            <a:avLst>
              <a:gd fmla="val 16667" name="adj"/>
            </a:avLst>
          </a:prstGeom>
          <a:noFill/>
          <a:ln cap="flat" cmpd="sng" w="12700">
            <a:solidFill>
              <a:srgbClr val="6A9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4"/>
          <p:cNvSpPr txBox="1"/>
          <p:nvPr/>
        </p:nvSpPr>
        <p:spPr>
          <a:xfrm>
            <a:off x="914402" y="1730885"/>
            <a:ext cx="42671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Company Value</a:t>
            </a:r>
            <a:endParaRPr/>
          </a:p>
        </p:txBody>
      </p:sp>
      <p:sp>
        <p:nvSpPr>
          <p:cNvPr id="151" name="Google Shape;151;p4"/>
          <p:cNvSpPr txBox="1"/>
          <p:nvPr/>
        </p:nvSpPr>
        <p:spPr>
          <a:xfrm>
            <a:off x="914528" y="2586771"/>
            <a:ext cx="4268216" cy="2509533"/>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US" sz="1100">
                <a:solidFill>
                  <a:srgbClr val="5E2324"/>
                </a:solidFill>
                <a:latin typeface="Quicksand"/>
                <a:ea typeface="Quicksand"/>
                <a:cs typeface="Quicksand"/>
                <a:sym typeface="Quicksand"/>
              </a:rPr>
              <a:t>Cras in orci quis velit dapibus mollis. Pellentesque dictum a nisl vel fermentum. Aenean eget neque sagittis Sed pharetra eu tellus eget fringilla. Mauris ex nisi, convallis id finibus quis, sollicitudin vel magna.</a:t>
            </a:r>
            <a:endParaRPr/>
          </a:p>
          <a:p>
            <a:pPr indent="0" lvl="0" marL="0" marR="0" rtl="0" algn="l">
              <a:lnSpc>
                <a:spcPct val="150000"/>
              </a:lnSpc>
              <a:spcBef>
                <a:spcPts val="0"/>
              </a:spcBef>
              <a:spcAft>
                <a:spcPts val="0"/>
              </a:spcAft>
              <a:buNone/>
            </a:pPr>
            <a:r>
              <a:t/>
            </a:r>
            <a:endParaRPr b="1" sz="1100">
              <a:solidFill>
                <a:srgbClr val="5E2324"/>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Aliquam arcu est, mollis enim ullamcorper luctus justo. </a:t>
            </a:r>
            <a:endParaRPr/>
          </a:p>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Proin vitae arcu nibh. Morbi volutpat dignissim dolo molliansaCras in orci quis velit dapibus mollis. Pellentesque dictum a nisl vel fermentum. Aenean eget neque sagittis, mattis libero quis, rhoncus augue. Curabitur sit amet ante tellus.</a:t>
            </a:r>
            <a:endParaRPr/>
          </a:p>
        </p:txBody>
      </p:sp>
      <p:sp>
        <p:nvSpPr>
          <p:cNvPr id="152" name="Google Shape;152;p4"/>
          <p:cNvSpPr txBox="1"/>
          <p:nvPr/>
        </p:nvSpPr>
        <p:spPr>
          <a:xfrm>
            <a:off x="914400" y="1313283"/>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
        <p:nvSpPr>
          <p:cNvPr id="153" name="Google Shape;153;p4"/>
          <p:cNvSpPr/>
          <p:nvPr/>
        </p:nvSpPr>
        <p:spPr>
          <a:xfrm>
            <a:off x="6461760" y="1356970"/>
            <a:ext cx="1905000"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400">
                <a:solidFill>
                  <a:srgbClr val="5E2324"/>
                </a:solidFill>
                <a:latin typeface="Quicksand"/>
                <a:ea typeface="Quicksand"/>
                <a:cs typeface="Quicksand"/>
                <a:sym typeface="Quicksand"/>
              </a:rPr>
              <a:t>01</a:t>
            </a:r>
            <a:endParaRPr b="1" sz="1400">
              <a:solidFill>
                <a:srgbClr val="5E2324"/>
              </a:solidFill>
              <a:latin typeface="Quicksand"/>
              <a:ea typeface="Quicksand"/>
              <a:cs typeface="Quicksand"/>
              <a:sym typeface="Quicksand"/>
            </a:endParaRPr>
          </a:p>
        </p:txBody>
      </p:sp>
      <p:sp>
        <p:nvSpPr>
          <p:cNvPr id="154" name="Google Shape;154;p4"/>
          <p:cNvSpPr txBox="1"/>
          <p:nvPr/>
        </p:nvSpPr>
        <p:spPr>
          <a:xfrm>
            <a:off x="6461760" y="2157223"/>
            <a:ext cx="1905000" cy="737766"/>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1100">
                <a:solidFill>
                  <a:srgbClr val="5E2324"/>
                </a:solidFill>
                <a:latin typeface="Quicksand"/>
                <a:ea typeface="Quicksand"/>
                <a:cs typeface="Quicksand"/>
                <a:sym typeface="Quicksand"/>
              </a:rPr>
              <a:t>Etiam ultrices dolor et </a:t>
            </a:r>
            <a:endParaRPr/>
          </a:p>
          <a:p>
            <a:pPr indent="0" lvl="0" marL="0" marR="0" rtl="0" algn="ctr">
              <a:lnSpc>
                <a:spcPct val="150000"/>
              </a:lnSpc>
              <a:spcBef>
                <a:spcPts val="0"/>
              </a:spcBef>
              <a:spcAft>
                <a:spcPts val="0"/>
              </a:spcAft>
              <a:buNone/>
            </a:pPr>
            <a:r>
              <a:rPr lang="en-US" sz="1100">
                <a:solidFill>
                  <a:srgbClr val="5E2324"/>
                </a:solidFill>
                <a:latin typeface="Quicksand"/>
                <a:ea typeface="Quicksand"/>
                <a:cs typeface="Quicksand"/>
                <a:sym typeface="Quicksand"/>
              </a:rPr>
              <a:t>enim tempus egestasamasa Mauris ullamcorp</a:t>
            </a:r>
            <a:endParaRPr sz="1100">
              <a:solidFill>
                <a:srgbClr val="5E2324"/>
              </a:solidFill>
              <a:latin typeface="Quicksand"/>
              <a:ea typeface="Quicksand"/>
              <a:cs typeface="Quicksand"/>
              <a:sym typeface="Quicksand"/>
            </a:endParaRPr>
          </a:p>
        </p:txBody>
      </p:sp>
      <p:sp>
        <p:nvSpPr>
          <p:cNvPr id="155" name="Google Shape;155;p4"/>
          <p:cNvSpPr txBox="1"/>
          <p:nvPr/>
        </p:nvSpPr>
        <p:spPr>
          <a:xfrm>
            <a:off x="6461760" y="1903798"/>
            <a:ext cx="1905000"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5E2324"/>
                </a:solidFill>
                <a:latin typeface="Quicksand Medium"/>
                <a:ea typeface="Quicksand Medium"/>
                <a:cs typeface="Quicksand Medium"/>
                <a:sym typeface="Quicksand Medium"/>
              </a:rPr>
              <a:t>First Value</a:t>
            </a:r>
            <a:endParaRPr/>
          </a:p>
        </p:txBody>
      </p:sp>
      <p:sp>
        <p:nvSpPr>
          <p:cNvPr id="156" name="Google Shape;156;p4"/>
          <p:cNvSpPr/>
          <p:nvPr/>
        </p:nvSpPr>
        <p:spPr>
          <a:xfrm>
            <a:off x="9098280" y="1356970"/>
            <a:ext cx="1905000"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400">
                <a:solidFill>
                  <a:schemeClr val="lt1"/>
                </a:solidFill>
                <a:latin typeface="Quicksand"/>
                <a:ea typeface="Quicksand"/>
                <a:cs typeface="Quicksand"/>
                <a:sym typeface="Quicksand"/>
              </a:rPr>
              <a:t>02</a:t>
            </a:r>
            <a:endParaRPr b="1" sz="1400">
              <a:solidFill>
                <a:schemeClr val="lt1"/>
              </a:solidFill>
              <a:latin typeface="Quicksand"/>
              <a:ea typeface="Quicksand"/>
              <a:cs typeface="Quicksand"/>
              <a:sym typeface="Quicksand"/>
            </a:endParaRPr>
          </a:p>
        </p:txBody>
      </p:sp>
      <p:sp>
        <p:nvSpPr>
          <p:cNvPr id="157" name="Google Shape;157;p4"/>
          <p:cNvSpPr txBox="1"/>
          <p:nvPr/>
        </p:nvSpPr>
        <p:spPr>
          <a:xfrm>
            <a:off x="9098280" y="2157223"/>
            <a:ext cx="1905000" cy="737766"/>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1100">
                <a:solidFill>
                  <a:schemeClr val="lt1"/>
                </a:solidFill>
                <a:latin typeface="Quicksand"/>
                <a:ea typeface="Quicksand"/>
                <a:cs typeface="Quicksand"/>
                <a:sym typeface="Quicksand"/>
              </a:rPr>
              <a:t>Etiam ultrices dolor et </a:t>
            </a:r>
            <a:endParaRPr/>
          </a:p>
          <a:p>
            <a:pPr indent="0" lvl="0" marL="0" marR="0" rtl="0" algn="ctr">
              <a:lnSpc>
                <a:spcPct val="150000"/>
              </a:lnSpc>
              <a:spcBef>
                <a:spcPts val="0"/>
              </a:spcBef>
              <a:spcAft>
                <a:spcPts val="0"/>
              </a:spcAft>
              <a:buNone/>
            </a:pPr>
            <a:r>
              <a:rPr lang="en-US" sz="1100">
                <a:solidFill>
                  <a:schemeClr val="lt1"/>
                </a:solidFill>
                <a:latin typeface="Quicksand"/>
                <a:ea typeface="Quicksand"/>
                <a:cs typeface="Quicksand"/>
                <a:sym typeface="Quicksand"/>
              </a:rPr>
              <a:t>enim tempus egestasamasa Mauris ullamcorp</a:t>
            </a:r>
            <a:endParaRPr sz="1100">
              <a:solidFill>
                <a:schemeClr val="lt1"/>
              </a:solidFill>
              <a:latin typeface="Quicksand"/>
              <a:ea typeface="Quicksand"/>
              <a:cs typeface="Quicksand"/>
              <a:sym typeface="Quicksand"/>
            </a:endParaRPr>
          </a:p>
        </p:txBody>
      </p:sp>
      <p:sp>
        <p:nvSpPr>
          <p:cNvPr id="158" name="Google Shape;158;p4"/>
          <p:cNvSpPr txBox="1"/>
          <p:nvPr/>
        </p:nvSpPr>
        <p:spPr>
          <a:xfrm>
            <a:off x="9098280" y="1903798"/>
            <a:ext cx="1905000"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chemeClr val="lt1"/>
                </a:solidFill>
                <a:latin typeface="Quicksand Medium"/>
                <a:ea typeface="Quicksand Medium"/>
                <a:cs typeface="Quicksand Medium"/>
                <a:sym typeface="Quicksand Medium"/>
              </a:rPr>
              <a:t>First Value</a:t>
            </a:r>
            <a:endParaRPr/>
          </a:p>
        </p:txBody>
      </p:sp>
      <p:sp>
        <p:nvSpPr>
          <p:cNvPr id="159" name="Google Shape;159;p4"/>
          <p:cNvSpPr/>
          <p:nvPr/>
        </p:nvSpPr>
        <p:spPr>
          <a:xfrm>
            <a:off x="9098280" y="3963010"/>
            <a:ext cx="1905000"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400">
                <a:solidFill>
                  <a:srgbClr val="5E2324"/>
                </a:solidFill>
                <a:latin typeface="Quicksand"/>
                <a:ea typeface="Quicksand"/>
                <a:cs typeface="Quicksand"/>
                <a:sym typeface="Quicksand"/>
              </a:rPr>
              <a:t>04</a:t>
            </a:r>
            <a:endParaRPr b="1" sz="1400">
              <a:solidFill>
                <a:srgbClr val="5E2324"/>
              </a:solidFill>
              <a:latin typeface="Quicksand"/>
              <a:ea typeface="Quicksand"/>
              <a:cs typeface="Quicksand"/>
              <a:sym typeface="Quicksand"/>
            </a:endParaRPr>
          </a:p>
        </p:txBody>
      </p:sp>
      <p:sp>
        <p:nvSpPr>
          <p:cNvPr id="160" name="Google Shape;160;p4"/>
          <p:cNvSpPr txBox="1"/>
          <p:nvPr/>
        </p:nvSpPr>
        <p:spPr>
          <a:xfrm>
            <a:off x="9098280" y="4763263"/>
            <a:ext cx="1905000" cy="737766"/>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1100">
                <a:solidFill>
                  <a:srgbClr val="5E2324"/>
                </a:solidFill>
                <a:latin typeface="Quicksand"/>
                <a:ea typeface="Quicksand"/>
                <a:cs typeface="Quicksand"/>
                <a:sym typeface="Quicksand"/>
              </a:rPr>
              <a:t>Etiam ultrices dolor et </a:t>
            </a:r>
            <a:endParaRPr/>
          </a:p>
          <a:p>
            <a:pPr indent="0" lvl="0" marL="0" marR="0" rtl="0" algn="ctr">
              <a:lnSpc>
                <a:spcPct val="150000"/>
              </a:lnSpc>
              <a:spcBef>
                <a:spcPts val="0"/>
              </a:spcBef>
              <a:spcAft>
                <a:spcPts val="0"/>
              </a:spcAft>
              <a:buNone/>
            </a:pPr>
            <a:r>
              <a:rPr lang="en-US" sz="1100">
                <a:solidFill>
                  <a:srgbClr val="5E2324"/>
                </a:solidFill>
                <a:latin typeface="Quicksand"/>
                <a:ea typeface="Quicksand"/>
                <a:cs typeface="Quicksand"/>
                <a:sym typeface="Quicksand"/>
              </a:rPr>
              <a:t>enim tempus egestasamasa Mauris ullamcorp</a:t>
            </a:r>
            <a:endParaRPr sz="1100">
              <a:solidFill>
                <a:srgbClr val="5E2324"/>
              </a:solidFill>
              <a:latin typeface="Quicksand"/>
              <a:ea typeface="Quicksand"/>
              <a:cs typeface="Quicksand"/>
              <a:sym typeface="Quicksand"/>
            </a:endParaRPr>
          </a:p>
        </p:txBody>
      </p:sp>
      <p:sp>
        <p:nvSpPr>
          <p:cNvPr id="161" name="Google Shape;161;p4"/>
          <p:cNvSpPr txBox="1"/>
          <p:nvPr/>
        </p:nvSpPr>
        <p:spPr>
          <a:xfrm>
            <a:off x="9098280" y="4509838"/>
            <a:ext cx="1905000"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rgbClr val="5E2324"/>
                </a:solidFill>
                <a:latin typeface="Quicksand Medium"/>
                <a:ea typeface="Quicksand Medium"/>
                <a:cs typeface="Quicksand Medium"/>
                <a:sym typeface="Quicksand Medium"/>
              </a:rPr>
              <a:t>First Value</a:t>
            </a:r>
            <a:endParaRPr/>
          </a:p>
        </p:txBody>
      </p:sp>
      <p:sp>
        <p:nvSpPr>
          <p:cNvPr id="162" name="Google Shape;162;p4"/>
          <p:cNvSpPr/>
          <p:nvPr/>
        </p:nvSpPr>
        <p:spPr>
          <a:xfrm>
            <a:off x="6461760" y="3963010"/>
            <a:ext cx="1905000"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400">
                <a:solidFill>
                  <a:schemeClr val="lt1"/>
                </a:solidFill>
                <a:latin typeface="Quicksand"/>
                <a:ea typeface="Quicksand"/>
                <a:cs typeface="Quicksand"/>
                <a:sym typeface="Quicksand"/>
              </a:rPr>
              <a:t>03</a:t>
            </a:r>
            <a:endParaRPr b="1" sz="1400">
              <a:solidFill>
                <a:schemeClr val="lt1"/>
              </a:solidFill>
              <a:latin typeface="Quicksand"/>
              <a:ea typeface="Quicksand"/>
              <a:cs typeface="Quicksand"/>
              <a:sym typeface="Quicksand"/>
            </a:endParaRPr>
          </a:p>
        </p:txBody>
      </p:sp>
      <p:sp>
        <p:nvSpPr>
          <p:cNvPr id="163" name="Google Shape;163;p4"/>
          <p:cNvSpPr txBox="1"/>
          <p:nvPr/>
        </p:nvSpPr>
        <p:spPr>
          <a:xfrm>
            <a:off x="6461760" y="4763263"/>
            <a:ext cx="1905000" cy="737766"/>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1100">
                <a:solidFill>
                  <a:schemeClr val="lt1"/>
                </a:solidFill>
                <a:latin typeface="Quicksand"/>
                <a:ea typeface="Quicksand"/>
                <a:cs typeface="Quicksand"/>
                <a:sym typeface="Quicksand"/>
              </a:rPr>
              <a:t>Etiam ultrices dolor et </a:t>
            </a:r>
            <a:endParaRPr/>
          </a:p>
          <a:p>
            <a:pPr indent="0" lvl="0" marL="0" marR="0" rtl="0" algn="ctr">
              <a:lnSpc>
                <a:spcPct val="150000"/>
              </a:lnSpc>
              <a:spcBef>
                <a:spcPts val="0"/>
              </a:spcBef>
              <a:spcAft>
                <a:spcPts val="0"/>
              </a:spcAft>
              <a:buNone/>
            </a:pPr>
            <a:r>
              <a:rPr lang="en-US" sz="1100">
                <a:solidFill>
                  <a:schemeClr val="lt1"/>
                </a:solidFill>
                <a:latin typeface="Quicksand"/>
                <a:ea typeface="Quicksand"/>
                <a:cs typeface="Quicksand"/>
                <a:sym typeface="Quicksand"/>
              </a:rPr>
              <a:t>enim tempus egestasamasa Mauris ullamcorp</a:t>
            </a:r>
            <a:endParaRPr sz="1100">
              <a:solidFill>
                <a:schemeClr val="lt1"/>
              </a:solidFill>
              <a:latin typeface="Quicksand"/>
              <a:ea typeface="Quicksand"/>
              <a:cs typeface="Quicksand"/>
              <a:sym typeface="Quicksand"/>
            </a:endParaRPr>
          </a:p>
        </p:txBody>
      </p:sp>
      <p:sp>
        <p:nvSpPr>
          <p:cNvPr id="164" name="Google Shape;164;p4"/>
          <p:cNvSpPr txBox="1"/>
          <p:nvPr/>
        </p:nvSpPr>
        <p:spPr>
          <a:xfrm>
            <a:off x="6461760" y="4509838"/>
            <a:ext cx="1905000"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chemeClr val="lt1"/>
                </a:solidFill>
                <a:latin typeface="Quicksand Medium"/>
                <a:ea typeface="Quicksand Medium"/>
                <a:cs typeface="Quicksand Medium"/>
                <a:sym typeface="Quicksand Medium"/>
              </a:rPr>
              <a:t>First Value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169" name="Shape 169"/>
        <p:cNvGrpSpPr/>
        <p:nvPr/>
      </p:nvGrpSpPr>
      <p:grpSpPr>
        <a:xfrm>
          <a:off x="0" y="0"/>
          <a:ext cx="0" cy="0"/>
          <a:chOff x="0" y="0"/>
          <a:chExt cx="0" cy="0"/>
        </a:xfrm>
      </p:grpSpPr>
      <p:sp>
        <p:nvSpPr>
          <p:cNvPr id="170" name="Google Shape;170;p5"/>
          <p:cNvSpPr/>
          <p:nvPr/>
        </p:nvSpPr>
        <p:spPr>
          <a:xfrm>
            <a:off x="3550872" y="457200"/>
            <a:ext cx="2453640" cy="5943600"/>
          </a:xfrm>
          <a:prstGeom prst="roundRect">
            <a:avLst>
              <a:gd fmla="val 16667" name="adj"/>
            </a:avLst>
          </a:prstGeom>
          <a:solidFill>
            <a:srgbClr val="A7C957">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5"/>
          <p:cNvSpPr/>
          <p:nvPr/>
        </p:nvSpPr>
        <p:spPr>
          <a:xfrm>
            <a:off x="6187392" y="457200"/>
            <a:ext cx="2453640" cy="5943600"/>
          </a:xfrm>
          <a:prstGeom prst="roundRect">
            <a:avLst>
              <a:gd fmla="val 16667" name="adj"/>
            </a:avLst>
          </a:prstGeom>
          <a:solidFill>
            <a:srgbClr val="6A994E">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5"/>
          <p:cNvSpPr/>
          <p:nvPr/>
        </p:nvSpPr>
        <p:spPr>
          <a:xfrm>
            <a:off x="8823912" y="457200"/>
            <a:ext cx="2453640" cy="5943600"/>
          </a:xfrm>
          <a:prstGeom prst="roundRect">
            <a:avLst>
              <a:gd fmla="val 16667" name="adj"/>
            </a:avLst>
          </a:prstGeom>
          <a:solidFill>
            <a:srgbClr val="BC4749">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5"/>
          <p:cNvSpPr/>
          <p:nvPr/>
        </p:nvSpPr>
        <p:spPr>
          <a:xfrm>
            <a:off x="3550872" y="914400"/>
            <a:ext cx="2453640" cy="5029200"/>
          </a:xfrm>
          <a:prstGeom prst="roundRect">
            <a:avLst>
              <a:gd fmla="val 16667" name="adj"/>
            </a:avLst>
          </a:prstGeom>
          <a:solidFill>
            <a:srgbClr val="A7C9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5"/>
          <p:cNvSpPr txBox="1"/>
          <p:nvPr/>
        </p:nvSpPr>
        <p:spPr>
          <a:xfrm>
            <a:off x="3870537" y="2777216"/>
            <a:ext cx="1814310" cy="1732269"/>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Seadiam imperdiet iaculis</a:t>
            </a:r>
            <a:endParaRPr sz="1100">
              <a:solidFill>
                <a:schemeClr val="lt1"/>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mauris eu nisl </a:t>
            </a:r>
            <a:endParaRPr/>
          </a:p>
          <a:p>
            <a:pPr indent="0" lvl="0" marL="0" marR="0" rtl="0" algn="l">
              <a:lnSpc>
                <a:spcPct val="150000"/>
              </a:lnSpc>
              <a:spcBef>
                <a:spcPts val="0"/>
              </a:spcBef>
              <a:spcAft>
                <a:spcPts val="0"/>
              </a:spcAft>
              <a:buNone/>
            </a:pPr>
            <a:r>
              <a:t/>
            </a:r>
            <a:endParaRPr sz="1100">
              <a:solidFill>
                <a:schemeClr val="lt1"/>
              </a:solidFill>
              <a:latin typeface="Quicksand"/>
              <a:ea typeface="Quicksand"/>
              <a:cs typeface="Quicksand"/>
              <a:sym typeface="Quicksand"/>
            </a:endParaRPr>
          </a:p>
          <a:p>
            <a:pPr indent="-171450" lvl="0" marL="171450" marR="0" rtl="0" algn="l">
              <a:lnSpc>
                <a:spcPct val="200000"/>
              </a:lnSpc>
              <a:spcBef>
                <a:spcPts val="0"/>
              </a:spcBef>
              <a:spcAft>
                <a:spcPts val="0"/>
              </a:spcAft>
              <a:buClr>
                <a:schemeClr val="lt1"/>
              </a:buClr>
              <a:buSzPts val="1100"/>
              <a:buFont typeface="Arial"/>
              <a:buChar char="•"/>
            </a:pPr>
            <a:r>
              <a:rPr lang="en-US" sz="1100">
                <a:solidFill>
                  <a:schemeClr val="lt1"/>
                </a:solidFill>
                <a:latin typeface="Quicksand"/>
                <a:ea typeface="Quicksand"/>
                <a:cs typeface="Quicksand"/>
                <a:sym typeface="Quicksand"/>
              </a:rPr>
              <a:t>Sed pharetra tellus</a:t>
            </a:r>
            <a:endParaRPr sz="1100">
              <a:solidFill>
                <a:schemeClr val="lt1"/>
              </a:solidFill>
              <a:latin typeface="Quicksand"/>
              <a:ea typeface="Quicksand"/>
              <a:cs typeface="Quicksand"/>
              <a:sym typeface="Quicksand"/>
            </a:endParaRPr>
          </a:p>
          <a:p>
            <a:pPr indent="-171450" lvl="0" marL="171450" marR="0" rtl="0" algn="l">
              <a:lnSpc>
                <a:spcPct val="200000"/>
              </a:lnSpc>
              <a:spcBef>
                <a:spcPts val="0"/>
              </a:spcBef>
              <a:spcAft>
                <a:spcPts val="0"/>
              </a:spcAft>
              <a:buClr>
                <a:schemeClr val="lt1"/>
              </a:buClr>
              <a:buSzPts val="1100"/>
              <a:buFont typeface="Arial"/>
              <a:buChar char="•"/>
            </a:pPr>
            <a:r>
              <a:rPr lang="en-US" sz="1100">
                <a:solidFill>
                  <a:schemeClr val="lt1"/>
                </a:solidFill>
                <a:latin typeface="Quicksand"/>
                <a:ea typeface="Quicksand"/>
                <a:cs typeface="Quicksand"/>
                <a:sym typeface="Quicksand"/>
              </a:rPr>
              <a:t>Eget fringila. Mauris ex </a:t>
            </a:r>
            <a:endParaRPr/>
          </a:p>
          <a:p>
            <a:pPr indent="-171450" lvl="0" marL="171450" marR="0" rtl="0" algn="l">
              <a:lnSpc>
                <a:spcPct val="200000"/>
              </a:lnSpc>
              <a:spcBef>
                <a:spcPts val="0"/>
              </a:spcBef>
              <a:spcAft>
                <a:spcPts val="0"/>
              </a:spcAft>
              <a:buClr>
                <a:schemeClr val="lt1"/>
              </a:buClr>
              <a:buSzPts val="1100"/>
              <a:buFont typeface="Arial"/>
              <a:buChar char="•"/>
            </a:pPr>
            <a:r>
              <a:rPr lang="en-US" sz="1100">
                <a:solidFill>
                  <a:schemeClr val="lt1"/>
                </a:solidFill>
                <a:latin typeface="Quicksand"/>
                <a:ea typeface="Quicksand"/>
                <a:cs typeface="Quicksand"/>
                <a:sym typeface="Quicksand"/>
              </a:rPr>
              <a:t>Nisiconvallis</a:t>
            </a:r>
            <a:endParaRPr sz="1100">
              <a:solidFill>
                <a:schemeClr val="lt1"/>
              </a:solidFill>
              <a:latin typeface="Quicksand"/>
              <a:ea typeface="Quicksand"/>
              <a:cs typeface="Quicksand"/>
              <a:sym typeface="Quicksand"/>
            </a:endParaRPr>
          </a:p>
        </p:txBody>
      </p:sp>
      <p:sp>
        <p:nvSpPr>
          <p:cNvPr id="175" name="Google Shape;175;p5"/>
          <p:cNvSpPr txBox="1"/>
          <p:nvPr/>
        </p:nvSpPr>
        <p:spPr>
          <a:xfrm>
            <a:off x="3870537" y="1336151"/>
            <a:ext cx="1814310"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Reguler</a:t>
            </a:r>
            <a:endParaRPr sz="1400">
              <a:solidFill>
                <a:schemeClr val="lt1"/>
              </a:solidFill>
              <a:latin typeface="Quicksand Medium"/>
              <a:ea typeface="Quicksand Medium"/>
              <a:cs typeface="Quicksand Medium"/>
              <a:sym typeface="Quicksand Medium"/>
            </a:endParaRPr>
          </a:p>
        </p:txBody>
      </p:sp>
      <p:sp>
        <p:nvSpPr>
          <p:cNvPr id="176" name="Google Shape;176;p5"/>
          <p:cNvSpPr txBox="1"/>
          <p:nvPr/>
        </p:nvSpPr>
        <p:spPr>
          <a:xfrm>
            <a:off x="3870537" y="2512321"/>
            <a:ext cx="1814310"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lt1"/>
                </a:solidFill>
                <a:latin typeface="Quicksand Medium"/>
                <a:ea typeface="Quicksand Medium"/>
                <a:cs typeface="Quicksand Medium"/>
                <a:sym typeface="Quicksand Medium"/>
              </a:rPr>
              <a:t>Features</a:t>
            </a:r>
            <a:endParaRPr/>
          </a:p>
        </p:txBody>
      </p:sp>
      <p:cxnSp>
        <p:nvCxnSpPr>
          <p:cNvPr id="177" name="Google Shape;177;p5"/>
          <p:cNvCxnSpPr/>
          <p:nvPr/>
        </p:nvCxnSpPr>
        <p:spPr>
          <a:xfrm>
            <a:off x="3870537" y="3429000"/>
            <a:ext cx="1814310" cy="0"/>
          </a:xfrm>
          <a:prstGeom prst="straightConnector1">
            <a:avLst/>
          </a:prstGeom>
          <a:noFill/>
          <a:ln cap="flat" cmpd="sng" w="9525">
            <a:solidFill>
              <a:srgbClr val="F2E8CF"/>
            </a:solidFill>
            <a:prstDash val="solid"/>
            <a:miter lim="800000"/>
            <a:headEnd len="sm" w="sm" type="none"/>
            <a:tailEnd len="sm" w="sm" type="none"/>
          </a:ln>
        </p:spPr>
      </p:cxnSp>
      <p:sp>
        <p:nvSpPr>
          <p:cNvPr id="178" name="Google Shape;178;p5"/>
          <p:cNvSpPr txBox="1"/>
          <p:nvPr/>
        </p:nvSpPr>
        <p:spPr>
          <a:xfrm>
            <a:off x="3870537" y="1666141"/>
            <a:ext cx="1814310"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chemeClr val="lt1"/>
                </a:solidFill>
                <a:latin typeface="Quicksand"/>
                <a:ea typeface="Quicksand"/>
                <a:cs typeface="Quicksand"/>
                <a:sym typeface="Quicksand"/>
              </a:rPr>
              <a:t>$1200</a:t>
            </a:r>
            <a:endParaRPr b="1" sz="4000">
              <a:solidFill>
                <a:schemeClr val="lt1"/>
              </a:solidFill>
              <a:latin typeface="Quicksand"/>
              <a:ea typeface="Quicksand"/>
              <a:cs typeface="Quicksand"/>
              <a:sym typeface="Quicksand"/>
            </a:endParaRPr>
          </a:p>
        </p:txBody>
      </p:sp>
      <p:sp>
        <p:nvSpPr>
          <p:cNvPr id="179" name="Google Shape;179;p5"/>
          <p:cNvSpPr/>
          <p:nvPr/>
        </p:nvSpPr>
        <p:spPr>
          <a:xfrm>
            <a:off x="6187392" y="914400"/>
            <a:ext cx="2453640" cy="5029200"/>
          </a:xfrm>
          <a:prstGeom prst="roundRect">
            <a:avLst>
              <a:gd fmla="val 16667" name="adj"/>
            </a:avLst>
          </a:prstGeom>
          <a:solidFill>
            <a:srgbClr val="6A99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5"/>
          <p:cNvSpPr/>
          <p:nvPr/>
        </p:nvSpPr>
        <p:spPr>
          <a:xfrm>
            <a:off x="8823912" y="914400"/>
            <a:ext cx="2453640" cy="5029200"/>
          </a:xfrm>
          <a:prstGeom prst="roundRect">
            <a:avLst>
              <a:gd fmla="val 16667" name="adj"/>
            </a:avLst>
          </a:pr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5"/>
          <p:cNvSpPr txBox="1"/>
          <p:nvPr/>
        </p:nvSpPr>
        <p:spPr>
          <a:xfrm>
            <a:off x="9166292" y="2777216"/>
            <a:ext cx="1814310" cy="2065181"/>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Seadiam imperdiet iaculis</a:t>
            </a:r>
            <a:endParaRPr sz="1100">
              <a:solidFill>
                <a:schemeClr val="lt1"/>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mauris eu nisl </a:t>
            </a:r>
            <a:endParaRPr/>
          </a:p>
          <a:p>
            <a:pPr indent="0" lvl="0" marL="0" marR="0" rtl="0" algn="l">
              <a:lnSpc>
                <a:spcPct val="150000"/>
              </a:lnSpc>
              <a:spcBef>
                <a:spcPts val="0"/>
              </a:spcBef>
              <a:spcAft>
                <a:spcPts val="0"/>
              </a:spcAft>
              <a:buNone/>
            </a:pPr>
            <a:r>
              <a:t/>
            </a:r>
            <a:endParaRPr sz="1100">
              <a:solidFill>
                <a:schemeClr val="lt1"/>
              </a:solidFill>
              <a:latin typeface="Quicksand"/>
              <a:ea typeface="Quicksand"/>
              <a:cs typeface="Quicksand"/>
              <a:sym typeface="Quicksand"/>
            </a:endParaRPr>
          </a:p>
          <a:p>
            <a:pPr indent="-171450" lvl="0" marL="171450" marR="0" rtl="0" algn="l">
              <a:lnSpc>
                <a:spcPct val="200000"/>
              </a:lnSpc>
              <a:spcBef>
                <a:spcPts val="0"/>
              </a:spcBef>
              <a:spcAft>
                <a:spcPts val="0"/>
              </a:spcAft>
              <a:buClr>
                <a:schemeClr val="lt1"/>
              </a:buClr>
              <a:buSzPts val="1100"/>
              <a:buFont typeface="Arial"/>
              <a:buChar char="•"/>
            </a:pPr>
            <a:r>
              <a:rPr lang="en-US" sz="1100">
                <a:solidFill>
                  <a:schemeClr val="lt1"/>
                </a:solidFill>
                <a:latin typeface="Quicksand"/>
                <a:ea typeface="Quicksand"/>
                <a:cs typeface="Quicksand"/>
                <a:sym typeface="Quicksand"/>
              </a:rPr>
              <a:t>Sed pharetra tel</a:t>
            </a:r>
            <a:endParaRPr sz="1100">
              <a:solidFill>
                <a:schemeClr val="lt1"/>
              </a:solidFill>
              <a:latin typeface="Quicksand"/>
              <a:ea typeface="Quicksand"/>
              <a:cs typeface="Quicksand"/>
              <a:sym typeface="Quicksand"/>
            </a:endParaRPr>
          </a:p>
          <a:p>
            <a:pPr indent="-171450" lvl="0" marL="171450" marR="0" rtl="0" algn="l">
              <a:lnSpc>
                <a:spcPct val="200000"/>
              </a:lnSpc>
              <a:spcBef>
                <a:spcPts val="0"/>
              </a:spcBef>
              <a:spcAft>
                <a:spcPts val="0"/>
              </a:spcAft>
              <a:buClr>
                <a:schemeClr val="lt1"/>
              </a:buClr>
              <a:buSzPts val="1100"/>
              <a:buFont typeface="Arial"/>
              <a:buChar char="•"/>
            </a:pPr>
            <a:r>
              <a:rPr lang="en-US" sz="1100">
                <a:solidFill>
                  <a:schemeClr val="lt1"/>
                </a:solidFill>
                <a:latin typeface="Quicksand"/>
                <a:ea typeface="Quicksand"/>
                <a:cs typeface="Quicksand"/>
                <a:sym typeface="Quicksand"/>
              </a:rPr>
              <a:t>Eget fringila. Mauris </a:t>
            </a:r>
            <a:endParaRPr/>
          </a:p>
          <a:p>
            <a:pPr indent="-171450" lvl="0" marL="171450" marR="0" rtl="0" algn="l">
              <a:lnSpc>
                <a:spcPct val="200000"/>
              </a:lnSpc>
              <a:spcBef>
                <a:spcPts val="0"/>
              </a:spcBef>
              <a:spcAft>
                <a:spcPts val="0"/>
              </a:spcAft>
              <a:buClr>
                <a:schemeClr val="lt1"/>
              </a:buClr>
              <a:buSzPts val="1100"/>
              <a:buFont typeface="Arial"/>
              <a:buChar char="•"/>
            </a:pPr>
            <a:r>
              <a:rPr lang="en-US" sz="1100">
                <a:solidFill>
                  <a:schemeClr val="lt1"/>
                </a:solidFill>
                <a:latin typeface="Quicksand"/>
                <a:ea typeface="Quicksand"/>
                <a:cs typeface="Quicksand"/>
                <a:sym typeface="Quicksand"/>
              </a:rPr>
              <a:t>Convallis id finibus quisa</a:t>
            </a:r>
            <a:endParaRPr sz="1100">
              <a:solidFill>
                <a:schemeClr val="lt1"/>
              </a:solidFill>
              <a:latin typeface="Quicksand"/>
              <a:ea typeface="Quicksand"/>
              <a:cs typeface="Quicksand"/>
              <a:sym typeface="Quicksand"/>
            </a:endParaRPr>
          </a:p>
          <a:p>
            <a:pPr indent="-171450" lvl="0" marL="171450" marR="0" rtl="0" algn="l">
              <a:lnSpc>
                <a:spcPct val="200000"/>
              </a:lnSpc>
              <a:spcBef>
                <a:spcPts val="0"/>
              </a:spcBef>
              <a:spcAft>
                <a:spcPts val="0"/>
              </a:spcAft>
              <a:buClr>
                <a:schemeClr val="lt1"/>
              </a:buClr>
              <a:buSzPts val="1100"/>
              <a:buFont typeface="Arial"/>
              <a:buChar char="•"/>
            </a:pPr>
            <a:r>
              <a:rPr lang="en-US" sz="1100">
                <a:solidFill>
                  <a:schemeClr val="lt1"/>
                </a:solidFill>
                <a:latin typeface="Quicksand"/>
                <a:ea typeface="Quicksand"/>
                <a:cs typeface="Quicksand"/>
                <a:sym typeface="Quicksand"/>
              </a:rPr>
              <a:t>Sollicitudin magna.</a:t>
            </a:r>
            <a:endParaRPr/>
          </a:p>
        </p:txBody>
      </p:sp>
      <p:sp>
        <p:nvSpPr>
          <p:cNvPr id="182" name="Google Shape;182;p5"/>
          <p:cNvSpPr txBox="1"/>
          <p:nvPr/>
        </p:nvSpPr>
        <p:spPr>
          <a:xfrm>
            <a:off x="6507057" y="2777216"/>
            <a:ext cx="1814310" cy="240373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Seadiam imperdiet iaculis</a:t>
            </a:r>
            <a:endParaRPr sz="1100">
              <a:solidFill>
                <a:schemeClr val="lt1"/>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mauris eu nisl </a:t>
            </a:r>
            <a:endParaRPr/>
          </a:p>
          <a:p>
            <a:pPr indent="0" lvl="0" marL="0" marR="0" rtl="0" algn="l">
              <a:lnSpc>
                <a:spcPct val="150000"/>
              </a:lnSpc>
              <a:spcBef>
                <a:spcPts val="0"/>
              </a:spcBef>
              <a:spcAft>
                <a:spcPts val="0"/>
              </a:spcAft>
              <a:buNone/>
            </a:pPr>
            <a:r>
              <a:t/>
            </a:r>
            <a:endParaRPr sz="1100">
              <a:solidFill>
                <a:schemeClr val="lt1"/>
              </a:solidFill>
              <a:latin typeface="Quicksand"/>
              <a:ea typeface="Quicksand"/>
              <a:cs typeface="Quicksand"/>
              <a:sym typeface="Quicksand"/>
            </a:endParaRPr>
          </a:p>
          <a:p>
            <a:pPr indent="-171450" lvl="0" marL="171450" marR="0" rtl="0" algn="l">
              <a:lnSpc>
                <a:spcPct val="200000"/>
              </a:lnSpc>
              <a:spcBef>
                <a:spcPts val="0"/>
              </a:spcBef>
              <a:spcAft>
                <a:spcPts val="0"/>
              </a:spcAft>
              <a:buClr>
                <a:schemeClr val="lt1"/>
              </a:buClr>
              <a:buSzPts val="1100"/>
              <a:buFont typeface="Arial"/>
              <a:buChar char="•"/>
            </a:pPr>
            <a:r>
              <a:rPr lang="en-US" sz="1100">
                <a:solidFill>
                  <a:schemeClr val="lt1"/>
                </a:solidFill>
                <a:latin typeface="Quicksand"/>
                <a:ea typeface="Quicksand"/>
                <a:cs typeface="Quicksand"/>
                <a:sym typeface="Quicksand"/>
              </a:rPr>
              <a:t>Sed pharetra tellus</a:t>
            </a:r>
            <a:endParaRPr sz="1100">
              <a:solidFill>
                <a:schemeClr val="lt1"/>
              </a:solidFill>
              <a:latin typeface="Quicksand"/>
              <a:ea typeface="Quicksand"/>
              <a:cs typeface="Quicksand"/>
              <a:sym typeface="Quicksand"/>
            </a:endParaRPr>
          </a:p>
          <a:p>
            <a:pPr indent="-171450" lvl="0" marL="171450" marR="0" rtl="0" algn="l">
              <a:lnSpc>
                <a:spcPct val="200000"/>
              </a:lnSpc>
              <a:spcBef>
                <a:spcPts val="0"/>
              </a:spcBef>
              <a:spcAft>
                <a:spcPts val="0"/>
              </a:spcAft>
              <a:buClr>
                <a:schemeClr val="lt1"/>
              </a:buClr>
              <a:buSzPts val="1100"/>
              <a:buFont typeface="Arial"/>
              <a:buChar char="•"/>
            </a:pPr>
            <a:r>
              <a:rPr lang="en-US" sz="1100">
                <a:solidFill>
                  <a:schemeClr val="lt1"/>
                </a:solidFill>
                <a:latin typeface="Quicksand"/>
                <a:ea typeface="Quicksand"/>
                <a:cs typeface="Quicksand"/>
                <a:sym typeface="Quicksand"/>
              </a:rPr>
              <a:t>Eget fringila. Mauris ex </a:t>
            </a:r>
            <a:endParaRPr/>
          </a:p>
          <a:p>
            <a:pPr indent="-171450" lvl="0" marL="171450" marR="0" rtl="0" algn="l">
              <a:lnSpc>
                <a:spcPct val="200000"/>
              </a:lnSpc>
              <a:spcBef>
                <a:spcPts val="0"/>
              </a:spcBef>
              <a:spcAft>
                <a:spcPts val="0"/>
              </a:spcAft>
              <a:buClr>
                <a:schemeClr val="lt1"/>
              </a:buClr>
              <a:buSzPts val="1100"/>
              <a:buFont typeface="Arial"/>
              <a:buChar char="•"/>
            </a:pPr>
            <a:r>
              <a:rPr lang="en-US" sz="1100">
                <a:solidFill>
                  <a:schemeClr val="lt1"/>
                </a:solidFill>
                <a:latin typeface="Quicksand"/>
                <a:ea typeface="Quicksand"/>
                <a:cs typeface="Quicksand"/>
                <a:sym typeface="Quicksand"/>
              </a:rPr>
              <a:t>Nisiconvallis</a:t>
            </a:r>
            <a:endParaRPr sz="1100">
              <a:solidFill>
                <a:schemeClr val="lt1"/>
              </a:solidFill>
              <a:latin typeface="Quicksand"/>
              <a:ea typeface="Quicksand"/>
              <a:cs typeface="Quicksand"/>
              <a:sym typeface="Quicksand"/>
            </a:endParaRPr>
          </a:p>
          <a:p>
            <a:pPr indent="-171450" lvl="0" marL="171450" marR="0" rtl="0" algn="l">
              <a:lnSpc>
                <a:spcPct val="200000"/>
              </a:lnSpc>
              <a:spcBef>
                <a:spcPts val="0"/>
              </a:spcBef>
              <a:spcAft>
                <a:spcPts val="0"/>
              </a:spcAft>
              <a:buClr>
                <a:schemeClr val="lt1"/>
              </a:buClr>
              <a:buSzPts val="1100"/>
              <a:buFont typeface="Arial"/>
              <a:buChar char="•"/>
            </a:pPr>
            <a:r>
              <a:rPr lang="en-US" sz="1100">
                <a:solidFill>
                  <a:schemeClr val="lt1"/>
                </a:solidFill>
                <a:latin typeface="Quicksand"/>
                <a:ea typeface="Quicksand"/>
                <a:cs typeface="Quicksand"/>
                <a:sym typeface="Quicksand"/>
              </a:rPr>
              <a:t>Sed pharetra eu tellus </a:t>
            </a:r>
            <a:endParaRPr/>
          </a:p>
          <a:p>
            <a:pPr indent="-171450" lvl="0" marL="171450" marR="0" rtl="0" algn="l">
              <a:lnSpc>
                <a:spcPct val="200000"/>
              </a:lnSpc>
              <a:spcBef>
                <a:spcPts val="0"/>
              </a:spcBef>
              <a:spcAft>
                <a:spcPts val="0"/>
              </a:spcAft>
              <a:buClr>
                <a:schemeClr val="lt1"/>
              </a:buClr>
              <a:buSzPts val="1100"/>
              <a:buFont typeface="Arial"/>
              <a:buChar char="•"/>
            </a:pPr>
            <a:r>
              <a:rPr lang="en-US" sz="1100">
                <a:solidFill>
                  <a:schemeClr val="lt1"/>
                </a:solidFill>
                <a:latin typeface="Quicksand"/>
                <a:ea typeface="Quicksand"/>
                <a:cs typeface="Quicksand"/>
                <a:sym typeface="Quicksand"/>
              </a:rPr>
              <a:t>Mauris ex nisi</a:t>
            </a:r>
            <a:endParaRPr/>
          </a:p>
        </p:txBody>
      </p:sp>
      <p:sp>
        <p:nvSpPr>
          <p:cNvPr id="183" name="Google Shape;183;p5"/>
          <p:cNvSpPr txBox="1"/>
          <p:nvPr/>
        </p:nvSpPr>
        <p:spPr>
          <a:xfrm>
            <a:off x="9166292" y="1336151"/>
            <a:ext cx="1814310"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Special</a:t>
            </a:r>
            <a:endParaRPr/>
          </a:p>
        </p:txBody>
      </p:sp>
      <p:sp>
        <p:nvSpPr>
          <p:cNvPr id="184" name="Google Shape;184;p5"/>
          <p:cNvSpPr txBox="1"/>
          <p:nvPr/>
        </p:nvSpPr>
        <p:spPr>
          <a:xfrm>
            <a:off x="9166292" y="2512321"/>
            <a:ext cx="1814310"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lt1"/>
                </a:solidFill>
                <a:latin typeface="Quicksand Medium"/>
                <a:ea typeface="Quicksand Medium"/>
                <a:cs typeface="Quicksand Medium"/>
                <a:sym typeface="Quicksand Medium"/>
              </a:rPr>
              <a:t>Features</a:t>
            </a:r>
            <a:endParaRPr/>
          </a:p>
        </p:txBody>
      </p:sp>
      <p:cxnSp>
        <p:nvCxnSpPr>
          <p:cNvPr id="185" name="Google Shape;185;p5"/>
          <p:cNvCxnSpPr/>
          <p:nvPr/>
        </p:nvCxnSpPr>
        <p:spPr>
          <a:xfrm>
            <a:off x="9166292" y="3429000"/>
            <a:ext cx="1814310" cy="0"/>
          </a:xfrm>
          <a:prstGeom prst="straightConnector1">
            <a:avLst/>
          </a:prstGeom>
          <a:noFill/>
          <a:ln cap="flat" cmpd="sng" w="9525">
            <a:solidFill>
              <a:srgbClr val="F2E8CF"/>
            </a:solidFill>
            <a:prstDash val="solid"/>
            <a:miter lim="800000"/>
            <a:headEnd len="sm" w="sm" type="none"/>
            <a:tailEnd len="sm" w="sm" type="none"/>
          </a:ln>
        </p:spPr>
      </p:cxnSp>
      <p:sp>
        <p:nvSpPr>
          <p:cNvPr id="186" name="Google Shape;186;p5"/>
          <p:cNvSpPr txBox="1"/>
          <p:nvPr/>
        </p:nvSpPr>
        <p:spPr>
          <a:xfrm>
            <a:off x="9166292" y="1666141"/>
            <a:ext cx="1814310"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chemeClr val="lt1"/>
                </a:solidFill>
                <a:latin typeface="Quicksand"/>
                <a:ea typeface="Quicksand"/>
                <a:cs typeface="Quicksand"/>
                <a:sym typeface="Quicksand"/>
              </a:rPr>
              <a:t>$3600</a:t>
            </a:r>
            <a:endParaRPr b="1" sz="4000">
              <a:solidFill>
                <a:schemeClr val="lt1"/>
              </a:solidFill>
              <a:latin typeface="Quicksand"/>
              <a:ea typeface="Quicksand"/>
              <a:cs typeface="Quicksand"/>
              <a:sym typeface="Quicksand"/>
            </a:endParaRPr>
          </a:p>
        </p:txBody>
      </p:sp>
      <p:sp>
        <p:nvSpPr>
          <p:cNvPr id="187" name="Google Shape;187;p5"/>
          <p:cNvSpPr txBox="1"/>
          <p:nvPr/>
        </p:nvSpPr>
        <p:spPr>
          <a:xfrm>
            <a:off x="6507057" y="1336151"/>
            <a:ext cx="1814310"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Premium</a:t>
            </a:r>
            <a:endParaRPr/>
          </a:p>
        </p:txBody>
      </p:sp>
      <p:sp>
        <p:nvSpPr>
          <p:cNvPr id="188" name="Google Shape;188;p5"/>
          <p:cNvSpPr txBox="1"/>
          <p:nvPr/>
        </p:nvSpPr>
        <p:spPr>
          <a:xfrm>
            <a:off x="6507057" y="2512321"/>
            <a:ext cx="1814310"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lt1"/>
                </a:solidFill>
                <a:latin typeface="Quicksand Medium"/>
                <a:ea typeface="Quicksand Medium"/>
                <a:cs typeface="Quicksand Medium"/>
                <a:sym typeface="Quicksand Medium"/>
              </a:rPr>
              <a:t>Features</a:t>
            </a:r>
            <a:endParaRPr/>
          </a:p>
        </p:txBody>
      </p:sp>
      <p:cxnSp>
        <p:nvCxnSpPr>
          <p:cNvPr id="189" name="Google Shape;189;p5"/>
          <p:cNvCxnSpPr/>
          <p:nvPr/>
        </p:nvCxnSpPr>
        <p:spPr>
          <a:xfrm>
            <a:off x="6507057" y="3429000"/>
            <a:ext cx="1814310" cy="0"/>
          </a:xfrm>
          <a:prstGeom prst="straightConnector1">
            <a:avLst/>
          </a:prstGeom>
          <a:noFill/>
          <a:ln cap="flat" cmpd="sng" w="9525">
            <a:solidFill>
              <a:srgbClr val="F2E8CF"/>
            </a:solidFill>
            <a:prstDash val="solid"/>
            <a:miter lim="800000"/>
            <a:headEnd len="sm" w="sm" type="none"/>
            <a:tailEnd len="sm" w="sm" type="none"/>
          </a:ln>
        </p:spPr>
      </p:cxnSp>
      <p:sp>
        <p:nvSpPr>
          <p:cNvPr id="190" name="Google Shape;190;p5"/>
          <p:cNvSpPr txBox="1"/>
          <p:nvPr/>
        </p:nvSpPr>
        <p:spPr>
          <a:xfrm>
            <a:off x="6507057" y="1666141"/>
            <a:ext cx="1814310"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chemeClr val="lt1"/>
                </a:solidFill>
                <a:latin typeface="Quicksand"/>
                <a:ea typeface="Quicksand"/>
                <a:cs typeface="Quicksand"/>
                <a:sym typeface="Quicksand"/>
              </a:rPr>
              <a:t>$2400</a:t>
            </a:r>
            <a:endParaRPr b="1" sz="4000">
              <a:solidFill>
                <a:schemeClr val="lt1"/>
              </a:solidFill>
              <a:latin typeface="Quicksand"/>
              <a:ea typeface="Quicksand"/>
              <a:cs typeface="Quicksand"/>
              <a:sym typeface="Quicksand"/>
            </a:endParaRPr>
          </a:p>
        </p:txBody>
      </p:sp>
      <p:sp>
        <p:nvSpPr>
          <p:cNvPr id="191" name="Google Shape;191;p5"/>
          <p:cNvSpPr txBox="1"/>
          <p:nvPr/>
        </p:nvSpPr>
        <p:spPr>
          <a:xfrm>
            <a:off x="913814" y="1730885"/>
            <a:ext cx="2179858" cy="123110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Package</a:t>
            </a:r>
            <a:endParaRPr/>
          </a:p>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Pricing</a:t>
            </a:r>
            <a:endParaRPr/>
          </a:p>
        </p:txBody>
      </p:sp>
      <p:sp>
        <p:nvSpPr>
          <p:cNvPr id="192" name="Google Shape;192;p5"/>
          <p:cNvSpPr txBox="1"/>
          <p:nvPr/>
        </p:nvSpPr>
        <p:spPr>
          <a:xfrm>
            <a:off x="914448" y="3202324"/>
            <a:ext cx="2180378" cy="2001702"/>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US" sz="1100">
                <a:solidFill>
                  <a:srgbClr val="5E2324"/>
                </a:solidFill>
                <a:latin typeface="Quicksand"/>
                <a:ea typeface="Quicksand"/>
                <a:cs typeface="Quicksand"/>
                <a:sym typeface="Quicksand"/>
              </a:rPr>
              <a:t>Cras in orci quis velit dapibus mollis. Pellentesque dictum a nisl vel fermentum. </a:t>
            </a:r>
            <a:endParaRPr/>
          </a:p>
          <a:p>
            <a:pPr indent="0" lvl="0" marL="0" marR="0" rtl="0" algn="l">
              <a:lnSpc>
                <a:spcPct val="150000"/>
              </a:lnSpc>
              <a:spcBef>
                <a:spcPts val="0"/>
              </a:spcBef>
              <a:spcAft>
                <a:spcPts val="0"/>
              </a:spcAft>
              <a:buNone/>
            </a:pPr>
            <a:r>
              <a:t/>
            </a:r>
            <a:endParaRPr b="1" sz="1100">
              <a:solidFill>
                <a:srgbClr val="5E2324"/>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Aliquam arcu est, mollis enim ullamcorper luctus justo loramsn</a:t>
            </a:r>
            <a:endParaRPr sz="1100">
              <a:solidFill>
                <a:srgbClr val="5E2324"/>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Proin vitae arcu nibh. Morbi volutpat</a:t>
            </a:r>
            <a:endParaRPr sz="1100">
              <a:solidFill>
                <a:srgbClr val="5E2324"/>
              </a:solidFill>
              <a:latin typeface="Quicksand"/>
              <a:ea typeface="Quicksand"/>
              <a:cs typeface="Quicksand"/>
              <a:sym typeface="Quicksand"/>
            </a:endParaRPr>
          </a:p>
        </p:txBody>
      </p:sp>
      <p:sp>
        <p:nvSpPr>
          <p:cNvPr id="193" name="Google Shape;193;p5"/>
          <p:cNvSpPr txBox="1"/>
          <p:nvPr/>
        </p:nvSpPr>
        <p:spPr>
          <a:xfrm>
            <a:off x="914400" y="1313283"/>
            <a:ext cx="2180460"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
        <p:nvSpPr>
          <p:cNvPr id="194" name="Google Shape;194;p5"/>
          <p:cNvSpPr/>
          <p:nvPr/>
        </p:nvSpPr>
        <p:spPr>
          <a:xfrm>
            <a:off x="6507056" y="5715000"/>
            <a:ext cx="1814309" cy="457200"/>
          </a:xfrm>
          <a:prstGeom prst="roundRect">
            <a:avLst>
              <a:gd fmla="val 45313" name="adj"/>
            </a:avLst>
          </a:prstGeom>
          <a:solidFill>
            <a:schemeClr val="lt1"/>
          </a:solidFill>
          <a:ln>
            <a:noFill/>
          </a:ln>
          <a:effectLst>
            <a:outerShdw blurRad="1905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5"/>
          <p:cNvSpPr txBox="1"/>
          <p:nvPr/>
        </p:nvSpPr>
        <p:spPr>
          <a:xfrm>
            <a:off x="6553072" y="5835878"/>
            <a:ext cx="1719619"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400">
                <a:solidFill>
                  <a:srgbClr val="386641"/>
                </a:solidFill>
                <a:latin typeface="Quicksand"/>
                <a:ea typeface="Quicksand"/>
                <a:cs typeface="Quicksand"/>
                <a:sym typeface="Quicksand"/>
              </a:rPr>
              <a:t>BEST CHOICE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199" name="Shape 199"/>
        <p:cNvGrpSpPr/>
        <p:nvPr/>
      </p:nvGrpSpPr>
      <p:grpSpPr>
        <a:xfrm>
          <a:off x="0" y="0"/>
          <a:ext cx="0" cy="0"/>
          <a:chOff x="0" y="0"/>
          <a:chExt cx="0" cy="0"/>
        </a:xfrm>
      </p:grpSpPr>
      <p:sp>
        <p:nvSpPr>
          <p:cNvPr id="200" name="Google Shape;200;p6"/>
          <p:cNvSpPr/>
          <p:nvPr/>
        </p:nvSpPr>
        <p:spPr>
          <a:xfrm>
            <a:off x="914400" y="4577464"/>
            <a:ext cx="4267198" cy="914400"/>
          </a:xfrm>
          <a:prstGeom prst="roundRect">
            <a:avLst>
              <a:gd fmla="val 16667" name="adj"/>
            </a:avLst>
          </a:prstGeom>
          <a:noFill/>
          <a:ln cap="flat" cmpd="sng" w="12700">
            <a:solidFill>
              <a:srgbClr val="6A99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6"/>
          <p:cNvSpPr txBox="1"/>
          <p:nvPr/>
        </p:nvSpPr>
        <p:spPr>
          <a:xfrm>
            <a:off x="914402" y="1730885"/>
            <a:ext cx="42671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Overview</a:t>
            </a:r>
            <a:endParaRPr/>
          </a:p>
        </p:txBody>
      </p:sp>
      <p:sp>
        <p:nvSpPr>
          <p:cNvPr id="202" name="Google Shape;202;p6"/>
          <p:cNvSpPr txBox="1"/>
          <p:nvPr/>
        </p:nvSpPr>
        <p:spPr>
          <a:xfrm>
            <a:off x="914528" y="2586771"/>
            <a:ext cx="4268216" cy="149387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US" sz="1100">
                <a:solidFill>
                  <a:srgbClr val="5E2324"/>
                </a:solidFill>
                <a:latin typeface="Quicksand"/>
                <a:ea typeface="Quicksand"/>
                <a:cs typeface="Quicksand"/>
                <a:sym typeface="Quicksand"/>
              </a:rPr>
              <a:t>Cras in orci quis velit dapibus mollis. Pellentesque dictum a nisl vel fermentum. Aenean eget neque sagittis</a:t>
            </a:r>
            <a:endParaRPr b="1" sz="1100">
              <a:solidFill>
                <a:srgbClr val="5E2324"/>
              </a:solidFill>
              <a:latin typeface="Quicksand"/>
              <a:ea typeface="Quicksand"/>
              <a:cs typeface="Quicksand"/>
              <a:sym typeface="Quicksand"/>
            </a:endParaRPr>
          </a:p>
          <a:p>
            <a:pPr indent="0" lvl="0" marL="0" marR="0" rtl="0" algn="l">
              <a:lnSpc>
                <a:spcPct val="150000"/>
              </a:lnSpc>
              <a:spcBef>
                <a:spcPts val="0"/>
              </a:spcBef>
              <a:spcAft>
                <a:spcPts val="0"/>
              </a:spcAft>
              <a:buNone/>
            </a:pPr>
            <a:r>
              <a:t/>
            </a:r>
            <a:endParaRPr b="1" sz="1100">
              <a:solidFill>
                <a:srgbClr val="5E2324"/>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Aliquam arcu est, mollis enim ullamcorper luctus justo. </a:t>
            </a:r>
            <a:endParaRPr/>
          </a:p>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Proin vitae arcu nibh. Morbi volutpat dignissim dolo molliansaCras in orci quis velit dapibus mollis. </a:t>
            </a:r>
            <a:endParaRPr/>
          </a:p>
        </p:txBody>
      </p:sp>
      <p:sp>
        <p:nvSpPr>
          <p:cNvPr id="203" name="Google Shape;203;p6"/>
          <p:cNvSpPr txBox="1"/>
          <p:nvPr/>
        </p:nvSpPr>
        <p:spPr>
          <a:xfrm>
            <a:off x="914400" y="1313283"/>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
        <p:nvSpPr>
          <p:cNvPr id="204" name="Google Shape;204;p6"/>
          <p:cNvSpPr/>
          <p:nvPr/>
        </p:nvSpPr>
        <p:spPr>
          <a:xfrm>
            <a:off x="914400" y="4577464"/>
            <a:ext cx="2139696" cy="914400"/>
          </a:xfrm>
          <a:custGeom>
            <a:rect b="b" l="l" r="r" t="t"/>
            <a:pathLst>
              <a:path extrusionOk="0" h="914400" w="2139696">
                <a:moveTo>
                  <a:pt x="152403" y="0"/>
                </a:moveTo>
                <a:lnTo>
                  <a:pt x="2139696" y="0"/>
                </a:lnTo>
                <a:lnTo>
                  <a:pt x="2139696" y="914400"/>
                </a:lnTo>
                <a:lnTo>
                  <a:pt x="152403" y="914400"/>
                </a:lnTo>
                <a:cubicBezTo>
                  <a:pt x="68233" y="914400"/>
                  <a:pt x="0" y="846167"/>
                  <a:pt x="0" y="761997"/>
                </a:cubicBezTo>
                <a:lnTo>
                  <a:pt x="0" y="152403"/>
                </a:lnTo>
                <a:cubicBezTo>
                  <a:pt x="0" y="68233"/>
                  <a:pt x="68233" y="0"/>
                  <a:pt x="152403" y="0"/>
                </a:cubicBezTo>
                <a:close/>
              </a:path>
            </a:pathLst>
          </a:custGeom>
          <a:solidFill>
            <a:srgbClr val="3866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6"/>
          <p:cNvSpPr txBox="1"/>
          <p:nvPr/>
        </p:nvSpPr>
        <p:spPr>
          <a:xfrm>
            <a:off x="1176940" y="4821798"/>
            <a:ext cx="1614615"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lt1"/>
                </a:solidFill>
                <a:latin typeface="Poppins Medium"/>
                <a:ea typeface="Poppins Medium"/>
                <a:cs typeface="Poppins Medium"/>
                <a:sym typeface="Poppins Medium"/>
              </a:rPr>
              <a:t>Creative Company</a:t>
            </a:r>
            <a:endParaRPr/>
          </a:p>
        </p:txBody>
      </p:sp>
      <p:sp>
        <p:nvSpPr>
          <p:cNvPr id="206" name="Google Shape;206;p6"/>
          <p:cNvSpPr txBox="1"/>
          <p:nvPr/>
        </p:nvSpPr>
        <p:spPr>
          <a:xfrm>
            <a:off x="1176940" y="5078253"/>
            <a:ext cx="1614615"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Poppins Light"/>
                <a:ea typeface="Poppins Light"/>
                <a:cs typeface="Poppins Light"/>
                <a:sym typeface="Poppins Light"/>
              </a:rPr>
              <a:t>Aenean egetani neque</a:t>
            </a:r>
            <a:endParaRPr/>
          </a:p>
        </p:txBody>
      </p:sp>
      <p:grpSp>
        <p:nvGrpSpPr>
          <p:cNvPr id="207" name="Google Shape;207;p6"/>
          <p:cNvGrpSpPr/>
          <p:nvPr/>
        </p:nvGrpSpPr>
        <p:grpSpPr>
          <a:xfrm>
            <a:off x="3310539" y="4821798"/>
            <a:ext cx="1614615" cy="425732"/>
            <a:chOff x="3566983" y="4821798"/>
            <a:chExt cx="1614615" cy="425732"/>
          </a:xfrm>
        </p:grpSpPr>
        <p:sp>
          <p:nvSpPr>
            <p:cNvPr id="208" name="Google Shape;208;p6"/>
            <p:cNvSpPr txBox="1"/>
            <p:nvPr/>
          </p:nvSpPr>
          <p:spPr>
            <a:xfrm>
              <a:off x="3566983" y="4821798"/>
              <a:ext cx="1614615"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dk1"/>
                  </a:solidFill>
                  <a:latin typeface="Poppins Medium"/>
                  <a:ea typeface="Poppins Medium"/>
                  <a:cs typeface="Poppins Medium"/>
                  <a:sym typeface="Poppins Medium"/>
                </a:rPr>
                <a:t>Good Management</a:t>
              </a:r>
              <a:endParaRPr/>
            </a:p>
          </p:txBody>
        </p:sp>
        <p:sp>
          <p:nvSpPr>
            <p:cNvPr id="209" name="Google Shape;209;p6"/>
            <p:cNvSpPr txBox="1"/>
            <p:nvPr/>
          </p:nvSpPr>
          <p:spPr>
            <a:xfrm>
              <a:off x="3566983" y="5078253"/>
              <a:ext cx="1614615"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dk1"/>
                  </a:solidFill>
                  <a:latin typeface="Poppins Light"/>
                  <a:ea typeface="Poppins Light"/>
                  <a:cs typeface="Poppins Light"/>
                  <a:sym typeface="Poppins Light"/>
                </a:rPr>
                <a:t>Cidunt eniporta. </a:t>
              </a:r>
              <a:endParaRPr/>
            </a:p>
          </p:txBody>
        </p:sp>
      </p:grpSp>
      <p:pic>
        <p:nvPicPr>
          <p:cNvPr id="210" name="Google Shape;210;p6"/>
          <p:cNvPicPr preferRelativeResize="0"/>
          <p:nvPr/>
        </p:nvPicPr>
        <p:blipFill rotWithShape="1">
          <a:blip r:embed="rId3">
            <a:alphaModFix/>
          </a:blip>
          <a:srcRect b="607" l="0" r="0" t="607"/>
          <a:stretch/>
        </p:blipFill>
        <p:spPr>
          <a:xfrm>
            <a:off x="6644640" y="1366136"/>
            <a:ext cx="4175632" cy="4125728"/>
          </a:xfrm>
          <a:custGeom>
            <a:rect b="b" l="l" r="r" t="t"/>
            <a:pathLst>
              <a:path extrusionOk="0" h="4125728" w="4175632">
                <a:moveTo>
                  <a:pt x="329233" y="0"/>
                </a:moveTo>
                <a:lnTo>
                  <a:pt x="3846399" y="0"/>
                </a:lnTo>
                <a:cubicBezTo>
                  <a:pt x="4028229" y="0"/>
                  <a:pt x="4175632" y="147403"/>
                  <a:pt x="4175632" y="329233"/>
                </a:cubicBezTo>
                <a:lnTo>
                  <a:pt x="4175632" y="3796495"/>
                </a:lnTo>
                <a:cubicBezTo>
                  <a:pt x="4175632" y="3978325"/>
                  <a:pt x="4028229" y="4125728"/>
                  <a:pt x="3846399" y="4125728"/>
                </a:cubicBezTo>
                <a:lnTo>
                  <a:pt x="329233" y="4125728"/>
                </a:lnTo>
                <a:cubicBezTo>
                  <a:pt x="147403" y="4125728"/>
                  <a:pt x="0" y="3978325"/>
                  <a:pt x="0" y="3796495"/>
                </a:cubicBezTo>
                <a:lnTo>
                  <a:pt x="0" y="329233"/>
                </a:lnTo>
                <a:cubicBezTo>
                  <a:pt x="0" y="147403"/>
                  <a:pt x="147403" y="0"/>
                  <a:pt x="329233" y="0"/>
                </a:cubicBezTo>
                <a:close/>
              </a:path>
            </a:pathLst>
          </a:cu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214" name="Shape 214"/>
        <p:cNvGrpSpPr/>
        <p:nvPr/>
      </p:nvGrpSpPr>
      <p:grpSpPr>
        <a:xfrm>
          <a:off x="0" y="0"/>
          <a:ext cx="0" cy="0"/>
          <a:chOff x="0" y="0"/>
          <a:chExt cx="0" cy="0"/>
        </a:xfrm>
      </p:grpSpPr>
      <p:sp>
        <p:nvSpPr>
          <p:cNvPr id="215" name="Google Shape;215;p7"/>
          <p:cNvSpPr txBox="1"/>
          <p:nvPr/>
        </p:nvSpPr>
        <p:spPr>
          <a:xfrm>
            <a:off x="914402" y="1730885"/>
            <a:ext cx="42671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chemeClr val="lt1"/>
                </a:solidFill>
                <a:latin typeface="Quicksand"/>
                <a:ea typeface="Quicksand"/>
                <a:cs typeface="Quicksand"/>
                <a:sym typeface="Quicksand"/>
              </a:rPr>
              <a:t>Snapshot</a:t>
            </a:r>
            <a:endParaRPr/>
          </a:p>
        </p:txBody>
      </p:sp>
      <p:sp>
        <p:nvSpPr>
          <p:cNvPr id="216" name="Google Shape;216;p7"/>
          <p:cNvSpPr txBox="1"/>
          <p:nvPr/>
        </p:nvSpPr>
        <p:spPr>
          <a:xfrm>
            <a:off x="914528" y="2586771"/>
            <a:ext cx="4268216" cy="986039"/>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chemeClr val="lt1"/>
                </a:solidFill>
                <a:latin typeface="Quicksand"/>
                <a:ea typeface="Quicksand"/>
                <a:cs typeface="Quicksand"/>
                <a:sym typeface="Quicksand"/>
              </a:rPr>
              <a:t>Cras in orci quis velit dapibus mollis. Pellentesque dictum a nisl vel fermentum. Aenean eget neque sagittis Aliquam arcu est, mollis enim ullamcorper luctus justo. Proin vitae arcu nibh. Morbi volutpat dignissim dolo molliansa</a:t>
            </a:r>
            <a:endParaRPr sz="1100">
              <a:solidFill>
                <a:schemeClr val="lt1"/>
              </a:solidFill>
              <a:latin typeface="Quicksand"/>
              <a:ea typeface="Quicksand"/>
              <a:cs typeface="Quicksand"/>
              <a:sym typeface="Quicksand"/>
            </a:endParaRPr>
          </a:p>
        </p:txBody>
      </p:sp>
      <p:sp>
        <p:nvSpPr>
          <p:cNvPr id="217" name="Google Shape;217;p7"/>
          <p:cNvSpPr txBox="1"/>
          <p:nvPr/>
        </p:nvSpPr>
        <p:spPr>
          <a:xfrm>
            <a:off x="914400" y="1313283"/>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Our Introduction</a:t>
            </a:r>
            <a:endParaRPr baseline="30000" sz="1400">
              <a:solidFill>
                <a:schemeClr val="lt1"/>
              </a:solidFill>
              <a:latin typeface="Quicksand Medium"/>
              <a:ea typeface="Quicksand Medium"/>
              <a:cs typeface="Quicksand Medium"/>
              <a:sym typeface="Quicksand Medium"/>
            </a:endParaRPr>
          </a:p>
        </p:txBody>
      </p:sp>
      <p:sp>
        <p:nvSpPr>
          <p:cNvPr id="218" name="Google Shape;218;p7"/>
          <p:cNvSpPr txBox="1"/>
          <p:nvPr/>
        </p:nvSpPr>
        <p:spPr>
          <a:xfrm>
            <a:off x="1289685" y="4098829"/>
            <a:ext cx="3937500" cy="846600"/>
          </a:xfrm>
          <a:prstGeom prst="rect">
            <a:avLst/>
          </a:prstGeom>
          <a:noFill/>
          <a:ln>
            <a:noFill/>
          </a:ln>
        </p:spPr>
        <p:txBody>
          <a:bodyPr anchorCtr="0" anchor="t" bIns="0" lIns="0" spcFirstLastPara="1" rIns="0" wrap="square" tIns="0">
            <a:spAutoFit/>
          </a:bodyPr>
          <a:lstStyle/>
          <a:p>
            <a:pPr indent="-171450" lvl="0" marL="171450" marR="0" rtl="0" algn="l">
              <a:lnSpc>
                <a:spcPct val="200000"/>
              </a:lnSpc>
              <a:spcBef>
                <a:spcPts val="0"/>
              </a:spcBef>
              <a:spcAft>
                <a:spcPts val="0"/>
              </a:spcAft>
              <a:buClr>
                <a:schemeClr val="lt1"/>
              </a:buClr>
              <a:buSzPts val="1100"/>
              <a:buFont typeface="Arial"/>
              <a:buChar char="•"/>
            </a:pPr>
            <a:r>
              <a:rPr lang="en-US" sz="1100">
                <a:solidFill>
                  <a:schemeClr val="lt1"/>
                </a:solidFill>
                <a:latin typeface="Quicksand Medium"/>
                <a:ea typeface="Quicksand Medium"/>
                <a:cs typeface="Quicksand Medium"/>
                <a:sym typeface="Quicksand Medium"/>
              </a:rPr>
              <a:t>Tincidunt urna risus sit amet libero. </a:t>
            </a:r>
            <a:endParaRPr/>
          </a:p>
          <a:p>
            <a:pPr indent="-171450" lvl="0" marL="171450" marR="0" rtl="0" algn="l">
              <a:lnSpc>
                <a:spcPct val="200000"/>
              </a:lnSpc>
              <a:spcBef>
                <a:spcPts val="0"/>
              </a:spcBef>
              <a:spcAft>
                <a:spcPts val="0"/>
              </a:spcAft>
              <a:buClr>
                <a:schemeClr val="lt1"/>
              </a:buClr>
              <a:buSzPts val="1100"/>
              <a:buFont typeface="Arial"/>
              <a:buChar char="•"/>
            </a:pPr>
            <a:r>
              <a:rPr b="1" lang="en-US" sz="1100">
                <a:solidFill>
                  <a:schemeClr val="lt1"/>
                </a:solidFill>
                <a:latin typeface="Quicksand"/>
                <a:ea typeface="Quicksand"/>
                <a:cs typeface="Quicksand"/>
                <a:sym typeface="Quicksand"/>
              </a:rPr>
              <a:t>Nec tempor convallis, neque est efficitur velit </a:t>
            </a:r>
            <a:endParaRPr/>
          </a:p>
          <a:p>
            <a:pPr indent="-171450" lvl="0" marL="171450" marR="0" rtl="0" algn="l">
              <a:lnSpc>
                <a:spcPct val="200000"/>
              </a:lnSpc>
              <a:spcBef>
                <a:spcPts val="0"/>
              </a:spcBef>
              <a:spcAft>
                <a:spcPts val="0"/>
              </a:spcAft>
              <a:buClr>
                <a:schemeClr val="lt1"/>
              </a:buClr>
              <a:buSzPts val="1100"/>
              <a:buFont typeface="Arial"/>
              <a:buChar char="•"/>
            </a:pPr>
            <a:r>
              <a:rPr lang="en-US" sz="1100">
                <a:solidFill>
                  <a:schemeClr val="lt1"/>
                </a:solidFill>
                <a:latin typeface="Quicksand Medium"/>
                <a:ea typeface="Quicksand Medium"/>
                <a:cs typeface="Quicksand Medium"/>
                <a:sym typeface="Quicksand Medium"/>
              </a:rPr>
              <a:t>Maecenas rhoncus augue </a:t>
            </a:r>
            <a:endParaRPr/>
          </a:p>
        </p:txBody>
      </p:sp>
      <p:cxnSp>
        <p:nvCxnSpPr>
          <p:cNvPr id="219" name="Google Shape;219;p7"/>
          <p:cNvCxnSpPr/>
          <p:nvPr/>
        </p:nvCxnSpPr>
        <p:spPr>
          <a:xfrm>
            <a:off x="914399" y="4090744"/>
            <a:ext cx="0" cy="914400"/>
          </a:xfrm>
          <a:prstGeom prst="straightConnector1">
            <a:avLst/>
          </a:prstGeom>
          <a:noFill/>
          <a:ln cap="flat" cmpd="sng" w="9525">
            <a:solidFill>
              <a:schemeClr val="lt1"/>
            </a:solidFill>
            <a:prstDash val="solid"/>
            <a:miter lim="800000"/>
            <a:headEnd len="sm" w="sm" type="none"/>
            <a:tailEnd len="sm" w="sm" type="none"/>
          </a:ln>
        </p:spPr>
      </p:cxnSp>
      <p:pic>
        <p:nvPicPr>
          <p:cNvPr id="220" name="Google Shape;220;p7"/>
          <p:cNvPicPr preferRelativeResize="0"/>
          <p:nvPr/>
        </p:nvPicPr>
        <p:blipFill rotWithShape="1">
          <a:blip r:embed="rId3">
            <a:alphaModFix/>
          </a:blip>
          <a:srcRect b="0" l="6410" r="6410" t="0"/>
          <a:stretch/>
        </p:blipFill>
        <p:spPr>
          <a:xfrm>
            <a:off x="6096000" y="457200"/>
            <a:ext cx="5181472" cy="5943600"/>
          </a:xfrm>
          <a:custGeom>
            <a:rect b="b" l="l" r="r" t="t"/>
            <a:pathLst>
              <a:path extrusionOk="0" h="5943600" w="5181472">
                <a:moveTo>
                  <a:pt x="0" y="0"/>
                </a:moveTo>
                <a:lnTo>
                  <a:pt x="5181472" y="0"/>
                </a:lnTo>
                <a:lnTo>
                  <a:pt x="5181472" y="5943600"/>
                </a:lnTo>
                <a:lnTo>
                  <a:pt x="0" y="5943600"/>
                </a:ln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224" name="Shape 224"/>
        <p:cNvGrpSpPr/>
        <p:nvPr/>
      </p:nvGrpSpPr>
      <p:grpSpPr>
        <a:xfrm>
          <a:off x="0" y="0"/>
          <a:ext cx="0" cy="0"/>
          <a:chOff x="0" y="0"/>
          <a:chExt cx="0" cy="0"/>
        </a:xfrm>
      </p:grpSpPr>
      <p:sp>
        <p:nvSpPr>
          <p:cNvPr id="225" name="Google Shape;225;p8"/>
          <p:cNvSpPr/>
          <p:nvPr/>
        </p:nvSpPr>
        <p:spPr>
          <a:xfrm>
            <a:off x="8823960" y="914400"/>
            <a:ext cx="2453640" cy="5029200"/>
          </a:xfrm>
          <a:prstGeom prst="roundRect">
            <a:avLst>
              <a:gd fmla="val 16667" name="adj"/>
            </a:avLst>
          </a:prstGeom>
          <a:solidFill>
            <a:srgbClr val="6A99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6" name="Google Shape;226;p8"/>
          <p:cNvPicPr preferRelativeResize="0"/>
          <p:nvPr/>
        </p:nvPicPr>
        <p:blipFill rotWithShape="1">
          <a:blip r:embed="rId3">
            <a:alphaModFix/>
          </a:blip>
          <a:srcRect b="0" l="16471" r="16470" t="0"/>
          <a:stretch/>
        </p:blipFill>
        <p:spPr>
          <a:xfrm>
            <a:off x="6187440" y="914400"/>
            <a:ext cx="2453640" cy="3657600"/>
          </a:xfrm>
          <a:custGeom>
            <a:rect b="b" l="l" r="r" t="t"/>
            <a:pathLst>
              <a:path extrusionOk="0" h="3657600" w="2453640">
                <a:moveTo>
                  <a:pt x="408948" y="0"/>
                </a:moveTo>
                <a:lnTo>
                  <a:pt x="2044692" y="0"/>
                </a:lnTo>
                <a:cubicBezTo>
                  <a:pt x="2270548" y="0"/>
                  <a:pt x="2453640" y="183092"/>
                  <a:pt x="2453640" y="408948"/>
                </a:cubicBezTo>
                <a:lnTo>
                  <a:pt x="2453640" y="3657600"/>
                </a:lnTo>
                <a:lnTo>
                  <a:pt x="0" y="3657600"/>
                </a:lnTo>
                <a:lnTo>
                  <a:pt x="0" y="408948"/>
                </a:lnTo>
                <a:cubicBezTo>
                  <a:pt x="0" y="183092"/>
                  <a:pt x="183092" y="0"/>
                  <a:pt x="408948" y="0"/>
                </a:cubicBezTo>
                <a:close/>
              </a:path>
            </a:pathLst>
          </a:custGeom>
          <a:noFill/>
          <a:ln>
            <a:noFill/>
          </a:ln>
        </p:spPr>
      </p:pic>
      <p:pic>
        <p:nvPicPr>
          <p:cNvPr id="227" name="Google Shape;227;p8"/>
          <p:cNvPicPr preferRelativeResize="0"/>
          <p:nvPr/>
        </p:nvPicPr>
        <p:blipFill rotWithShape="1">
          <a:blip r:embed="rId3">
            <a:alphaModFix/>
          </a:blip>
          <a:srcRect b="0" l="16450" r="16449" t="0"/>
          <a:stretch/>
        </p:blipFill>
        <p:spPr>
          <a:xfrm>
            <a:off x="8823832" y="914400"/>
            <a:ext cx="2453640" cy="3657600"/>
          </a:xfrm>
          <a:custGeom>
            <a:rect b="b" l="l" r="r" t="t"/>
            <a:pathLst>
              <a:path extrusionOk="0" h="3657600" w="2453640">
                <a:moveTo>
                  <a:pt x="408948" y="0"/>
                </a:moveTo>
                <a:lnTo>
                  <a:pt x="2044692" y="0"/>
                </a:lnTo>
                <a:cubicBezTo>
                  <a:pt x="2270548" y="0"/>
                  <a:pt x="2453640" y="183092"/>
                  <a:pt x="2453640" y="408948"/>
                </a:cubicBezTo>
                <a:lnTo>
                  <a:pt x="2453640" y="3657600"/>
                </a:lnTo>
                <a:lnTo>
                  <a:pt x="0" y="3657600"/>
                </a:lnTo>
                <a:lnTo>
                  <a:pt x="0" y="408948"/>
                </a:lnTo>
                <a:cubicBezTo>
                  <a:pt x="0" y="183092"/>
                  <a:pt x="183092" y="0"/>
                  <a:pt x="408948" y="0"/>
                </a:cubicBezTo>
                <a:close/>
              </a:path>
            </a:pathLst>
          </a:custGeom>
          <a:noFill/>
          <a:ln>
            <a:noFill/>
          </a:ln>
        </p:spPr>
      </p:pic>
      <p:sp>
        <p:nvSpPr>
          <p:cNvPr id="228" name="Google Shape;228;p8"/>
          <p:cNvSpPr txBox="1"/>
          <p:nvPr/>
        </p:nvSpPr>
        <p:spPr>
          <a:xfrm>
            <a:off x="914402" y="1730885"/>
            <a:ext cx="42671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The Founder</a:t>
            </a:r>
            <a:endParaRPr/>
          </a:p>
        </p:txBody>
      </p:sp>
      <p:sp>
        <p:nvSpPr>
          <p:cNvPr id="229" name="Google Shape;229;p8"/>
          <p:cNvSpPr txBox="1"/>
          <p:nvPr/>
        </p:nvSpPr>
        <p:spPr>
          <a:xfrm>
            <a:off x="914528" y="2586771"/>
            <a:ext cx="4268216" cy="732123"/>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US" sz="1100">
                <a:solidFill>
                  <a:srgbClr val="5E2324"/>
                </a:solidFill>
                <a:latin typeface="Quicksand"/>
                <a:ea typeface="Quicksand"/>
                <a:cs typeface="Quicksand"/>
                <a:sym typeface="Quicksand"/>
              </a:rPr>
              <a:t>Cras in orci quis velit dapibus mollis. Pellentesque dictum a nisl vel fermentum. Aenean eget neque sagittis Aliquam arcu est, mollis enim ullamcorper luctus justo. </a:t>
            </a:r>
            <a:endParaRPr/>
          </a:p>
        </p:txBody>
      </p:sp>
      <p:sp>
        <p:nvSpPr>
          <p:cNvPr id="230" name="Google Shape;230;p8"/>
          <p:cNvSpPr txBox="1"/>
          <p:nvPr/>
        </p:nvSpPr>
        <p:spPr>
          <a:xfrm>
            <a:off x="914400" y="1313283"/>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
        <p:nvSpPr>
          <p:cNvPr id="231" name="Google Shape;231;p8"/>
          <p:cNvSpPr/>
          <p:nvPr/>
        </p:nvSpPr>
        <p:spPr>
          <a:xfrm>
            <a:off x="6187440" y="914400"/>
            <a:ext cx="2453640" cy="5029200"/>
          </a:xfrm>
          <a:prstGeom prst="roundRect">
            <a:avLst>
              <a:gd fmla="val 16667" name="adj"/>
            </a:avLst>
          </a:prstGeom>
          <a:noFill/>
          <a:ln cap="flat" cmpd="sng" w="12700">
            <a:solidFill>
              <a:srgbClr val="BC47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8"/>
          <p:cNvSpPr/>
          <p:nvPr/>
        </p:nvSpPr>
        <p:spPr>
          <a:xfrm>
            <a:off x="6553072" y="4222713"/>
            <a:ext cx="731520" cy="731520"/>
          </a:xfrm>
          <a:prstGeom prst="roundRect">
            <a:avLst>
              <a:gd fmla="val 16667" name="adj"/>
            </a:avLst>
          </a:prstGeom>
          <a:solidFill>
            <a:srgbClr val="BC4749"/>
          </a:solidFill>
          <a:ln>
            <a:noFill/>
          </a:ln>
          <a:effectLst>
            <a:outerShdw blurRad="1905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8"/>
          <p:cNvSpPr/>
          <p:nvPr/>
        </p:nvSpPr>
        <p:spPr>
          <a:xfrm>
            <a:off x="9189464" y="4222713"/>
            <a:ext cx="731520" cy="731520"/>
          </a:xfrm>
          <a:prstGeom prst="roundRect">
            <a:avLst>
              <a:gd fmla="val 16667" name="adj"/>
            </a:avLst>
          </a:prstGeom>
          <a:solidFill>
            <a:srgbClr val="A7C957"/>
          </a:solidFill>
          <a:ln>
            <a:noFill/>
          </a:ln>
          <a:effectLst>
            <a:outerShdw blurRad="1905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8"/>
          <p:cNvSpPr txBox="1"/>
          <p:nvPr/>
        </p:nvSpPr>
        <p:spPr>
          <a:xfrm>
            <a:off x="6553072" y="5125750"/>
            <a:ext cx="1719619"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Ingrid Daubechies</a:t>
            </a:r>
            <a:endParaRPr/>
          </a:p>
        </p:txBody>
      </p:sp>
      <p:sp>
        <p:nvSpPr>
          <p:cNvPr id="235" name="Google Shape;235;p8"/>
          <p:cNvSpPr txBox="1"/>
          <p:nvPr/>
        </p:nvSpPr>
        <p:spPr>
          <a:xfrm>
            <a:off x="6555829" y="5399729"/>
            <a:ext cx="1719619"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5E2324"/>
                </a:solidFill>
                <a:latin typeface="Quicksand"/>
                <a:ea typeface="Quicksand"/>
                <a:cs typeface="Quicksand"/>
                <a:sym typeface="Quicksand"/>
              </a:rPr>
              <a:t>CEO</a:t>
            </a:r>
            <a:endParaRPr sz="1200">
              <a:solidFill>
                <a:srgbClr val="5E2324"/>
              </a:solidFill>
              <a:latin typeface="Quicksand"/>
              <a:ea typeface="Quicksand"/>
              <a:cs typeface="Quicksand"/>
              <a:sym typeface="Quicksand"/>
            </a:endParaRPr>
          </a:p>
        </p:txBody>
      </p:sp>
      <p:sp>
        <p:nvSpPr>
          <p:cNvPr id="236" name="Google Shape;236;p8"/>
          <p:cNvSpPr txBox="1"/>
          <p:nvPr/>
        </p:nvSpPr>
        <p:spPr>
          <a:xfrm>
            <a:off x="9189464" y="5125750"/>
            <a:ext cx="1719619"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Nicolaus Copernicus</a:t>
            </a:r>
            <a:endParaRPr/>
          </a:p>
        </p:txBody>
      </p:sp>
      <p:sp>
        <p:nvSpPr>
          <p:cNvPr id="237" name="Google Shape;237;p8"/>
          <p:cNvSpPr txBox="1"/>
          <p:nvPr/>
        </p:nvSpPr>
        <p:spPr>
          <a:xfrm>
            <a:off x="9192221" y="5399729"/>
            <a:ext cx="1719619"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Quicksand"/>
                <a:ea typeface="Quicksand"/>
                <a:cs typeface="Quicksand"/>
                <a:sym typeface="Quicksand"/>
              </a:rPr>
              <a:t>CO - FOUNDER</a:t>
            </a:r>
            <a:endParaRPr sz="1100">
              <a:solidFill>
                <a:schemeClr val="lt1"/>
              </a:solidFill>
              <a:latin typeface="Quicksand"/>
              <a:ea typeface="Quicksand"/>
              <a:cs typeface="Quicksand"/>
              <a:sym typeface="Quicksand"/>
            </a:endParaRPr>
          </a:p>
        </p:txBody>
      </p:sp>
      <p:sp>
        <p:nvSpPr>
          <p:cNvPr id="238" name="Google Shape;238;p8"/>
          <p:cNvSpPr/>
          <p:nvPr/>
        </p:nvSpPr>
        <p:spPr>
          <a:xfrm>
            <a:off x="910830" y="4602540"/>
            <a:ext cx="3496305" cy="153888"/>
          </a:xfrm>
          <a:prstGeom prst="roundRect">
            <a:avLst>
              <a:gd fmla="val 50000" name="adj"/>
            </a:avLst>
          </a:prstGeom>
          <a:solidFill>
            <a:srgbClr val="386641">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39" name="Google Shape;239;p8"/>
          <p:cNvSpPr/>
          <p:nvPr/>
        </p:nvSpPr>
        <p:spPr>
          <a:xfrm>
            <a:off x="910830" y="4602540"/>
            <a:ext cx="2967750" cy="153888"/>
          </a:xfrm>
          <a:prstGeom prst="roundRect">
            <a:avLst>
              <a:gd fmla="val 50000" name="adj"/>
            </a:avLst>
          </a:prstGeom>
          <a:solidFill>
            <a:srgbClr val="38664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40" name="Google Shape;240;p8"/>
          <p:cNvSpPr txBox="1"/>
          <p:nvPr/>
        </p:nvSpPr>
        <p:spPr>
          <a:xfrm>
            <a:off x="910828" y="4821591"/>
            <a:ext cx="1182132"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rgbClr val="5E2324"/>
                </a:solidFill>
                <a:latin typeface="Quicksand"/>
                <a:ea typeface="Quicksand"/>
                <a:cs typeface="Quicksand"/>
                <a:sym typeface="Quicksand"/>
              </a:rPr>
              <a:t>Management</a:t>
            </a:r>
            <a:endParaRPr/>
          </a:p>
        </p:txBody>
      </p:sp>
      <p:sp>
        <p:nvSpPr>
          <p:cNvPr id="241" name="Google Shape;241;p8"/>
          <p:cNvSpPr txBox="1"/>
          <p:nvPr/>
        </p:nvSpPr>
        <p:spPr>
          <a:xfrm>
            <a:off x="4407136" y="4602540"/>
            <a:ext cx="774462"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rgbClr val="5E2324"/>
                </a:solidFill>
                <a:latin typeface="Quicksand Medium"/>
                <a:ea typeface="Quicksand Medium"/>
                <a:cs typeface="Quicksand Medium"/>
                <a:sym typeface="Quicksand Medium"/>
              </a:rPr>
              <a:t>9400+</a:t>
            </a:r>
            <a:endParaRPr/>
          </a:p>
        </p:txBody>
      </p:sp>
      <p:sp>
        <p:nvSpPr>
          <p:cNvPr id="242" name="Google Shape;242;p8"/>
          <p:cNvSpPr/>
          <p:nvPr/>
        </p:nvSpPr>
        <p:spPr>
          <a:xfrm>
            <a:off x="910830" y="5156389"/>
            <a:ext cx="3496305" cy="153888"/>
          </a:xfrm>
          <a:prstGeom prst="roundRect">
            <a:avLst>
              <a:gd fmla="val 50000" name="adj"/>
            </a:avLst>
          </a:prstGeom>
          <a:solidFill>
            <a:srgbClr val="6A994E">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43" name="Google Shape;243;p8"/>
          <p:cNvSpPr/>
          <p:nvPr/>
        </p:nvSpPr>
        <p:spPr>
          <a:xfrm>
            <a:off x="910830" y="5156389"/>
            <a:ext cx="1805700" cy="153888"/>
          </a:xfrm>
          <a:prstGeom prst="roundRect">
            <a:avLst>
              <a:gd fmla="val 50000" name="adj"/>
            </a:avLst>
          </a:prstGeom>
          <a:solidFill>
            <a:srgbClr val="6A994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44" name="Google Shape;244;p8"/>
          <p:cNvSpPr txBox="1"/>
          <p:nvPr/>
        </p:nvSpPr>
        <p:spPr>
          <a:xfrm>
            <a:off x="910828" y="5375440"/>
            <a:ext cx="1182132"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rgbClr val="5E2324"/>
                </a:solidFill>
                <a:latin typeface="Quicksand"/>
                <a:ea typeface="Quicksand"/>
                <a:cs typeface="Quicksand"/>
                <a:sym typeface="Quicksand"/>
              </a:rPr>
              <a:t>Leadership</a:t>
            </a:r>
            <a:endParaRPr/>
          </a:p>
        </p:txBody>
      </p:sp>
      <p:sp>
        <p:nvSpPr>
          <p:cNvPr id="245" name="Google Shape;245;p8"/>
          <p:cNvSpPr txBox="1"/>
          <p:nvPr/>
        </p:nvSpPr>
        <p:spPr>
          <a:xfrm>
            <a:off x="4407136" y="5158302"/>
            <a:ext cx="774462"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rgbClr val="5E2324"/>
                </a:solidFill>
                <a:latin typeface="Quicksand Medium"/>
                <a:ea typeface="Quicksand Medium"/>
                <a:cs typeface="Quicksand Medium"/>
                <a:sym typeface="Quicksand Medium"/>
              </a:rPr>
              <a:t>5000+</a:t>
            </a:r>
            <a:endParaRPr/>
          </a:p>
        </p:txBody>
      </p:sp>
      <p:sp>
        <p:nvSpPr>
          <p:cNvPr id="246" name="Google Shape;246;p8"/>
          <p:cNvSpPr/>
          <p:nvPr/>
        </p:nvSpPr>
        <p:spPr>
          <a:xfrm>
            <a:off x="910830" y="4048692"/>
            <a:ext cx="3496305" cy="153888"/>
          </a:xfrm>
          <a:prstGeom prst="roundRect">
            <a:avLst>
              <a:gd fmla="val 50000" name="adj"/>
            </a:avLst>
          </a:prstGeom>
          <a:solidFill>
            <a:srgbClr val="BC4749">
              <a:alpha val="29803"/>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47" name="Google Shape;247;p8"/>
          <p:cNvSpPr/>
          <p:nvPr/>
        </p:nvSpPr>
        <p:spPr>
          <a:xfrm>
            <a:off x="910830" y="4048692"/>
            <a:ext cx="2167650" cy="153888"/>
          </a:xfrm>
          <a:prstGeom prst="roundRect">
            <a:avLst>
              <a:gd fmla="val 50000" name="adj"/>
            </a:avLst>
          </a:prstGeom>
          <a:solidFill>
            <a:srgbClr val="BC474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48" name="Google Shape;248;p8"/>
          <p:cNvSpPr txBox="1"/>
          <p:nvPr/>
        </p:nvSpPr>
        <p:spPr>
          <a:xfrm>
            <a:off x="910828" y="4267743"/>
            <a:ext cx="1182132"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rgbClr val="5E2324"/>
                </a:solidFill>
                <a:latin typeface="Quicksand"/>
                <a:ea typeface="Quicksand"/>
                <a:cs typeface="Quicksand"/>
                <a:sym typeface="Quicksand"/>
              </a:rPr>
              <a:t>Works Skill</a:t>
            </a:r>
            <a:endParaRPr/>
          </a:p>
        </p:txBody>
      </p:sp>
      <p:sp>
        <p:nvSpPr>
          <p:cNvPr id="249" name="Google Shape;249;p8"/>
          <p:cNvSpPr txBox="1"/>
          <p:nvPr/>
        </p:nvSpPr>
        <p:spPr>
          <a:xfrm>
            <a:off x="4407136" y="4048692"/>
            <a:ext cx="774462"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rgbClr val="5E2324"/>
                </a:solidFill>
                <a:latin typeface="Quicksand Medium"/>
                <a:ea typeface="Quicksand Medium"/>
                <a:cs typeface="Quicksand Medium"/>
                <a:sym typeface="Quicksand Medium"/>
              </a:rPr>
              <a:t>6700+</a:t>
            </a:r>
            <a:endParaRPr/>
          </a:p>
        </p:txBody>
      </p:sp>
      <p:grpSp>
        <p:nvGrpSpPr>
          <p:cNvPr id="250" name="Google Shape;250;p8"/>
          <p:cNvGrpSpPr/>
          <p:nvPr/>
        </p:nvGrpSpPr>
        <p:grpSpPr>
          <a:xfrm>
            <a:off x="6732274" y="4396366"/>
            <a:ext cx="385298" cy="384222"/>
            <a:chOff x="8353429" y="4257679"/>
            <a:chExt cx="565147" cy="563569"/>
          </a:xfrm>
        </p:grpSpPr>
        <p:sp>
          <p:nvSpPr>
            <p:cNvPr id="251" name="Google Shape;251;p8"/>
            <p:cNvSpPr/>
            <p:nvPr/>
          </p:nvSpPr>
          <p:spPr>
            <a:xfrm>
              <a:off x="8539161" y="4257679"/>
              <a:ext cx="193675" cy="230188"/>
            </a:xfrm>
            <a:custGeom>
              <a:rect b="b" l="l" r="r" t="t"/>
              <a:pathLst>
                <a:path extrusionOk="0" h="5531" w="4623">
                  <a:moveTo>
                    <a:pt x="380" y="5531"/>
                  </a:moveTo>
                  <a:lnTo>
                    <a:pt x="4244" y="5531"/>
                  </a:lnTo>
                  <a:cubicBezTo>
                    <a:pt x="4453" y="5531"/>
                    <a:pt x="4623" y="5361"/>
                    <a:pt x="4623" y="5150"/>
                  </a:cubicBezTo>
                  <a:lnTo>
                    <a:pt x="4623" y="4735"/>
                  </a:lnTo>
                  <a:cubicBezTo>
                    <a:pt x="4623" y="3645"/>
                    <a:pt x="3758" y="2703"/>
                    <a:pt x="2579" y="2703"/>
                  </a:cubicBezTo>
                  <a:cubicBezTo>
                    <a:pt x="3201" y="2579"/>
                    <a:pt x="3671" y="2027"/>
                    <a:pt x="3671" y="1365"/>
                  </a:cubicBezTo>
                  <a:cubicBezTo>
                    <a:pt x="3671" y="611"/>
                    <a:pt x="3062" y="0"/>
                    <a:pt x="2312" y="0"/>
                  </a:cubicBezTo>
                  <a:cubicBezTo>
                    <a:pt x="1561" y="0"/>
                    <a:pt x="952" y="611"/>
                    <a:pt x="952" y="1365"/>
                  </a:cubicBezTo>
                  <a:cubicBezTo>
                    <a:pt x="952" y="2027"/>
                    <a:pt x="1422" y="2579"/>
                    <a:pt x="2045" y="2703"/>
                  </a:cubicBezTo>
                  <a:cubicBezTo>
                    <a:pt x="867" y="2703"/>
                    <a:pt x="0" y="3643"/>
                    <a:pt x="0" y="4735"/>
                  </a:cubicBezTo>
                  <a:lnTo>
                    <a:pt x="0" y="5150"/>
                  </a:lnTo>
                  <a:cubicBezTo>
                    <a:pt x="0" y="5361"/>
                    <a:pt x="170" y="5531"/>
                    <a:pt x="380" y="553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8"/>
            <p:cNvSpPr/>
            <p:nvPr/>
          </p:nvSpPr>
          <p:spPr>
            <a:xfrm>
              <a:off x="8408986" y="4370392"/>
              <a:ext cx="104775" cy="161925"/>
            </a:xfrm>
            <a:custGeom>
              <a:rect b="b" l="l" r="r" t="t"/>
              <a:pathLst>
                <a:path extrusionOk="0" h="3879" w="2490">
                  <a:moveTo>
                    <a:pt x="358" y="3873"/>
                  </a:moveTo>
                  <a:cubicBezTo>
                    <a:pt x="382" y="3877"/>
                    <a:pt x="406" y="3879"/>
                    <a:pt x="429" y="3879"/>
                  </a:cubicBezTo>
                  <a:cubicBezTo>
                    <a:pt x="617" y="3879"/>
                    <a:pt x="784" y="3744"/>
                    <a:pt x="819" y="3552"/>
                  </a:cubicBezTo>
                  <a:cubicBezTo>
                    <a:pt x="916" y="3014"/>
                    <a:pt x="1101" y="2490"/>
                    <a:pt x="1368" y="1997"/>
                  </a:cubicBezTo>
                  <a:cubicBezTo>
                    <a:pt x="1625" y="1521"/>
                    <a:pt x="1948" y="1093"/>
                    <a:pt x="2328" y="726"/>
                  </a:cubicBezTo>
                  <a:cubicBezTo>
                    <a:pt x="2485" y="574"/>
                    <a:pt x="2490" y="322"/>
                    <a:pt x="2338" y="163"/>
                  </a:cubicBezTo>
                  <a:cubicBezTo>
                    <a:pt x="2186" y="5"/>
                    <a:pt x="1935" y="0"/>
                    <a:pt x="1777" y="153"/>
                  </a:cubicBezTo>
                  <a:cubicBezTo>
                    <a:pt x="1340" y="577"/>
                    <a:pt x="967" y="1069"/>
                    <a:pt x="671" y="1617"/>
                  </a:cubicBezTo>
                  <a:cubicBezTo>
                    <a:pt x="364" y="2185"/>
                    <a:pt x="151" y="2788"/>
                    <a:pt x="39" y="3410"/>
                  </a:cubicBezTo>
                  <a:cubicBezTo>
                    <a:pt x="0" y="3626"/>
                    <a:pt x="142" y="3833"/>
                    <a:pt x="358" y="387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8"/>
            <p:cNvSpPr/>
            <p:nvPr/>
          </p:nvSpPr>
          <p:spPr>
            <a:xfrm>
              <a:off x="8759825" y="4370392"/>
              <a:ext cx="103188" cy="161925"/>
            </a:xfrm>
            <a:custGeom>
              <a:rect b="b" l="l" r="r" t="t"/>
              <a:pathLst>
                <a:path extrusionOk="0" h="3879" w="2491">
                  <a:moveTo>
                    <a:pt x="1122" y="1997"/>
                  </a:moveTo>
                  <a:cubicBezTo>
                    <a:pt x="1389" y="2490"/>
                    <a:pt x="1574" y="3014"/>
                    <a:pt x="1672" y="3552"/>
                  </a:cubicBezTo>
                  <a:cubicBezTo>
                    <a:pt x="1706" y="3744"/>
                    <a:pt x="1873" y="3879"/>
                    <a:pt x="2061" y="3879"/>
                  </a:cubicBezTo>
                  <a:cubicBezTo>
                    <a:pt x="2085" y="3879"/>
                    <a:pt x="2109" y="3877"/>
                    <a:pt x="2133" y="3873"/>
                  </a:cubicBezTo>
                  <a:cubicBezTo>
                    <a:pt x="2348" y="3833"/>
                    <a:pt x="2491" y="3626"/>
                    <a:pt x="2452" y="3410"/>
                  </a:cubicBezTo>
                  <a:cubicBezTo>
                    <a:pt x="2339" y="2788"/>
                    <a:pt x="2126" y="2185"/>
                    <a:pt x="1819" y="1617"/>
                  </a:cubicBezTo>
                  <a:cubicBezTo>
                    <a:pt x="1523" y="1069"/>
                    <a:pt x="1151" y="577"/>
                    <a:pt x="713" y="153"/>
                  </a:cubicBezTo>
                  <a:cubicBezTo>
                    <a:pt x="555" y="0"/>
                    <a:pt x="304" y="5"/>
                    <a:pt x="152" y="163"/>
                  </a:cubicBezTo>
                  <a:cubicBezTo>
                    <a:pt x="0" y="322"/>
                    <a:pt x="5" y="573"/>
                    <a:pt x="163" y="726"/>
                  </a:cubicBezTo>
                  <a:cubicBezTo>
                    <a:pt x="542" y="1093"/>
                    <a:pt x="865" y="1521"/>
                    <a:pt x="1122" y="199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8"/>
            <p:cNvSpPr/>
            <p:nvPr/>
          </p:nvSpPr>
          <p:spPr>
            <a:xfrm>
              <a:off x="8545511" y="4656141"/>
              <a:ext cx="180976" cy="47625"/>
            </a:xfrm>
            <a:custGeom>
              <a:rect b="b" l="l" r="r" t="t"/>
              <a:pathLst>
                <a:path extrusionOk="0" h="1123" w="4326">
                  <a:moveTo>
                    <a:pt x="3757" y="69"/>
                  </a:moveTo>
                  <a:cubicBezTo>
                    <a:pt x="3246" y="238"/>
                    <a:pt x="2707" y="324"/>
                    <a:pt x="2156" y="326"/>
                  </a:cubicBezTo>
                  <a:cubicBezTo>
                    <a:pt x="2149" y="327"/>
                    <a:pt x="2141" y="327"/>
                    <a:pt x="2134" y="327"/>
                  </a:cubicBezTo>
                  <a:cubicBezTo>
                    <a:pt x="1595" y="327"/>
                    <a:pt x="1066" y="246"/>
                    <a:pt x="564" y="86"/>
                  </a:cubicBezTo>
                  <a:cubicBezTo>
                    <a:pt x="355" y="20"/>
                    <a:pt x="132" y="136"/>
                    <a:pt x="66" y="346"/>
                  </a:cubicBezTo>
                  <a:cubicBezTo>
                    <a:pt x="0" y="555"/>
                    <a:pt x="116" y="779"/>
                    <a:pt x="325" y="845"/>
                  </a:cubicBezTo>
                  <a:cubicBezTo>
                    <a:pt x="905" y="1029"/>
                    <a:pt x="1513" y="1123"/>
                    <a:pt x="2134" y="1123"/>
                  </a:cubicBezTo>
                  <a:lnTo>
                    <a:pt x="2156" y="1123"/>
                  </a:lnTo>
                  <a:cubicBezTo>
                    <a:pt x="2792" y="1120"/>
                    <a:pt x="3413" y="1020"/>
                    <a:pt x="4005" y="825"/>
                  </a:cubicBezTo>
                  <a:cubicBezTo>
                    <a:pt x="4213" y="757"/>
                    <a:pt x="4326" y="532"/>
                    <a:pt x="4258" y="323"/>
                  </a:cubicBezTo>
                  <a:cubicBezTo>
                    <a:pt x="4189" y="114"/>
                    <a:pt x="3965" y="0"/>
                    <a:pt x="3757" y="6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8"/>
            <p:cNvSpPr/>
            <p:nvPr/>
          </p:nvSpPr>
          <p:spPr>
            <a:xfrm>
              <a:off x="8353429" y="4591060"/>
              <a:ext cx="192088" cy="230188"/>
            </a:xfrm>
            <a:custGeom>
              <a:rect b="b" l="l" r="r" t="t"/>
              <a:pathLst>
                <a:path extrusionOk="0" h="5532" w="4623">
                  <a:moveTo>
                    <a:pt x="2578" y="2704"/>
                  </a:moveTo>
                  <a:cubicBezTo>
                    <a:pt x="3201" y="2579"/>
                    <a:pt x="3671" y="2027"/>
                    <a:pt x="3671" y="1365"/>
                  </a:cubicBezTo>
                  <a:cubicBezTo>
                    <a:pt x="3671" y="611"/>
                    <a:pt x="3062" y="0"/>
                    <a:pt x="2311" y="0"/>
                  </a:cubicBezTo>
                  <a:cubicBezTo>
                    <a:pt x="1561" y="0"/>
                    <a:pt x="952" y="611"/>
                    <a:pt x="952" y="1365"/>
                  </a:cubicBezTo>
                  <a:cubicBezTo>
                    <a:pt x="952" y="2027"/>
                    <a:pt x="1422" y="2579"/>
                    <a:pt x="2045" y="2704"/>
                  </a:cubicBezTo>
                  <a:cubicBezTo>
                    <a:pt x="868" y="2704"/>
                    <a:pt x="0" y="3642"/>
                    <a:pt x="0" y="4735"/>
                  </a:cubicBezTo>
                  <a:lnTo>
                    <a:pt x="0" y="5150"/>
                  </a:lnTo>
                  <a:cubicBezTo>
                    <a:pt x="0" y="5361"/>
                    <a:pt x="170" y="5532"/>
                    <a:pt x="379" y="5532"/>
                  </a:cubicBezTo>
                  <a:lnTo>
                    <a:pt x="4243" y="5532"/>
                  </a:lnTo>
                  <a:cubicBezTo>
                    <a:pt x="4453" y="5532"/>
                    <a:pt x="4623" y="5361"/>
                    <a:pt x="4623" y="5150"/>
                  </a:cubicBezTo>
                  <a:lnTo>
                    <a:pt x="4623" y="4735"/>
                  </a:lnTo>
                  <a:cubicBezTo>
                    <a:pt x="4623" y="3647"/>
                    <a:pt x="3760" y="2704"/>
                    <a:pt x="2578" y="2704"/>
                  </a:cubicBezTo>
                  <a:close/>
                </a:path>
              </a:pathLst>
            </a:custGeom>
            <a:solidFill>
              <a:srgbClr val="5E232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8"/>
            <p:cNvSpPr/>
            <p:nvPr/>
          </p:nvSpPr>
          <p:spPr>
            <a:xfrm>
              <a:off x="8726488" y="4591050"/>
              <a:ext cx="192088" cy="230188"/>
            </a:xfrm>
            <a:custGeom>
              <a:rect b="b" l="l" r="r" t="t"/>
              <a:pathLst>
                <a:path extrusionOk="0" h="5532" w="4623">
                  <a:moveTo>
                    <a:pt x="2578" y="2704"/>
                  </a:moveTo>
                  <a:cubicBezTo>
                    <a:pt x="3201" y="2579"/>
                    <a:pt x="3671" y="2027"/>
                    <a:pt x="3671" y="1365"/>
                  </a:cubicBezTo>
                  <a:cubicBezTo>
                    <a:pt x="3671" y="611"/>
                    <a:pt x="3062" y="0"/>
                    <a:pt x="2312" y="0"/>
                  </a:cubicBezTo>
                  <a:cubicBezTo>
                    <a:pt x="1561" y="0"/>
                    <a:pt x="952" y="611"/>
                    <a:pt x="952" y="1365"/>
                  </a:cubicBezTo>
                  <a:cubicBezTo>
                    <a:pt x="952" y="2027"/>
                    <a:pt x="1422" y="2579"/>
                    <a:pt x="2045" y="2704"/>
                  </a:cubicBezTo>
                  <a:cubicBezTo>
                    <a:pt x="865" y="2704"/>
                    <a:pt x="0" y="3645"/>
                    <a:pt x="0" y="4735"/>
                  </a:cubicBezTo>
                  <a:lnTo>
                    <a:pt x="0" y="5150"/>
                  </a:lnTo>
                  <a:cubicBezTo>
                    <a:pt x="0" y="5361"/>
                    <a:pt x="170" y="5532"/>
                    <a:pt x="380" y="5532"/>
                  </a:cubicBezTo>
                  <a:lnTo>
                    <a:pt x="4244" y="5532"/>
                  </a:lnTo>
                  <a:cubicBezTo>
                    <a:pt x="4453" y="5532"/>
                    <a:pt x="4623" y="5361"/>
                    <a:pt x="4623" y="5150"/>
                  </a:cubicBezTo>
                  <a:lnTo>
                    <a:pt x="4623" y="4735"/>
                  </a:lnTo>
                  <a:cubicBezTo>
                    <a:pt x="4623" y="3645"/>
                    <a:pt x="3758" y="2704"/>
                    <a:pt x="2578" y="270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7" name="Google Shape;257;p8"/>
          <p:cNvGrpSpPr/>
          <p:nvPr/>
        </p:nvGrpSpPr>
        <p:grpSpPr>
          <a:xfrm>
            <a:off x="9362575" y="4396366"/>
            <a:ext cx="385298" cy="384222"/>
            <a:chOff x="8353429" y="4257679"/>
            <a:chExt cx="565147" cy="563569"/>
          </a:xfrm>
        </p:grpSpPr>
        <p:sp>
          <p:nvSpPr>
            <p:cNvPr id="258" name="Google Shape;258;p8"/>
            <p:cNvSpPr/>
            <p:nvPr/>
          </p:nvSpPr>
          <p:spPr>
            <a:xfrm>
              <a:off x="8539161" y="4257679"/>
              <a:ext cx="193675" cy="230188"/>
            </a:xfrm>
            <a:custGeom>
              <a:rect b="b" l="l" r="r" t="t"/>
              <a:pathLst>
                <a:path extrusionOk="0" h="5531" w="4623">
                  <a:moveTo>
                    <a:pt x="380" y="5531"/>
                  </a:moveTo>
                  <a:lnTo>
                    <a:pt x="4244" y="5531"/>
                  </a:lnTo>
                  <a:cubicBezTo>
                    <a:pt x="4453" y="5531"/>
                    <a:pt x="4623" y="5361"/>
                    <a:pt x="4623" y="5150"/>
                  </a:cubicBezTo>
                  <a:lnTo>
                    <a:pt x="4623" y="4735"/>
                  </a:lnTo>
                  <a:cubicBezTo>
                    <a:pt x="4623" y="3645"/>
                    <a:pt x="3758" y="2703"/>
                    <a:pt x="2579" y="2703"/>
                  </a:cubicBezTo>
                  <a:cubicBezTo>
                    <a:pt x="3201" y="2579"/>
                    <a:pt x="3671" y="2027"/>
                    <a:pt x="3671" y="1365"/>
                  </a:cubicBezTo>
                  <a:cubicBezTo>
                    <a:pt x="3671" y="611"/>
                    <a:pt x="3062" y="0"/>
                    <a:pt x="2312" y="0"/>
                  </a:cubicBezTo>
                  <a:cubicBezTo>
                    <a:pt x="1561" y="0"/>
                    <a:pt x="952" y="611"/>
                    <a:pt x="952" y="1365"/>
                  </a:cubicBezTo>
                  <a:cubicBezTo>
                    <a:pt x="952" y="2027"/>
                    <a:pt x="1422" y="2579"/>
                    <a:pt x="2045" y="2703"/>
                  </a:cubicBezTo>
                  <a:cubicBezTo>
                    <a:pt x="867" y="2703"/>
                    <a:pt x="0" y="3643"/>
                    <a:pt x="0" y="4735"/>
                  </a:cubicBezTo>
                  <a:lnTo>
                    <a:pt x="0" y="5150"/>
                  </a:lnTo>
                  <a:cubicBezTo>
                    <a:pt x="0" y="5361"/>
                    <a:pt x="170" y="5531"/>
                    <a:pt x="380" y="5531"/>
                  </a:cubicBezTo>
                  <a:close/>
                </a:path>
              </a:pathLst>
            </a:custGeom>
            <a:solidFill>
              <a:srgbClr val="38664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8"/>
            <p:cNvSpPr/>
            <p:nvPr/>
          </p:nvSpPr>
          <p:spPr>
            <a:xfrm>
              <a:off x="8408986" y="4370392"/>
              <a:ext cx="104775" cy="161925"/>
            </a:xfrm>
            <a:custGeom>
              <a:rect b="b" l="l" r="r" t="t"/>
              <a:pathLst>
                <a:path extrusionOk="0" h="3879" w="2490">
                  <a:moveTo>
                    <a:pt x="358" y="3873"/>
                  </a:moveTo>
                  <a:cubicBezTo>
                    <a:pt x="382" y="3877"/>
                    <a:pt x="406" y="3879"/>
                    <a:pt x="429" y="3879"/>
                  </a:cubicBezTo>
                  <a:cubicBezTo>
                    <a:pt x="617" y="3879"/>
                    <a:pt x="784" y="3744"/>
                    <a:pt x="819" y="3552"/>
                  </a:cubicBezTo>
                  <a:cubicBezTo>
                    <a:pt x="916" y="3014"/>
                    <a:pt x="1101" y="2490"/>
                    <a:pt x="1368" y="1997"/>
                  </a:cubicBezTo>
                  <a:cubicBezTo>
                    <a:pt x="1625" y="1521"/>
                    <a:pt x="1948" y="1093"/>
                    <a:pt x="2328" y="726"/>
                  </a:cubicBezTo>
                  <a:cubicBezTo>
                    <a:pt x="2485" y="574"/>
                    <a:pt x="2490" y="322"/>
                    <a:pt x="2338" y="163"/>
                  </a:cubicBezTo>
                  <a:cubicBezTo>
                    <a:pt x="2186" y="5"/>
                    <a:pt x="1935" y="0"/>
                    <a:pt x="1777" y="153"/>
                  </a:cubicBezTo>
                  <a:cubicBezTo>
                    <a:pt x="1340" y="577"/>
                    <a:pt x="967" y="1069"/>
                    <a:pt x="671" y="1617"/>
                  </a:cubicBezTo>
                  <a:cubicBezTo>
                    <a:pt x="364" y="2185"/>
                    <a:pt x="151" y="2788"/>
                    <a:pt x="39" y="3410"/>
                  </a:cubicBezTo>
                  <a:cubicBezTo>
                    <a:pt x="0" y="3626"/>
                    <a:pt x="142" y="3833"/>
                    <a:pt x="358" y="387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8"/>
            <p:cNvSpPr/>
            <p:nvPr/>
          </p:nvSpPr>
          <p:spPr>
            <a:xfrm>
              <a:off x="8759825" y="4370392"/>
              <a:ext cx="103188" cy="161925"/>
            </a:xfrm>
            <a:custGeom>
              <a:rect b="b" l="l" r="r" t="t"/>
              <a:pathLst>
                <a:path extrusionOk="0" h="3879" w="2491">
                  <a:moveTo>
                    <a:pt x="1122" y="1997"/>
                  </a:moveTo>
                  <a:cubicBezTo>
                    <a:pt x="1389" y="2490"/>
                    <a:pt x="1574" y="3014"/>
                    <a:pt x="1672" y="3552"/>
                  </a:cubicBezTo>
                  <a:cubicBezTo>
                    <a:pt x="1706" y="3744"/>
                    <a:pt x="1873" y="3879"/>
                    <a:pt x="2061" y="3879"/>
                  </a:cubicBezTo>
                  <a:cubicBezTo>
                    <a:pt x="2085" y="3879"/>
                    <a:pt x="2109" y="3877"/>
                    <a:pt x="2133" y="3873"/>
                  </a:cubicBezTo>
                  <a:cubicBezTo>
                    <a:pt x="2348" y="3833"/>
                    <a:pt x="2491" y="3626"/>
                    <a:pt x="2452" y="3410"/>
                  </a:cubicBezTo>
                  <a:cubicBezTo>
                    <a:pt x="2339" y="2788"/>
                    <a:pt x="2126" y="2185"/>
                    <a:pt x="1819" y="1617"/>
                  </a:cubicBezTo>
                  <a:cubicBezTo>
                    <a:pt x="1523" y="1069"/>
                    <a:pt x="1151" y="577"/>
                    <a:pt x="713" y="153"/>
                  </a:cubicBezTo>
                  <a:cubicBezTo>
                    <a:pt x="555" y="0"/>
                    <a:pt x="304" y="5"/>
                    <a:pt x="152" y="163"/>
                  </a:cubicBezTo>
                  <a:cubicBezTo>
                    <a:pt x="0" y="322"/>
                    <a:pt x="5" y="573"/>
                    <a:pt x="163" y="726"/>
                  </a:cubicBezTo>
                  <a:cubicBezTo>
                    <a:pt x="542" y="1093"/>
                    <a:pt x="865" y="1521"/>
                    <a:pt x="1122" y="199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8"/>
            <p:cNvSpPr/>
            <p:nvPr/>
          </p:nvSpPr>
          <p:spPr>
            <a:xfrm>
              <a:off x="8545511" y="4656141"/>
              <a:ext cx="180976" cy="47625"/>
            </a:xfrm>
            <a:custGeom>
              <a:rect b="b" l="l" r="r" t="t"/>
              <a:pathLst>
                <a:path extrusionOk="0" h="1123" w="4326">
                  <a:moveTo>
                    <a:pt x="3757" y="69"/>
                  </a:moveTo>
                  <a:cubicBezTo>
                    <a:pt x="3246" y="238"/>
                    <a:pt x="2707" y="324"/>
                    <a:pt x="2156" y="326"/>
                  </a:cubicBezTo>
                  <a:cubicBezTo>
                    <a:pt x="2149" y="327"/>
                    <a:pt x="2141" y="327"/>
                    <a:pt x="2134" y="327"/>
                  </a:cubicBezTo>
                  <a:cubicBezTo>
                    <a:pt x="1595" y="327"/>
                    <a:pt x="1066" y="246"/>
                    <a:pt x="564" y="86"/>
                  </a:cubicBezTo>
                  <a:cubicBezTo>
                    <a:pt x="355" y="20"/>
                    <a:pt x="132" y="136"/>
                    <a:pt x="66" y="346"/>
                  </a:cubicBezTo>
                  <a:cubicBezTo>
                    <a:pt x="0" y="555"/>
                    <a:pt x="116" y="779"/>
                    <a:pt x="325" y="845"/>
                  </a:cubicBezTo>
                  <a:cubicBezTo>
                    <a:pt x="905" y="1029"/>
                    <a:pt x="1513" y="1123"/>
                    <a:pt x="2134" y="1123"/>
                  </a:cubicBezTo>
                  <a:lnTo>
                    <a:pt x="2156" y="1123"/>
                  </a:lnTo>
                  <a:cubicBezTo>
                    <a:pt x="2792" y="1120"/>
                    <a:pt x="3413" y="1020"/>
                    <a:pt x="4005" y="825"/>
                  </a:cubicBezTo>
                  <a:cubicBezTo>
                    <a:pt x="4213" y="757"/>
                    <a:pt x="4326" y="532"/>
                    <a:pt x="4258" y="323"/>
                  </a:cubicBezTo>
                  <a:cubicBezTo>
                    <a:pt x="4189" y="114"/>
                    <a:pt x="3965" y="0"/>
                    <a:pt x="3757" y="6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8"/>
            <p:cNvSpPr/>
            <p:nvPr/>
          </p:nvSpPr>
          <p:spPr>
            <a:xfrm>
              <a:off x="8353429" y="4591060"/>
              <a:ext cx="192088" cy="230188"/>
            </a:xfrm>
            <a:custGeom>
              <a:rect b="b" l="l" r="r" t="t"/>
              <a:pathLst>
                <a:path extrusionOk="0" h="5532" w="4623">
                  <a:moveTo>
                    <a:pt x="2578" y="2704"/>
                  </a:moveTo>
                  <a:cubicBezTo>
                    <a:pt x="3201" y="2579"/>
                    <a:pt x="3671" y="2027"/>
                    <a:pt x="3671" y="1365"/>
                  </a:cubicBezTo>
                  <a:cubicBezTo>
                    <a:pt x="3671" y="611"/>
                    <a:pt x="3062" y="0"/>
                    <a:pt x="2311" y="0"/>
                  </a:cubicBezTo>
                  <a:cubicBezTo>
                    <a:pt x="1561" y="0"/>
                    <a:pt x="952" y="611"/>
                    <a:pt x="952" y="1365"/>
                  </a:cubicBezTo>
                  <a:cubicBezTo>
                    <a:pt x="952" y="2027"/>
                    <a:pt x="1422" y="2579"/>
                    <a:pt x="2045" y="2704"/>
                  </a:cubicBezTo>
                  <a:cubicBezTo>
                    <a:pt x="868" y="2704"/>
                    <a:pt x="0" y="3642"/>
                    <a:pt x="0" y="4735"/>
                  </a:cubicBezTo>
                  <a:lnTo>
                    <a:pt x="0" y="5150"/>
                  </a:lnTo>
                  <a:cubicBezTo>
                    <a:pt x="0" y="5361"/>
                    <a:pt x="170" y="5532"/>
                    <a:pt x="379" y="5532"/>
                  </a:cubicBezTo>
                  <a:lnTo>
                    <a:pt x="4243" y="5532"/>
                  </a:lnTo>
                  <a:cubicBezTo>
                    <a:pt x="4453" y="5532"/>
                    <a:pt x="4623" y="5361"/>
                    <a:pt x="4623" y="5150"/>
                  </a:cubicBezTo>
                  <a:lnTo>
                    <a:pt x="4623" y="4735"/>
                  </a:lnTo>
                  <a:cubicBezTo>
                    <a:pt x="4623" y="3647"/>
                    <a:pt x="3760" y="2704"/>
                    <a:pt x="2578" y="270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8"/>
            <p:cNvSpPr/>
            <p:nvPr/>
          </p:nvSpPr>
          <p:spPr>
            <a:xfrm>
              <a:off x="8726488" y="4591050"/>
              <a:ext cx="192088" cy="230188"/>
            </a:xfrm>
            <a:custGeom>
              <a:rect b="b" l="l" r="r" t="t"/>
              <a:pathLst>
                <a:path extrusionOk="0" h="5532" w="4623">
                  <a:moveTo>
                    <a:pt x="2578" y="2704"/>
                  </a:moveTo>
                  <a:cubicBezTo>
                    <a:pt x="3201" y="2579"/>
                    <a:pt x="3671" y="2027"/>
                    <a:pt x="3671" y="1365"/>
                  </a:cubicBezTo>
                  <a:cubicBezTo>
                    <a:pt x="3671" y="611"/>
                    <a:pt x="3062" y="0"/>
                    <a:pt x="2312" y="0"/>
                  </a:cubicBezTo>
                  <a:cubicBezTo>
                    <a:pt x="1561" y="0"/>
                    <a:pt x="952" y="611"/>
                    <a:pt x="952" y="1365"/>
                  </a:cubicBezTo>
                  <a:cubicBezTo>
                    <a:pt x="952" y="2027"/>
                    <a:pt x="1422" y="2579"/>
                    <a:pt x="2045" y="2704"/>
                  </a:cubicBezTo>
                  <a:cubicBezTo>
                    <a:pt x="865" y="2704"/>
                    <a:pt x="0" y="3645"/>
                    <a:pt x="0" y="4735"/>
                  </a:cubicBezTo>
                  <a:lnTo>
                    <a:pt x="0" y="5150"/>
                  </a:lnTo>
                  <a:cubicBezTo>
                    <a:pt x="0" y="5361"/>
                    <a:pt x="170" y="5532"/>
                    <a:pt x="380" y="5532"/>
                  </a:cubicBezTo>
                  <a:lnTo>
                    <a:pt x="4244" y="5532"/>
                  </a:lnTo>
                  <a:cubicBezTo>
                    <a:pt x="4453" y="5532"/>
                    <a:pt x="4623" y="5361"/>
                    <a:pt x="4623" y="5150"/>
                  </a:cubicBezTo>
                  <a:lnTo>
                    <a:pt x="4623" y="4735"/>
                  </a:lnTo>
                  <a:cubicBezTo>
                    <a:pt x="4623" y="3645"/>
                    <a:pt x="3758" y="2704"/>
                    <a:pt x="2578" y="270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8CF"/>
        </a:solidFill>
      </p:bgPr>
    </p:bg>
    <p:spTree>
      <p:nvGrpSpPr>
        <p:cNvPr id="267" name="Shape 267"/>
        <p:cNvGrpSpPr/>
        <p:nvPr/>
      </p:nvGrpSpPr>
      <p:grpSpPr>
        <a:xfrm>
          <a:off x="0" y="0"/>
          <a:ext cx="0" cy="0"/>
          <a:chOff x="0" y="0"/>
          <a:chExt cx="0" cy="0"/>
        </a:xfrm>
      </p:grpSpPr>
      <p:sp>
        <p:nvSpPr>
          <p:cNvPr id="268" name="Google Shape;268;p9"/>
          <p:cNvSpPr/>
          <p:nvPr/>
        </p:nvSpPr>
        <p:spPr>
          <a:xfrm>
            <a:off x="3550921" y="914400"/>
            <a:ext cx="2453640" cy="2423160"/>
          </a:xfrm>
          <a:prstGeom prst="roundRect">
            <a:avLst>
              <a:gd fmla="val 10587" name="adj"/>
            </a:avLst>
          </a:prstGeom>
          <a:solidFill>
            <a:srgbClr val="3866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9"/>
          <p:cNvSpPr/>
          <p:nvPr/>
        </p:nvSpPr>
        <p:spPr>
          <a:xfrm>
            <a:off x="914401" y="914400"/>
            <a:ext cx="2453640" cy="2423160"/>
          </a:xfrm>
          <a:prstGeom prst="roundRect">
            <a:avLst>
              <a:gd fmla="val 10587" name="adj"/>
            </a:avLst>
          </a:prstGeom>
          <a:solidFill>
            <a:srgbClr val="BC47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9"/>
          <p:cNvSpPr/>
          <p:nvPr/>
        </p:nvSpPr>
        <p:spPr>
          <a:xfrm>
            <a:off x="3550921" y="3520440"/>
            <a:ext cx="2453640" cy="2423160"/>
          </a:xfrm>
          <a:prstGeom prst="roundRect">
            <a:avLst>
              <a:gd fmla="val 10587" name="adj"/>
            </a:avLst>
          </a:prstGeom>
          <a:solidFill>
            <a:srgbClr val="6A99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9"/>
          <p:cNvSpPr/>
          <p:nvPr/>
        </p:nvSpPr>
        <p:spPr>
          <a:xfrm>
            <a:off x="914401" y="3520440"/>
            <a:ext cx="2453640" cy="2423160"/>
          </a:xfrm>
          <a:prstGeom prst="roundRect">
            <a:avLst>
              <a:gd fmla="val 10587" name="adj"/>
            </a:avLst>
          </a:prstGeom>
          <a:solidFill>
            <a:srgbClr val="A7C9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9"/>
          <p:cNvSpPr txBox="1"/>
          <p:nvPr/>
        </p:nvSpPr>
        <p:spPr>
          <a:xfrm>
            <a:off x="7009258" y="1730885"/>
            <a:ext cx="4267198"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5E2324"/>
                </a:solidFill>
                <a:latin typeface="Quicksand"/>
                <a:ea typeface="Quicksand"/>
                <a:cs typeface="Quicksand"/>
                <a:sym typeface="Quicksand"/>
              </a:rPr>
              <a:t>The Squad</a:t>
            </a:r>
            <a:endParaRPr/>
          </a:p>
        </p:txBody>
      </p:sp>
      <p:sp>
        <p:nvSpPr>
          <p:cNvPr id="273" name="Google Shape;273;p9"/>
          <p:cNvSpPr txBox="1"/>
          <p:nvPr/>
        </p:nvSpPr>
        <p:spPr>
          <a:xfrm>
            <a:off x="7009384" y="2586771"/>
            <a:ext cx="4268216" cy="123995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Cras in orci quis velit dapibus mollis. Pellentesque dictum a nisl vel fermentum. Aenean eget neque sagittis Aliquam arcu est, mollis enim ullamcorper luctus justo. Etiam accumsan, ante eu luctus tincidunt, nulla ante iaculis tortor, et auctor purus nunc eu metus. Sed pharetra eu tellus eget fringilla. </a:t>
            </a:r>
            <a:endParaRPr/>
          </a:p>
        </p:txBody>
      </p:sp>
      <p:sp>
        <p:nvSpPr>
          <p:cNvPr id="274" name="Google Shape;274;p9"/>
          <p:cNvSpPr txBox="1"/>
          <p:nvPr/>
        </p:nvSpPr>
        <p:spPr>
          <a:xfrm>
            <a:off x="7009256" y="1313283"/>
            <a:ext cx="4268378"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Our Introduction</a:t>
            </a:r>
            <a:endParaRPr baseline="30000" sz="1400">
              <a:solidFill>
                <a:srgbClr val="5E2324"/>
              </a:solidFill>
              <a:latin typeface="Quicksand Medium"/>
              <a:ea typeface="Quicksand Medium"/>
              <a:cs typeface="Quicksand Medium"/>
              <a:sym typeface="Quicksand Medium"/>
            </a:endParaRPr>
          </a:p>
        </p:txBody>
      </p:sp>
      <p:sp>
        <p:nvSpPr>
          <p:cNvPr id="275" name="Google Shape;275;p9"/>
          <p:cNvSpPr txBox="1"/>
          <p:nvPr/>
        </p:nvSpPr>
        <p:spPr>
          <a:xfrm>
            <a:off x="7009256" y="4224360"/>
            <a:ext cx="1485242"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First Column</a:t>
            </a:r>
            <a:endParaRPr/>
          </a:p>
        </p:txBody>
      </p:sp>
      <p:sp>
        <p:nvSpPr>
          <p:cNvPr id="276" name="Google Shape;276;p9"/>
          <p:cNvSpPr txBox="1"/>
          <p:nvPr/>
        </p:nvSpPr>
        <p:spPr>
          <a:xfrm>
            <a:off x="7009256" y="4582656"/>
            <a:ext cx="1905000" cy="677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accumsan ante luctus tortor, et auctoransa purus nunc</a:t>
            </a:r>
            <a:endParaRPr/>
          </a:p>
        </p:txBody>
      </p:sp>
      <p:sp>
        <p:nvSpPr>
          <p:cNvPr id="277" name="Google Shape;277;p9"/>
          <p:cNvSpPr txBox="1"/>
          <p:nvPr/>
        </p:nvSpPr>
        <p:spPr>
          <a:xfrm>
            <a:off x="9371455" y="4224360"/>
            <a:ext cx="1485242" cy="2144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5E2324"/>
                </a:solidFill>
                <a:latin typeface="Quicksand Medium"/>
                <a:ea typeface="Quicksand Medium"/>
                <a:cs typeface="Quicksand Medium"/>
                <a:sym typeface="Quicksand Medium"/>
              </a:rPr>
              <a:t>Second Column</a:t>
            </a:r>
            <a:endParaRPr/>
          </a:p>
        </p:txBody>
      </p:sp>
      <p:sp>
        <p:nvSpPr>
          <p:cNvPr id="278" name="Google Shape;278;p9"/>
          <p:cNvSpPr txBox="1"/>
          <p:nvPr/>
        </p:nvSpPr>
        <p:spPr>
          <a:xfrm>
            <a:off x="9371455" y="4582656"/>
            <a:ext cx="1905000" cy="677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100">
                <a:solidFill>
                  <a:srgbClr val="5E2324"/>
                </a:solidFill>
                <a:latin typeface="Quicksand"/>
                <a:ea typeface="Quicksand"/>
                <a:cs typeface="Quicksand"/>
                <a:sym typeface="Quicksand"/>
              </a:rPr>
              <a:t>Etiam accumsan ante luctus tortor, et auctoransa purus nunc</a:t>
            </a:r>
            <a:endParaRPr/>
          </a:p>
        </p:txBody>
      </p:sp>
      <p:grpSp>
        <p:nvGrpSpPr>
          <p:cNvPr id="279" name="Google Shape;279;p9"/>
          <p:cNvGrpSpPr/>
          <p:nvPr/>
        </p:nvGrpSpPr>
        <p:grpSpPr>
          <a:xfrm>
            <a:off x="1280033" y="2606040"/>
            <a:ext cx="1722376" cy="458645"/>
            <a:chOff x="6553072" y="5125750"/>
            <a:chExt cx="1722376" cy="458645"/>
          </a:xfrm>
        </p:grpSpPr>
        <p:sp>
          <p:nvSpPr>
            <p:cNvPr id="280" name="Google Shape;280;p9"/>
            <p:cNvSpPr txBox="1"/>
            <p:nvPr/>
          </p:nvSpPr>
          <p:spPr>
            <a:xfrm>
              <a:off x="6553072" y="5125750"/>
              <a:ext cx="1719619"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Ingrid Daubechies</a:t>
              </a:r>
              <a:endParaRPr/>
            </a:p>
          </p:txBody>
        </p:sp>
        <p:sp>
          <p:nvSpPr>
            <p:cNvPr id="281" name="Google Shape;281;p9"/>
            <p:cNvSpPr txBox="1"/>
            <p:nvPr/>
          </p:nvSpPr>
          <p:spPr>
            <a:xfrm>
              <a:off x="6555829" y="5399729"/>
              <a:ext cx="1719619"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lt1"/>
                  </a:solidFill>
                  <a:latin typeface="Quicksand"/>
                  <a:ea typeface="Quicksand"/>
                  <a:cs typeface="Quicksand"/>
                  <a:sym typeface="Quicksand"/>
                </a:rPr>
                <a:t>CEO</a:t>
              </a:r>
              <a:endParaRPr sz="1200">
                <a:solidFill>
                  <a:schemeClr val="lt1"/>
                </a:solidFill>
                <a:latin typeface="Quicksand"/>
                <a:ea typeface="Quicksand"/>
                <a:cs typeface="Quicksand"/>
                <a:sym typeface="Quicksand"/>
              </a:endParaRPr>
            </a:p>
          </p:txBody>
        </p:sp>
      </p:grpSp>
      <p:grpSp>
        <p:nvGrpSpPr>
          <p:cNvPr id="282" name="Google Shape;282;p9"/>
          <p:cNvGrpSpPr/>
          <p:nvPr/>
        </p:nvGrpSpPr>
        <p:grpSpPr>
          <a:xfrm>
            <a:off x="3916553" y="2606040"/>
            <a:ext cx="1722376" cy="458645"/>
            <a:chOff x="6553072" y="5125750"/>
            <a:chExt cx="1722376" cy="458645"/>
          </a:xfrm>
        </p:grpSpPr>
        <p:sp>
          <p:nvSpPr>
            <p:cNvPr id="283" name="Google Shape;283;p9"/>
            <p:cNvSpPr txBox="1"/>
            <p:nvPr/>
          </p:nvSpPr>
          <p:spPr>
            <a:xfrm>
              <a:off x="6553072" y="5125750"/>
              <a:ext cx="1719619"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Ingrid Daubechies</a:t>
              </a:r>
              <a:endParaRPr/>
            </a:p>
          </p:txBody>
        </p:sp>
        <p:sp>
          <p:nvSpPr>
            <p:cNvPr id="284" name="Google Shape;284;p9"/>
            <p:cNvSpPr txBox="1"/>
            <p:nvPr/>
          </p:nvSpPr>
          <p:spPr>
            <a:xfrm>
              <a:off x="6555829" y="5399729"/>
              <a:ext cx="1719619"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lt1"/>
                  </a:solidFill>
                  <a:latin typeface="Quicksand"/>
                  <a:ea typeface="Quicksand"/>
                  <a:cs typeface="Quicksand"/>
                  <a:sym typeface="Quicksand"/>
                </a:rPr>
                <a:t>CEO</a:t>
              </a:r>
              <a:endParaRPr sz="1200">
                <a:solidFill>
                  <a:schemeClr val="lt1"/>
                </a:solidFill>
                <a:latin typeface="Quicksand"/>
                <a:ea typeface="Quicksand"/>
                <a:cs typeface="Quicksand"/>
                <a:sym typeface="Quicksand"/>
              </a:endParaRPr>
            </a:p>
          </p:txBody>
        </p:sp>
      </p:grpSp>
      <p:grpSp>
        <p:nvGrpSpPr>
          <p:cNvPr id="285" name="Google Shape;285;p9"/>
          <p:cNvGrpSpPr/>
          <p:nvPr/>
        </p:nvGrpSpPr>
        <p:grpSpPr>
          <a:xfrm>
            <a:off x="1280033" y="5257077"/>
            <a:ext cx="1722376" cy="458645"/>
            <a:chOff x="6553072" y="5125750"/>
            <a:chExt cx="1722376" cy="458645"/>
          </a:xfrm>
        </p:grpSpPr>
        <p:sp>
          <p:nvSpPr>
            <p:cNvPr id="286" name="Google Shape;286;p9"/>
            <p:cNvSpPr txBox="1"/>
            <p:nvPr/>
          </p:nvSpPr>
          <p:spPr>
            <a:xfrm>
              <a:off x="6553072" y="5125750"/>
              <a:ext cx="1719619"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Ingrid Daubechies</a:t>
              </a:r>
              <a:endParaRPr/>
            </a:p>
          </p:txBody>
        </p:sp>
        <p:sp>
          <p:nvSpPr>
            <p:cNvPr id="287" name="Google Shape;287;p9"/>
            <p:cNvSpPr txBox="1"/>
            <p:nvPr/>
          </p:nvSpPr>
          <p:spPr>
            <a:xfrm>
              <a:off x="6555829" y="5399729"/>
              <a:ext cx="1719619"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lt1"/>
                  </a:solidFill>
                  <a:latin typeface="Quicksand"/>
                  <a:ea typeface="Quicksand"/>
                  <a:cs typeface="Quicksand"/>
                  <a:sym typeface="Quicksand"/>
                </a:rPr>
                <a:t>CEO</a:t>
              </a:r>
              <a:endParaRPr sz="1200">
                <a:solidFill>
                  <a:schemeClr val="lt1"/>
                </a:solidFill>
                <a:latin typeface="Quicksand"/>
                <a:ea typeface="Quicksand"/>
                <a:cs typeface="Quicksand"/>
                <a:sym typeface="Quicksand"/>
              </a:endParaRPr>
            </a:p>
          </p:txBody>
        </p:sp>
      </p:grpSp>
      <p:grpSp>
        <p:nvGrpSpPr>
          <p:cNvPr id="288" name="Google Shape;288;p9"/>
          <p:cNvGrpSpPr/>
          <p:nvPr/>
        </p:nvGrpSpPr>
        <p:grpSpPr>
          <a:xfrm>
            <a:off x="3916553" y="5257077"/>
            <a:ext cx="1722376" cy="458645"/>
            <a:chOff x="6553072" y="5125750"/>
            <a:chExt cx="1722376" cy="458645"/>
          </a:xfrm>
        </p:grpSpPr>
        <p:sp>
          <p:nvSpPr>
            <p:cNvPr id="289" name="Google Shape;289;p9"/>
            <p:cNvSpPr txBox="1"/>
            <p:nvPr/>
          </p:nvSpPr>
          <p:spPr>
            <a:xfrm>
              <a:off x="6553072" y="5125750"/>
              <a:ext cx="1719619"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icksand Medium"/>
                  <a:ea typeface="Quicksand Medium"/>
                  <a:cs typeface="Quicksand Medium"/>
                  <a:sym typeface="Quicksand Medium"/>
                </a:rPr>
                <a:t>Ingrid Daubechies</a:t>
              </a:r>
              <a:endParaRPr/>
            </a:p>
          </p:txBody>
        </p:sp>
        <p:sp>
          <p:nvSpPr>
            <p:cNvPr id="290" name="Google Shape;290;p9"/>
            <p:cNvSpPr txBox="1"/>
            <p:nvPr/>
          </p:nvSpPr>
          <p:spPr>
            <a:xfrm>
              <a:off x="6555829" y="5399729"/>
              <a:ext cx="1719619"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lt1"/>
                  </a:solidFill>
                  <a:latin typeface="Quicksand"/>
                  <a:ea typeface="Quicksand"/>
                  <a:cs typeface="Quicksand"/>
                  <a:sym typeface="Quicksand"/>
                </a:rPr>
                <a:t>CEO</a:t>
              </a:r>
              <a:endParaRPr sz="1200">
                <a:solidFill>
                  <a:schemeClr val="lt1"/>
                </a:solidFill>
                <a:latin typeface="Quicksand"/>
                <a:ea typeface="Quicksand"/>
                <a:cs typeface="Quicksand"/>
                <a:sym typeface="Quicksand"/>
              </a:endParaRPr>
            </a:p>
          </p:txBody>
        </p:sp>
      </p:grpSp>
      <p:pic>
        <p:nvPicPr>
          <p:cNvPr id="291" name="Google Shape;291;p9"/>
          <p:cNvPicPr preferRelativeResize="0"/>
          <p:nvPr/>
        </p:nvPicPr>
        <p:blipFill rotWithShape="1">
          <a:blip r:embed="rId3">
            <a:alphaModFix/>
          </a:blip>
          <a:srcRect b="19275" l="0" r="0" t="19276"/>
          <a:stretch/>
        </p:blipFill>
        <p:spPr>
          <a:xfrm>
            <a:off x="914401" y="914400"/>
            <a:ext cx="2453640" cy="1508760"/>
          </a:xfrm>
          <a:custGeom>
            <a:rect b="b" l="l" r="r" t="t"/>
            <a:pathLst>
              <a:path extrusionOk="0" h="1508760" w="2453640">
                <a:moveTo>
                  <a:pt x="251465" y="0"/>
                </a:moveTo>
                <a:lnTo>
                  <a:pt x="2202175" y="0"/>
                </a:lnTo>
                <a:cubicBezTo>
                  <a:pt x="2341055" y="0"/>
                  <a:pt x="2453640" y="112585"/>
                  <a:pt x="2453640" y="251465"/>
                </a:cubicBezTo>
                <a:lnTo>
                  <a:pt x="2453640" y="1257295"/>
                </a:lnTo>
                <a:cubicBezTo>
                  <a:pt x="2453640" y="1396175"/>
                  <a:pt x="2341055" y="1508760"/>
                  <a:pt x="2202175" y="1508760"/>
                </a:cubicBezTo>
                <a:lnTo>
                  <a:pt x="251465" y="1508760"/>
                </a:lnTo>
                <a:cubicBezTo>
                  <a:pt x="112585" y="1508760"/>
                  <a:pt x="0" y="1396175"/>
                  <a:pt x="0" y="1257295"/>
                </a:cubicBezTo>
                <a:lnTo>
                  <a:pt x="0" y="251465"/>
                </a:lnTo>
                <a:cubicBezTo>
                  <a:pt x="0" y="112585"/>
                  <a:pt x="112585" y="0"/>
                  <a:pt x="251465" y="0"/>
                </a:cubicBezTo>
                <a:close/>
              </a:path>
            </a:pathLst>
          </a:custGeom>
          <a:noFill/>
          <a:ln>
            <a:noFill/>
          </a:ln>
        </p:spPr>
      </p:pic>
      <p:pic>
        <p:nvPicPr>
          <p:cNvPr id="292" name="Google Shape;292;p9"/>
          <p:cNvPicPr preferRelativeResize="0"/>
          <p:nvPr/>
        </p:nvPicPr>
        <p:blipFill rotWithShape="1">
          <a:blip r:embed="rId3">
            <a:alphaModFix/>
          </a:blip>
          <a:srcRect b="19256" l="0" r="0" t="19256"/>
          <a:stretch/>
        </p:blipFill>
        <p:spPr>
          <a:xfrm>
            <a:off x="3550921" y="914400"/>
            <a:ext cx="2453640" cy="1508760"/>
          </a:xfrm>
          <a:custGeom>
            <a:rect b="b" l="l" r="r" t="t"/>
            <a:pathLst>
              <a:path extrusionOk="0" h="1508760" w="2453640">
                <a:moveTo>
                  <a:pt x="251465" y="0"/>
                </a:moveTo>
                <a:lnTo>
                  <a:pt x="2202175" y="0"/>
                </a:lnTo>
                <a:cubicBezTo>
                  <a:pt x="2341055" y="0"/>
                  <a:pt x="2453640" y="112585"/>
                  <a:pt x="2453640" y="251465"/>
                </a:cubicBezTo>
                <a:lnTo>
                  <a:pt x="2453640" y="1257295"/>
                </a:lnTo>
                <a:cubicBezTo>
                  <a:pt x="2453640" y="1396175"/>
                  <a:pt x="2341055" y="1508760"/>
                  <a:pt x="2202175" y="1508760"/>
                </a:cubicBezTo>
                <a:lnTo>
                  <a:pt x="251465" y="1508760"/>
                </a:lnTo>
                <a:cubicBezTo>
                  <a:pt x="112585" y="1508760"/>
                  <a:pt x="0" y="1396175"/>
                  <a:pt x="0" y="1257295"/>
                </a:cubicBezTo>
                <a:lnTo>
                  <a:pt x="0" y="251465"/>
                </a:lnTo>
                <a:cubicBezTo>
                  <a:pt x="0" y="112585"/>
                  <a:pt x="112585" y="0"/>
                  <a:pt x="251465" y="0"/>
                </a:cubicBezTo>
                <a:close/>
              </a:path>
            </a:pathLst>
          </a:custGeom>
          <a:noFill/>
          <a:ln>
            <a:noFill/>
          </a:ln>
        </p:spPr>
      </p:pic>
      <p:pic>
        <p:nvPicPr>
          <p:cNvPr id="293" name="Google Shape;293;p9"/>
          <p:cNvPicPr preferRelativeResize="0"/>
          <p:nvPr/>
        </p:nvPicPr>
        <p:blipFill rotWithShape="1">
          <a:blip r:embed="rId3">
            <a:alphaModFix/>
          </a:blip>
          <a:srcRect b="19275" l="0" r="0" t="19276"/>
          <a:stretch/>
        </p:blipFill>
        <p:spPr>
          <a:xfrm>
            <a:off x="914401" y="3520440"/>
            <a:ext cx="2453640" cy="1508760"/>
          </a:xfrm>
          <a:custGeom>
            <a:rect b="b" l="l" r="r" t="t"/>
            <a:pathLst>
              <a:path extrusionOk="0" h="1508760" w="2453640">
                <a:moveTo>
                  <a:pt x="251465" y="0"/>
                </a:moveTo>
                <a:lnTo>
                  <a:pt x="2202175" y="0"/>
                </a:lnTo>
                <a:cubicBezTo>
                  <a:pt x="2341055" y="0"/>
                  <a:pt x="2453640" y="112585"/>
                  <a:pt x="2453640" y="251465"/>
                </a:cubicBezTo>
                <a:lnTo>
                  <a:pt x="2453640" y="1257295"/>
                </a:lnTo>
                <a:cubicBezTo>
                  <a:pt x="2453640" y="1396175"/>
                  <a:pt x="2341055" y="1508760"/>
                  <a:pt x="2202175" y="1508760"/>
                </a:cubicBezTo>
                <a:lnTo>
                  <a:pt x="251465" y="1508760"/>
                </a:lnTo>
                <a:cubicBezTo>
                  <a:pt x="112585" y="1508760"/>
                  <a:pt x="0" y="1396175"/>
                  <a:pt x="0" y="1257295"/>
                </a:cubicBezTo>
                <a:lnTo>
                  <a:pt x="0" y="251465"/>
                </a:lnTo>
                <a:cubicBezTo>
                  <a:pt x="0" y="112585"/>
                  <a:pt x="112585" y="0"/>
                  <a:pt x="251465" y="0"/>
                </a:cubicBezTo>
                <a:close/>
              </a:path>
            </a:pathLst>
          </a:custGeom>
          <a:noFill/>
          <a:ln>
            <a:noFill/>
          </a:ln>
        </p:spPr>
      </p:pic>
      <p:pic>
        <p:nvPicPr>
          <p:cNvPr id="294" name="Google Shape;294;p9"/>
          <p:cNvPicPr preferRelativeResize="0"/>
          <p:nvPr/>
        </p:nvPicPr>
        <p:blipFill rotWithShape="1">
          <a:blip r:embed="rId3">
            <a:alphaModFix/>
          </a:blip>
          <a:srcRect b="19256" l="0" r="0" t="19256"/>
          <a:stretch/>
        </p:blipFill>
        <p:spPr>
          <a:xfrm>
            <a:off x="3550921" y="3520440"/>
            <a:ext cx="2453640" cy="1508760"/>
          </a:xfrm>
          <a:custGeom>
            <a:rect b="b" l="l" r="r" t="t"/>
            <a:pathLst>
              <a:path extrusionOk="0" h="1508760" w="2453640">
                <a:moveTo>
                  <a:pt x="251465" y="0"/>
                </a:moveTo>
                <a:lnTo>
                  <a:pt x="2202175" y="0"/>
                </a:lnTo>
                <a:cubicBezTo>
                  <a:pt x="2341055" y="0"/>
                  <a:pt x="2453640" y="112585"/>
                  <a:pt x="2453640" y="251465"/>
                </a:cubicBezTo>
                <a:lnTo>
                  <a:pt x="2453640" y="1257295"/>
                </a:lnTo>
                <a:cubicBezTo>
                  <a:pt x="2453640" y="1396175"/>
                  <a:pt x="2341055" y="1508760"/>
                  <a:pt x="2202175" y="1508760"/>
                </a:cubicBezTo>
                <a:lnTo>
                  <a:pt x="251465" y="1508760"/>
                </a:lnTo>
                <a:cubicBezTo>
                  <a:pt x="112585" y="1508760"/>
                  <a:pt x="0" y="1396175"/>
                  <a:pt x="0" y="1257295"/>
                </a:cubicBezTo>
                <a:lnTo>
                  <a:pt x="0" y="251465"/>
                </a:lnTo>
                <a:cubicBezTo>
                  <a:pt x="0" y="112585"/>
                  <a:pt x="112585" y="0"/>
                  <a:pt x="251465" y="0"/>
                </a:cubicBezTo>
                <a:close/>
              </a:path>
            </a:pathLst>
          </a:cu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2021-11-19T11:53:33Z</dcterms:created>
</cp:coreProperties>
</file>