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  <p:sldMasterId id="2147483798" r:id="rId2"/>
    <p:sldMasterId id="2147483810" r:id="rId3"/>
    <p:sldMasterId id="2147483822" r:id="rId4"/>
  </p:sldMasterIdLst>
  <p:notesMasterIdLst>
    <p:notesMasterId r:id="rId18"/>
  </p:notesMasterIdLst>
  <p:handoutMasterIdLst>
    <p:handoutMasterId r:id="rId19"/>
  </p:handoutMasterIdLst>
  <p:sldIdLst>
    <p:sldId id="256" r:id="rId5"/>
    <p:sldId id="317" r:id="rId6"/>
    <p:sldId id="318" r:id="rId7"/>
    <p:sldId id="319" r:id="rId8"/>
    <p:sldId id="320" r:id="rId9"/>
    <p:sldId id="273" r:id="rId10"/>
    <p:sldId id="316" r:id="rId11"/>
    <p:sldId id="275" r:id="rId12"/>
    <p:sldId id="257" r:id="rId13"/>
    <p:sldId id="258" r:id="rId14"/>
    <p:sldId id="259" r:id="rId15"/>
    <p:sldId id="261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6D22"/>
    <a:srgbClr val="ED7D31"/>
    <a:srgbClr val="FF33CC"/>
    <a:srgbClr val="70B2E2"/>
    <a:srgbClr val="FFDC17"/>
    <a:srgbClr val="F0AE42"/>
    <a:srgbClr val="FFCC00"/>
    <a:srgbClr val="00683F"/>
    <a:srgbClr val="FC694A"/>
    <a:srgbClr val="59CA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55" autoAdjust="0"/>
    <p:restoredTop sz="95033" autoAdjust="0"/>
  </p:normalViewPr>
  <p:slideViewPr>
    <p:cSldViewPr snapToGrid="0">
      <p:cViewPr varScale="1">
        <p:scale>
          <a:sx n="99" d="100"/>
          <a:sy n="99" d="100"/>
        </p:scale>
        <p:origin x="403" y="5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DA5F396-D2FB-ABB5-FF86-14589AB6A0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DB1AFF-3018-0B16-11A3-BF0953CC7E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E7C43B-30C0-4145-842B-187F1EB97BA9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558AAA-C9B7-5138-3C4B-4B3B271EBD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DD5BCA-EC70-38C6-7081-85166B86D0B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D30798-C51A-414E-94EA-0E116F212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458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ahom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ahoma" panose="020B0604030504040204" pitchFamily="34" charset="0"/>
              </a:defRPr>
            </a:lvl1pPr>
          </a:lstStyle>
          <a:p>
            <a:fld id="{196033C6-B6EF-4ACA-8F49-BEE26B131C1D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ahom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ahoma" panose="020B0604030504040204" pitchFamily="34" charset="0"/>
              </a:defRPr>
            </a:lvl1pPr>
          </a:lstStyle>
          <a:p>
            <a:fld id="{79E2582A-F079-47F3-8470-D65EB27A3F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84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629" y="1371600"/>
            <a:ext cx="5935540" cy="2696866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2629" y="4584879"/>
            <a:ext cx="593554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284FA5E-D338-A95E-6C5F-9D623A7B3C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73126" y="1673124"/>
            <a:ext cx="2228073" cy="22568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09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7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8077" y="1401097"/>
            <a:ext cx="2155722" cy="477586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401097"/>
            <a:ext cx="8232058" cy="47758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30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CECC-1265-BF1F-5454-B979F9D77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E364A6-DA79-6A7C-77DB-9A28CB6B31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E4005-5BA2-95AA-832A-4EF3A6672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5B0BB-1A15-9EFA-4311-0615FAE03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59E74-471C-B456-BE3C-917F2383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59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018A3-B1C8-DAE6-A16C-9A132AD70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264B7-3F8D-9FB5-F77E-90994A920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201A4-EC11-F812-5882-E6AC934CD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C2E05-27BC-4BFC-6DB6-D2BAA0DC3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4D1AD-AD03-E997-FF14-2E0548B43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90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5285B-021A-2FD5-9A86-19CC6EB7F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519C7-B42B-9654-CA95-E92A2A0DE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1E7B0-CAA0-F8CF-C26D-E5A3DE2F6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E2E3A-F6EB-7043-C37A-E5C6EEA1E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666EB-808B-993D-696E-65DCC13FC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93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7D9BA-8D14-CA11-2836-3C9EF56F0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C703A-C888-407B-00AA-C9B842785D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FD341-0C27-4CCB-95AE-F170641B6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DDCEC6-13CF-F039-ECB1-8623DD324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C49B14-D2F6-9E83-0414-1A6EC1CFA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94273-652C-0D4D-E420-9FF1D9C4D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67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0F457-0B38-F87A-E4FE-D861E59E7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B4CAF-76D6-8F97-51B2-DE1804353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BDF713-9BBD-37A6-743A-771BB754C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0AC206-1C3F-6FE9-2AB4-84D820C3C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2B1E67-0EF5-C77B-AF37-91FC8D31B6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8BCBB4-1AB5-891F-804F-B8D75389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1AA98-4E3D-1BE2-B6A4-7969DC266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3878BE-23AA-0213-9C62-B1743B5F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68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5379B-FC85-FA3D-5002-C3413ACC8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A6454E-613C-ED81-C48F-AF2D4B9AA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B26971-D004-52C7-5D60-4FCB53DCA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66382-F80B-6BF3-CAED-F2964A17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828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3A5AA8-72BB-4177-7E80-3FF0E753F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802FCC-63E8-8460-0171-AEA15F38F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BF3D8-7913-A908-3141-38CF459BC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75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CECC1-978E-73C3-C99E-8862B7D76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F6DC4-A6A6-72F2-82DD-9E5039F1E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388A88-8472-2AC2-71CB-FF972A819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E701FA-1478-1E54-AAC9-9BA5D194E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AB99E5-E756-4DC8-F752-DCFB82C0D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0565FF-7EB9-1626-B641-1AEEC6F1A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22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80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ED1A2-26B5-2A1B-49BE-50CABEF4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451082-C6FD-F739-9380-E06C76D7B4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4DA92F-1D7D-09B4-6D5D-402011206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C44399-3269-CF14-352D-CF5747C06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6A0F7B-AEC5-054C-7D55-8A705A39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5DDA33-0BA2-9F6D-F560-00B7C913D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804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972D1-4D6E-2E6C-43FF-6411E98F8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DF401-0017-DED8-BEFA-542683099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92554-CB63-67A8-7796-3A73B3571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B0A0B-CDCC-A0D6-FA39-BE488445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EA187-4F09-68EF-1860-A9A651803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40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1A5F81-491D-AD15-EB8D-18884DFE7D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1E1119-2A58-8794-C730-7FE1FD013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F6F71-9D1F-C832-3152-1551C3C1A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B128E-2F2F-50A6-0113-497C1323A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1FD5A-0512-2D79-62A4-09F9E2A9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80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526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13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8790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5266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679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0579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3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9" y="1709738"/>
            <a:ext cx="9214884" cy="31599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38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23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89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938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821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444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958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789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246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9675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74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849526"/>
            <a:ext cx="5105400" cy="32104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49526"/>
            <a:ext cx="5105400" cy="321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79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96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137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67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550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69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371599"/>
            <a:ext cx="10442760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2311353"/>
            <a:ext cx="5084947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2628" y="3006725"/>
            <a:ext cx="5084947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11353"/>
            <a:ext cx="5183188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5"/>
            <a:ext cx="5183188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4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8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5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79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D3FD-BE54-4400-942B-C6C15AA73DFD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0CD32-A6C8-4BA5-B3DF-D8325E32C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02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1"/>
            <a:ext cx="10363200" cy="11875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2559171"/>
            <a:ext cx="10363200" cy="3382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F07CD3FD-BE54-4400-942B-C6C15AA73DFD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A4C0CD32-A6C8-4BA5-B3DF-D8325E32CA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E44416F-3530-55A3-F865-C99A1969B075}"/>
              </a:ext>
            </a:extLst>
          </p:cNvPr>
          <p:cNvSpPr/>
          <p:nvPr userDrawn="1"/>
        </p:nvSpPr>
        <p:spPr>
          <a:xfrm>
            <a:off x="213360" y="211015"/>
            <a:ext cx="11683888" cy="6510460"/>
          </a:xfrm>
          <a:prstGeom prst="roundRect">
            <a:avLst>
              <a:gd name="adj" fmla="val 5091"/>
            </a:avLst>
          </a:prstGeom>
          <a:solidFill>
            <a:schemeClr val="bg1">
              <a:alpha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5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ahoma" panose="020B060403050404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051410-13EC-75DF-E567-5B261459F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A6A83-2F56-2EF6-E09F-E5F8A60E0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B5A6A-000A-942E-C947-7E150DF5B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25B46-BDF4-4D48-B2F1-14DF231B61C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F5742-7E8D-CB8E-62CD-4A4011F64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37-F57F-2A9F-5E3A-AFD88383DA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35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11/1/2024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25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63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slide" Target="slide1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" Target="slide8.xml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slide" Target="slide1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" Target="slide8.xml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slide" Target="slide1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" Target="slide8.xml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Adiv6rUoQs?feature=oembed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3.wdp"/><Relationship Id="rId18" Type="http://schemas.openxmlformats.org/officeDocument/2006/relationships/slide" Target="slide13.xml"/><Relationship Id="rId3" Type="http://schemas.openxmlformats.org/officeDocument/2006/relationships/slideLayout" Target="../slideLayouts/slideLayout34.xml"/><Relationship Id="rId7" Type="http://schemas.microsoft.com/office/2007/relationships/hdphoto" Target="../media/hdphoto1.wdp"/><Relationship Id="rId12" Type="http://schemas.openxmlformats.org/officeDocument/2006/relationships/image" Target="../media/image17.png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slide" Target="slide12.xml"/><Relationship Id="rId5" Type="http://schemas.openxmlformats.org/officeDocument/2006/relationships/slide" Target="slide11.xml"/><Relationship Id="rId1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16.png"/><Relationship Id="rId1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" Target="slide8.xml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photo 3d rendering of graduation cap magnifying glass bulb with books realistic 3d shapes education online concept">
            <a:extLst>
              <a:ext uri="{FF2B5EF4-FFF2-40B4-BE49-F238E27FC236}">
                <a16:creationId xmlns:a16="http://schemas.microsoft.com/office/drawing/2014/main" id="{D86114FF-8453-6FBC-8289-B9CEFB99DB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0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2" name="Rectangle 108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3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96018C-A02D-71B6-80DE-1F6635909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1322616"/>
            <a:ext cx="10905059" cy="26512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5400" b="1">
                <a:solidFill>
                  <a:srgbClr val="FFFF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Tiết 8: ÔN TẬP GIỮA HỌC KÌ I</a:t>
            </a:r>
          </a:p>
        </p:txBody>
      </p:sp>
      <p:cxnSp>
        <p:nvCxnSpPr>
          <p:cNvPr id="1084" name="Straight Connector 1083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btitle 5">
            <a:extLst>
              <a:ext uri="{FF2B5EF4-FFF2-40B4-BE49-F238E27FC236}">
                <a16:creationId xmlns:a16="http://schemas.microsoft.com/office/drawing/2014/main" id="{59868A76-0364-6C6B-CBD0-9DD5371C22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575889"/>
            <a:ext cx="8737600" cy="2062295"/>
            <a:chOff x="1524000" y="403313"/>
            <a:chExt cx="6553200" cy="972153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432189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03313"/>
              <a:ext cx="6172200" cy="972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267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Khi nói: “Máy tính không cần nghỉ ngơi!”, ta đang nhắc đến khả năng nào của máy tính?</a:t>
              </a:r>
              <a:endPara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1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Khả năng quyết tâm	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1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Khả năng tính toán bền bỉ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6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</a:t>
              </a:r>
              <a:r>
                <a:rPr kumimoji="0" lang="en-US" sz="3733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Khả năng tính toán nhanh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1" y="388394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518029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022" y="-127000"/>
            <a:ext cx="2444511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1" y="279401"/>
            <a:ext cx="8737600" cy="1422400"/>
            <a:chOff x="1524000" y="282064"/>
            <a:chExt cx="6553200" cy="800099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282064"/>
              <a:ext cx="6553200" cy="80009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30981" y="324324"/>
              <a:ext cx="5990696" cy="536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Đâu là ví dụ cho thấy ảnh hưởng xấu của công nghệ thông tin đến con người?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3894065"/>
            <a:ext cx="8737600" cy="1286227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80608" y="1862544"/>
              <a:ext cx="6418218" cy="346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B. Dễ dàng nhân bản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076992" y="2209801"/>
            <a:ext cx="8737600" cy="14224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01291" y="1829832"/>
              <a:ext cx="6418218" cy="31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Nghiện game online	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041309" y="5428489"/>
            <a:ext cx="8786351" cy="1315816"/>
            <a:chOff x="1521482" y="1690472"/>
            <a:chExt cx="6589763" cy="986862"/>
          </a:xfrm>
        </p:grpSpPr>
        <p:sp>
          <p:nvSpPr>
            <p:cNvPr id="31" name="Rectangle 30"/>
            <p:cNvSpPr/>
            <p:nvPr/>
          </p:nvSpPr>
          <p:spPr>
            <a:xfrm>
              <a:off x="1558045" y="1690472"/>
              <a:ext cx="6553200" cy="986862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21482" y="1769919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Làm việc trực tuyến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499" y="2388507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175" y="5606975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174" y="4055739"/>
            <a:ext cx="1001484" cy="96288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89" y="0"/>
            <a:ext cx="2046111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9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2000" y="473219"/>
            <a:ext cx="8737600" cy="1939780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58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733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Đâu không phải là tiêu chí để đánh giá chất lượng thông tin?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A. 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Tính sử dụng được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	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Tính mới			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6"/>
            <a:ext cx="8737600" cy="1297819"/>
            <a:chOff x="1524000" y="1809750"/>
            <a:chExt cx="6553200" cy="973364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973364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Tính phổ biến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7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937" y="-130189"/>
            <a:ext cx="2166656" cy="233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6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1B7D3F8-E1AE-A88F-0B2F-7AD30947A8BE}"/>
              </a:ext>
            </a:extLst>
          </p:cNvPr>
          <p:cNvSpPr txBox="1"/>
          <p:nvPr/>
        </p:nvSpPr>
        <p:spPr>
          <a:xfrm>
            <a:off x="1060608" y="1562433"/>
            <a:ext cx="8742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Ôn tập các kiến thức trọng tâm. Đặc biệt là các ghi nhớ trong sách giáo khoa. Chuẩn bị để kiểm tra giữa học kỳ I.</a:t>
            </a: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Brick wall - Free real estate icons">
            <a:extLst>
              <a:ext uri="{FF2B5EF4-FFF2-40B4-BE49-F238E27FC236}">
                <a16:creationId xmlns:a16="http://schemas.microsoft.com/office/drawing/2014/main" id="{7CD526B3-8642-29B8-05D2-AA8135AED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09" y="75256"/>
            <a:ext cx="3023727" cy="156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96018C-A02D-71B6-80DE-1F6635909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1722" y="637041"/>
            <a:ext cx="3132615" cy="64633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HƯỚNG DẪN </a:t>
            </a:r>
            <a:br>
              <a:rPr lang="en-US" sz="2400" b="1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400" b="1"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VỀ NHÀ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221B26-4677-2B2F-55A6-0E7205E5C95F}"/>
              </a:ext>
            </a:extLst>
          </p:cNvPr>
          <p:cNvSpPr txBox="1"/>
          <p:nvPr/>
        </p:nvSpPr>
        <p:spPr>
          <a:xfrm>
            <a:off x="3048000" y="310690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</p:txBody>
      </p:sp>
    </p:spTree>
    <p:extLst>
      <p:ext uri="{BB962C8B-B14F-4D97-AF65-F5344CB8AC3E}">
        <p14:creationId xmlns:p14="http://schemas.microsoft.com/office/powerpoint/2010/main" val="198146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632A463-782D-302B-57AA-CF567CCB3286}"/>
              </a:ext>
            </a:extLst>
          </p:cNvPr>
          <p:cNvGrpSpPr/>
          <p:nvPr/>
        </p:nvGrpSpPr>
        <p:grpSpPr>
          <a:xfrm>
            <a:off x="3633634" y="78657"/>
            <a:ext cx="4268784" cy="2261419"/>
            <a:chOff x="742950" y="78657"/>
            <a:chExt cx="4268784" cy="2261419"/>
          </a:xfrm>
        </p:grpSpPr>
        <p:pic>
          <p:nvPicPr>
            <p:cNvPr id="5" name="Picture 2" descr="Wood Frame Border PNG Transparent Images Free Download | Vector Files |  Pngtree">
              <a:extLst>
                <a:ext uri="{FF2B5EF4-FFF2-40B4-BE49-F238E27FC236}">
                  <a16:creationId xmlns:a16="http://schemas.microsoft.com/office/drawing/2014/main" id="{9DE699D9-16F1-F953-1264-B118668280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0" y="78657"/>
              <a:ext cx="4268784" cy="2261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AD3D96-37E8-931E-B2F0-625B0780E311}"/>
                </a:ext>
              </a:extLst>
            </p:cNvPr>
            <p:cNvSpPr txBox="1"/>
            <p:nvPr/>
          </p:nvSpPr>
          <p:spPr>
            <a:xfrm>
              <a:off x="1367955" y="886201"/>
              <a:ext cx="30187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KHỞI ĐỘNG</a:t>
              </a:r>
              <a:endParaRPr lang="vi-VN" sz="3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7" name="Online Media 6" title="NHẢY KHỞI ĐỘNG TIẾT HỌC PHẦN 1">
            <a:hlinkClick r:id="" action="ppaction://media"/>
            <a:extLst>
              <a:ext uri="{FF2B5EF4-FFF2-40B4-BE49-F238E27FC236}">
                <a16:creationId xmlns:a16="http://schemas.microsoft.com/office/drawing/2014/main" id="{170236B4-CD11-2528-6975-4B4073E569E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04123" y="2251586"/>
            <a:ext cx="6983755" cy="3942737"/>
          </a:xfrm>
          <a:prstGeom prst="rect">
            <a:avLst/>
          </a:prstGeom>
        </p:spPr>
      </p:pic>
      <p:pic>
        <p:nvPicPr>
          <p:cNvPr id="1028" name="Picture 4" descr="Music note frame, black music note, notes, music, piano - free image from  needpix.com">
            <a:extLst>
              <a:ext uri="{FF2B5EF4-FFF2-40B4-BE49-F238E27FC236}">
                <a16:creationId xmlns:a16="http://schemas.microsoft.com/office/drawing/2014/main" id="{59CFE35F-2C79-FE1B-2A40-A9511D19A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055" y="1931302"/>
            <a:ext cx="8009890" cy="466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99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632A463-782D-302B-57AA-CF567CCB3286}"/>
              </a:ext>
            </a:extLst>
          </p:cNvPr>
          <p:cNvGrpSpPr/>
          <p:nvPr/>
        </p:nvGrpSpPr>
        <p:grpSpPr>
          <a:xfrm>
            <a:off x="3633634" y="78657"/>
            <a:ext cx="4268784" cy="2261419"/>
            <a:chOff x="742950" y="78657"/>
            <a:chExt cx="4268784" cy="2261419"/>
          </a:xfrm>
        </p:grpSpPr>
        <p:pic>
          <p:nvPicPr>
            <p:cNvPr id="5" name="Picture 2" descr="Wood Frame Border PNG Transparent Images Free Download | Vector Files |  Pngtree">
              <a:extLst>
                <a:ext uri="{FF2B5EF4-FFF2-40B4-BE49-F238E27FC236}">
                  <a16:creationId xmlns:a16="http://schemas.microsoft.com/office/drawing/2014/main" id="{9DE699D9-16F1-F953-1264-B118668280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0" y="78657"/>
              <a:ext cx="4268784" cy="2261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AD3D96-37E8-931E-B2F0-625B0780E311}"/>
                </a:ext>
              </a:extLst>
            </p:cNvPr>
            <p:cNvSpPr txBox="1"/>
            <p:nvPr/>
          </p:nvSpPr>
          <p:spPr>
            <a:xfrm>
              <a:off x="1367955" y="886201"/>
              <a:ext cx="30187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KHỞI ĐỘNG</a:t>
              </a:r>
              <a:endParaRPr lang="vi-VN" sz="3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Giới thiệu">
            <a:extLst>
              <a:ext uri="{FF2B5EF4-FFF2-40B4-BE49-F238E27FC236}">
                <a16:creationId xmlns:a16="http://schemas.microsoft.com/office/drawing/2014/main" id="{49F5BC21-CAD1-88CC-16B5-7302D058E3A7}"/>
              </a:ext>
            </a:extLst>
          </p:cNvPr>
          <p:cNvGrpSpPr/>
          <p:nvPr/>
        </p:nvGrpSpPr>
        <p:grpSpPr>
          <a:xfrm>
            <a:off x="722549" y="2254189"/>
            <a:ext cx="10360893" cy="2648751"/>
            <a:chOff x="722549" y="2215665"/>
            <a:chExt cx="10360893" cy="264875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6A11F52-2547-5799-1A6B-05F1FD898C6A}"/>
                </a:ext>
              </a:extLst>
            </p:cNvPr>
            <p:cNvGrpSpPr/>
            <p:nvPr/>
          </p:nvGrpSpPr>
          <p:grpSpPr>
            <a:xfrm>
              <a:off x="722549" y="2215665"/>
              <a:ext cx="10360893" cy="1850672"/>
              <a:chOff x="751424" y="4271768"/>
              <a:chExt cx="10360893" cy="2009797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8006C0C-E991-D4C6-F2D6-103FE30CDD1E}"/>
                  </a:ext>
                </a:extLst>
              </p:cNvPr>
              <p:cNvGrpSpPr/>
              <p:nvPr/>
            </p:nvGrpSpPr>
            <p:grpSpPr>
              <a:xfrm>
                <a:off x="751424" y="4271768"/>
                <a:ext cx="10340110" cy="2009797"/>
                <a:chOff x="748591" y="4323722"/>
                <a:chExt cx="10193330" cy="2009797"/>
              </a:xfrm>
            </p:grpSpPr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1E647534-4C1F-703E-A559-274D67442A6D}"/>
                    </a:ext>
                  </a:extLst>
                </p:cNvPr>
                <p:cNvSpPr/>
                <p:nvPr/>
              </p:nvSpPr>
              <p:spPr>
                <a:xfrm>
                  <a:off x="1181534" y="4593967"/>
                  <a:ext cx="9760387" cy="1739552"/>
                </a:xfrm>
                <a:prstGeom prst="roundRect">
                  <a:avLst>
                    <a:gd name="adj" fmla="val 11065"/>
                  </a:avLst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0F32DE73-83F4-1868-AD83-B67A0389B8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748591" y="4323722"/>
                  <a:ext cx="802034" cy="883537"/>
                </a:xfrm>
                <a:prstGeom prst="rect">
                  <a:avLst/>
                </a:prstGeom>
              </p:spPr>
            </p:pic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2DD0972-3405-0360-23FF-3C63435C5ABD}"/>
                  </a:ext>
                </a:extLst>
              </p:cNvPr>
              <p:cNvSpPr/>
              <p:nvPr/>
            </p:nvSpPr>
            <p:spPr>
              <a:xfrm>
                <a:off x="1514259" y="4644163"/>
                <a:ext cx="9598058" cy="5847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342900">
                  <a:lnSpc>
                    <a:spcPct val="135000"/>
                  </a:lnSpc>
                </a:pPr>
                <a:endParaRPr lang="vi-VN" sz="2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2D14F04-3155-660D-B23A-53D49CA87D0C}"/>
                  </a:ext>
                </a:extLst>
              </p:cNvPr>
              <p:cNvSpPr/>
              <p:nvPr/>
            </p:nvSpPr>
            <p:spPr>
              <a:xfrm>
                <a:off x="1493476" y="4562973"/>
                <a:ext cx="9598058" cy="6298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FA4128-1455-81D9-54D7-3AB10699E125}"/>
                </a:ext>
              </a:extLst>
            </p:cNvPr>
            <p:cNvSpPr txBox="1"/>
            <p:nvPr/>
          </p:nvSpPr>
          <p:spPr>
            <a:xfrm>
              <a:off x="1615756" y="2622456"/>
              <a:ext cx="9312221" cy="22419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Trong các tiết học trước của học kỳ I, chúng ta đã được tìm hiểu một số nội dung như</a:t>
              </a:r>
              <a:r>
                <a:rPr lang="en-US" sz="240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400">
                  <a:solidFill>
                    <a:srgbClr val="231F2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</a:t>
              </a:r>
              <a:r>
                <a:rPr lang="vi-VN" sz="240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hế giới kỹ thuật số, thông tin trong giải quyết vấn đề, một số vấn đề pháp lý khi sử dụng dịch vụ </a:t>
              </a:r>
              <a:r>
                <a:rPr lang="en-US" sz="240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I</a:t>
              </a:r>
              <a:r>
                <a:rPr lang="vi-VN" sz="240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nternet. Hôm nay chúng ta sẽ ôn tập các nội dung đó.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47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632A463-782D-302B-57AA-CF567CCB3286}"/>
              </a:ext>
            </a:extLst>
          </p:cNvPr>
          <p:cNvGrpSpPr/>
          <p:nvPr/>
        </p:nvGrpSpPr>
        <p:grpSpPr>
          <a:xfrm>
            <a:off x="3633634" y="78657"/>
            <a:ext cx="4268784" cy="2261419"/>
            <a:chOff x="742950" y="78657"/>
            <a:chExt cx="4268784" cy="2261419"/>
          </a:xfrm>
        </p:grpSpPr>
        <p:pic>
          <p:nvPicPr>
            <p:cNvPr id="5" name="Picture 2" descr="Wood Frame Border PNG Transparent Images Free Download | Vector Files |  Pngtree">
              <a:extLst>
                <a:ext uri="{FF2B5EF4-FFF2-40B4-BE49-F238E27FC236}">
                  <a16:creationId xmlns:a16="http://schemas.microsoft.com/office/drawing/2014/main" id="{9DE699D9-16F1-F953-1264-B118668280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0" y="78657"/>
              <a:ext cx="4268784" cy="2261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AD3D96-37E8-931E-B2F0-625B0780E311}"/>
                </a:ext>
              </a:extLst>
            </p:cNvPr>
            <p:cNvSpPr txBox="1"/>
            <p:nvPr/>
          </p:nvSpPr>
          <p:spPr>
            <a:xfrm>
              <a:off x="1445703" y="947756"/>
              <a:ext cx="28632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SƠ ĐỒ TƯ DUY</a:t>
              </a:r>
              <a:endParaRPr lang="vi-VN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4" name="Hỏi cá nhân">
            <a:extLst>
              <a:ext uri="{FF2B5EF4-FFF2-40B4-BE49-F238E27FC236}">
                <a16:creationId xmlns:a16="http://schemas.microsoft.com/office/drawing/2014/main" id="{AAD7BB4A-AA22-EA8D-BF7D-00516B8458DC}"/>
              </a:ext>
            </a:extLst>
          </p:cNvPr>
          <p:cNvGrpSpPr/>
          <p:nvPr/>
        </p:nvGrpSpPr>
        <p:grpSpPr>
          <a:xfrm>
            <a:off x="722549" y="2215664"/>
            <a:ext cx="10381676" cy="1382814"/>
            <a:chOff x="722549" y="2215664"/>
            <a:chExt cx="10381676" cy="138281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DBBA0D1-994B-C281-91AB-43A0B66AC107}"/>
                </a:ext>
              </a:extLst>
            </p:cNvPr>
            <p:cNvGrpSpPr/>
            <p:nvPr/>
          </p:nvGrpSpPr>
          <p:grpSpPr>
            <a:xfrm>
              <a:off x="722549" y="2215664"/>
              <a:ext cx="10360893" cy="1212912"/>
              <a:chOff x="751424" y="4271768"/>
              <a:chExt cx="10360893" cy="1317201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C06DD317-90A5-4092-111C-82B30B201F47}"/>
                  </a:ext>
                </a:extLst>
              </p:cNvPr>
              <p:cNvGrpSpPr/>
              <p:nvPr/>
            </p:nvGrpSpPr>
            <p:grpSpPr>
              <a:xfrm>
                <a:off x="751424" y="4271768"/>
                <a:ext cx="10340110" cy="1317201"/>
                <a:chOff x="748591" y="4323722"/>
                <a:chExt cx="10193330" cy="1317201"/>
              </a:xfrm>
            </p:grpSpPr>
            <p:sp>
              <p:nvSpPr>
                <p:cNvPr id="30" name="Rectangle: Rounded Corners 29">
                  <a:extLst>
                    <a:ext uri="{FF2B5EF4-FFF2-40B4-BE49-F238E27FC236}">
                      <a16:creationId xmlns:a16="http://schemas.microsoft.com/office/drawing/2014/main" id="{7F38552F-2EA5-9348-C4BB-2199C80CA18A}"/>
                    </a:ext>
                  </a:extLst>
                </p:cNvPr>
                <p:cNvSpPr/>
                <p:nvPr/>
              </p:nvSpPr>
              <p:spPr>
                <a:xfrm>
                  <a:off x="1181534" y="4593968"/>
                  <a:ext cx="9760387" cy="1046955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12C303FF-F08F-2BEC-25F9-D292DE3C2D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748591" y="4323722"/>
                  <a:ext cx="802034" cy="883537"/>
                </a:xfrm>
                <a:prstGeom prst="rect">
                  <a:avLst/>
                </a:prstGeom>
              </p:spPr>
            </p:pic>
          </p:grp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F9C5B2F-9B87-F9D1-8E12-66386ACF96A3}"/>
                  </a:ext>
                </a:extLst>
              </p:cNvPr>
              <p:cNvSpPr/>
              <p:nvPr/>
            </p:nvSpPr>
            <p:spPr>
              <a:xfrm>
                <a:off x="1514259" y="4644163"/>
                <a:ext cx="9598058" cy="4540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342900">
                  <a:lnSpc>
                    <a:spcPct val="135000"/>
                  </a:lnSpc>
                </a:pPr>
                <a:endParaRPr lang="vi-VN" sz="200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E42AB81-688C-3108-04C0-753832C52A39}"/>
                  </a:ext>
                </a:extLst>
              </p:cNvPr>
              <p:cNvSpPr/>
              <p:nvPr/>
            </p:nvSpPr>
            <p:spPr>
              <a:xfrm>
                <a:off x="1493476" y="4562973"/>
                <a:ext cx="9598058" cy="5498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vi-VN" sz="2000" dirty="0"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EC6818D-00D7-402B-319A-A3721CBF3CBD}"/>
                </a:ext>
              </a:extLst>
            </p:cNvPr>
            <p:cNvSpPr txBox="1"/>
            <p:nvPr/>
          </p:nvSpPr>
          <p:spPr>
            <a:xfrm>
              <a:off x="1615756" y="2464513"/>
              <a:ext cx="9488469" cy="1133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rgbClr val="231F2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</a:t>
              </a:r>
              <a:r>
                <a:rPr lang="vi-VN" sz="2400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ạo một sơ đồ tư duy cá nhân: Tóm tắt các mục của môn Tin học mà em đã học trong thời gian qua</a:t>
              </a:r>
            </a:p>
          </p:txBody>
        </p:sp>
      </p:grpSp>
      <p:pic>
        <p:nvPicPr>
          <p:cNvPr id="39" name="y2meta.com-2 Minute Timer-(1080p)">
            <a:hlinkClick r:id="" action="ppaction://media"/>
            <a:extLst>
              <a:ext uri="{FF2B5EF4-FFF2-40B4-BE49-F238E27FC236}">
                <a16:creationId xmlns:a16="http://schemas.microsoft.com/office/drawing/2014/main" id="{117D428C-AF96-3237-239A-C0CF26AEF2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7563" t="26213" r="19074" b="25961"/>
          <a:stretch/>
        </p:blipFill>
        <p:spPr>
          <a:xfrm>
            <a:off x="3763211" y="4372341"/>
            <a:ext cx="2374285" cy="1008043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A59CC8A0-98C4-D293-BFA9-109F6DA02B91}"/>
              </a:ext>
            </a:extLst>
          </p:cNvPr>
          <p:cNvGrpSpPr/>
          <p:nvPr/>
        </p:nvGrpSpPr>
        <p:grpSpPr>
          <a:xfrm>
            <a:off x="3071315" y="3666252"/>
            <a:ext cx="3429000" cy="2264888"/>
            <a:chOff x="5430688" y="5538"/>
            <a:chExt cx="3429000" cy="2264888"/>
          </a:xfrm>
        </p:grpSpPr>
        <p:pic>
          <p:nvPicPr>
            <p:cNvPr id="41" name="Picture 4">
              <a:extLst>
                <a:ext uri="{FF2B5EF4-FFF2-40B4-BE49-F238E27FC236}">
                  <a16:creationId xmlns:a16="http://schemas.microsoft.com/office/drawing/2014/main" id="{9A061FEA-3451-B881-2EF2-27EEE77AB5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49" b="33064"/>
            <a:stretch/>
          </p:blipFill>
          <p:spPr bwMode="auto">
            <a:xfrm>
              <a:off x="5430688" y="5538"/>
              <a:ext cx="3429000" cy="2264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2482241-91E3-54E0-1A7A-276F18E88422}"/>
                </a:ext>
              </a:extLst>
            </p:cNvPr>
            <p:cNvSpPr txBox="1"/>
            <p:nvPr/>
          </p:nvSpPr>
          <p:spPr>
            <a:xfrm>
              <a:off x="5991048" y="784039"/>
              <a:ext cx="24801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BẮT ĐẦU</a:t>
              </a:r>
            </a:p>
          </p:txBody>
        </p:sp>
      </p:grpSp>
      <p:grpSp>
        <p:nvGrpSpPr>
          <p:cNvPr id="43" name="Xem KQ">
            <a:extLst>
              <a:ext uri="{FF2B5EF4-FFF2-40B4-BE49-F238E27FC236}">
                <a16:creationId xmlns:a16="http://schemas.microsoft.com/office/drawing/2014/main" id="{2F227D7E-F69D-1277-75E4-A9E4B64C147F}"/>
              </a:ext>
            </a:extLst>
          </p:cNvPr>
          <p:cNvGrpSpPr/>
          <p:nvPr/>
        </p:nvGrpSpPr>
        <p:grpSpPr>
          <a:xfrm>
            <a:off x="6828844" y="4176924"/>
            <a:ext cx="1278588" cy="1278588"/>
            <a:chOff x="1580575" y="4515507"/>
            <a:chExt cx="1278588" cy="1278588"/>
          </a:xfrm>
        </p:grpSpPr>
        <p:pic>
          <p:nvPicPr>
            <p:cNvPr id="44" name="Picture 2">
              <a:hlinkClick r:id="rId8" action="ppaction://hlinksldjump"/>
              <a:extLst>
                <a:ext uri="{FF2B5EF4-FFF2-40B4-BE49-F238E27FC236}">
                  <a16:creationId xmlns:a16="http://schemas.microsoft.com/office/drawing/2014/main" id="{05E9F8AF-805D-59CA-9191-3F17D8F188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80575" y="4515507"/>
              <a:ext cx="1278588" cy="1278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29F96E7-13AB-BCCD-EE37-BEE7A99465CE}"/>
                </a:ext>
              </a:extLst>
            </p:cNvPr>
            <p:cNvSpPr txBox="1"/>
            <p:nvPr/>
          </p:nvSpPr>
          <p:spPr>
            <a:xfrm>
              <a:off x="1580575" y="4893191"/>
              <a:ext cx="12626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XEM </a:t>
              </a:r>
            </a:p>
            <a:p>
              <a:pPr algn="ctr"/>
              <a:r>
                <a:rPr lang="en-US" sz="14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KẾT QUẢ</a:t>
              </a:r>
              <a:endParaRPr lang="vi-VN"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545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500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 mute="1">
                <p:cTn id="35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632A463-782D-302B-57AA-CF567CCB3286}"/>
              </a:ext>
            </a:extLst>
          </p:cNvPr>
          <p:cNvGrpSpPr/>
          <p:nvPr/>
        </p:nvGrpSpPr>
        <p:grpSpPr>
          <a:xfrm>
            <a:off x="3633634" y="78657"/>
            <a:ext cx="4268784" cy="2261419"/>
            <a:chOff x="742950" y="78657"/>
            <a:chExt cx="4268784" cy="2261419"/>
          </a:xfrm>
        </p:grpSpPr>
        <p:pic>
          <p:nvPicPr>
            <p:cNvPr id="5" name="Picture 2" descr="Wood Frame Border PNG Transparent Images Free Download | Vector Files |  Pngtree">
              <a:extLst>
                <a:ext uri="{FF2B5EF4-FFF2-40B4-BE49-F238E27FC236}">
                  <a16:creationId xmlns:a16="http://schemas.microsoft.com/office/drawing/2014/main" id="{9DE699D9-16F1-F953-1264-B118668280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0" y="78657"/>
              <a:ext cx="4268784" cy="2261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AAD3D96-37E8-931E-B2F0-625B0780E311}"/>
                </a:ext>
              </a:extLst>
            </p:cNvPr>
            <p:cNvSpPr txBox="1"/>
            <p:nvPr/>
          </p:nvSpPr>
          <p:spPr>
            <a:xfrm>
              <a:off x="1445703" y="947756"/>
              <a:ext cx="28632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SƠ ĐỒ TƯ DUY</a:t>
              </a:r>
              <a:endParaRPr lang="vi-VN" sz="2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" name="Picture 1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349AE0D2-1548-3B99-4B71-81B19D84E0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313" y="2194161"/>
            <a:ext cx="7923375" cy="444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16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1B7D3F8-E1AE-A88F-0B2F-7AD30947A8BE}"/>
              </a:ext>
            </a:extLst>
          </p:cNvPr>
          <p:cNvSpPr txBox="1"/>
          <p:nvPr/>
        </p:nvSpPr>
        <p:spPr>
          <a:xfrm>
            <a:off x="1060608" y="2328169"/>
            <a:ext cx="3287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HOẠT ĐỘNG NHÓM</a:t>
            </a: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Hoàn thiện phiếu học tập</a:t>
            </a:r>
            <a:endParaRPr kumimoji="0" lang="vi-VN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" name="start timer">
            <a:extLst>
              <a:ext uri="{FF2B5EF4-FFF2-40B4-BE49-F238E27FC236}">
                <a16:creationId xmlns:a16="http://schemas.microsoft.com/office/drawing/2014/main" id="{A9D28276-6CAA-50DA-9D27-BFE40E08DB4B}"/>
              </a:ext>
            </a:extLst>
          </p:cNvPr>
          <p:cNvGrpSpPr/>
          <p:nvPr/>
        </p:nvGrpSpPr>
        <p:grpSpPr>
          <a:xfrm>
            <a:off x="6942417" y="185859"/>
            <a:ext cx="2636838" cy="799962"/>
            <a:chOff x="1332706" y="185859"/>
            <a:chExt cx="2636838" cy="799962"/>
          </a:xfrm>
        </p:grpSpPr>
        <p:sp>
          <p:nvSpPr>
            <p:cNvPr id="5" name="Rounded Rectangle 120">
              <a:extLst>
                <a:ext uri="{FF2B5EF4-FFF2-40B4-BE49-F238E27FC236}">
                  <a16:creationId xmlns:a16="http://schemas.microsoft.com/office/drawing/2014/main" id="{BC80E9B1-67AD-E40D-5040-89BF1CBC6997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Rounded Rectangle 121">
              <a:extLst>
                <a:ext uri="{FF2B5EF4-FFF2-40B4-BE49-F238E27FC236}">
                  <a16:creationId xmlns:a16="http://schemas.microsoft.com/office/drawing/2014/main" id="{FCD2A9DB-AC00-A6CE-E0EB-4EA5C8F05975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 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" name="times up">
            <a:extLst>
              <a:ext uri="{FF2B5EF4-FFF2-40B4-BE49-F238E27FC236}">
                <a16:creationId xmlns:a16="http://schemas.microsoft.com/office/drawing/2014/main" id="{1F4EABAA-2EFC-3027-A345-A044BB513521}"/>
              </a:ext>
            </a:extLst>
          </p:cNvPr>
          <p:cNvGrpSpPr/>
          <p:nvPr/>
        </p:nvGrpSpPr>
        <p:grpSpPr>
          <a:xfrm>
            <a:off x="6942417" y="185859"/>
            <a:ext cx="2636838" cy="799962"/>
            <a:chOff x="4321176" y="185859"/>
            <a:chExt cx="2636838" cy="799962"/>
          </a:xfrm>
        </p:grpSpPr>
        <p:sp>
          <p:nvSpPr>
            <p:cNvPr id="8" name="Rounded Rectangle 123">
              <a:extLst>
                <a:ext uri="{FF2B5EF4-FFF2-40B4-BE49-F238E27FC236}">
                  <a16:creationId xmlns:a16="http://schemas.microsoft.com/office/drawing/2014/main" id="{3745557A-77DF-3148-972A-1A63E55EA50C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ounded Rectangle 124">
              <a:extLst>
                <a:ext uri="{FF2B5EF4-FFF2-40B4-BE49-F238E27FC236}">
                  <a16:creationId xmlns:a16="http://schemas.microsoft.com/office/drawing/2014/main" id="{E31CA230-5616-D9E3-54BE-8D2B3139CB31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 GIỜ!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" name="AutoShape 3">
            <a:extLst>
              <a:ext uri="{FF2B5EF4-FFF2-40B4-BE49-F238E27FC236}">
                <a16:creationId xmlns:a16="http://schemas.microsoft.com/office/drawing/2014/main" id="{D495F1FA-21C2-6E94-BC37-7883A2387388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430417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1A758857-69C5-80EB-D6EE-B293AACD4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6305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B238766F-12CD-00A8-45DE-7DDC2B506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6305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4984BF99-51BC-D50A-13A5-B72D0CDAC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6305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9710884D-BEE5-5752-34DE-625444C86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6305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CDFD6520-97EC-E095-B3C3-70EEAA4EB585}"/>
              </a:ext>
            </a:extLst>
          </p:cNvPr>
          <p:cNvSpPr>
            <a:spLocks/>
          </p:cNvSpPr>
          <p:nvPr/>
        </p:nvSpPr>
        <p:spPr bwMode="auto">
          <a:xfrm>
            <a:off x="7929142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8AAF7F04-B6E3-4CE3-4E24-18830938EB51}"/>
              </a:ext>
            </a:extLst>
          </p:cNvPr>
          <p:cNvSpPr>
            <a:spLocks/>
          </p:cNvSpPr>
          <p:nvPr/>
        </p:nvSpPr>
        <p:spPr bwMode="auto">
          <a:xfrm>
            <a:off x="8956255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139A7EC4-F58D-D837-4297-C483FE8696F0}"/>
              </a:ext>
            </a:extLst>
          </p:cNvPr>
          <p:cNvSpPr>
            <a:spLocks/>
          </p:cNvSpPr>
          <p:nvPr/>
        </p:nvSpPr>
        <p:spPr bwMode="auto">
          <a:xfrm>
            <a:off x="6457530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C1170DCD-03AF-741C-0393-D134112A8DEA}"/>
              </a:ext>
            </a:extLst>
          </p:cNvPr>
          <p:cNvSpPr>
            <a:spLocks noEditPoints="1"/>
          </p:cNvSpPr>
          <p:nvPr/>
        </p:nvSpPr>
        <p:spPr bwMode="auto">
          <a:xfrm>
            <a:off x="6668667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D056A22E-67FA-05CA-5F1D-8397920A8B64}"/>
              </a:ext>
            </a:extLst>
          </p:cNvPr>
          <p:cNvSpPr>
            <a:spLocks noEditPoints="1"/>
          </p:cNvSpPr>
          <p:nvPr/>
        </p:nvSpPr>
        <p:spPr bwMode="auto">
          <a:xfrm>
            <a:off x="6668667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EBC7F701-953B-BDB2-D7A9-5CC94418A991}"/>
              </a:ext>
            </a:extLst>
          </p:cNvPr>
          <p:cNvSpPr>
            <a:spLocks/>
          </p:cNvSpPr>
          <p:nvPr/>
        </p:nvSpPr>
        <p:spPr bwMode="auto">
          <a:xfrm>
            <a:off x="6668667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id="{8BBF9DAB-D165-2A45-0840-988AE212C38B}"/>
              </a:ext>
            </a:extLst>
          </p:cNvPr>
          <p:cNvSpPr>
            <a:spLocks/>
          </p:cNvSpPr>
          <p:nvPr/>
        </p:nvSpPr>
        <p:spPr bwMode="auto">
          <a:xfrm>
            <a:off x="9629355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6">
            <a:extLst>
              <a:ext uri="{FF2B5EF4-FFF2-40B4-BE49-F238E27FC236}">
                <a16:creationId xmlns:a16="http://schemas.microsoft.com/office/drawing/2014/main" id="{DBFB3971-4452-6C20-C35D-3033D9B2A217}"/>
              </a:ext>
            </a:extLst>
          </p:cNvPr>
          <p:cNvSpPr>
            <a:spLocks/>
          </p:cNvSpPr>
          <p:nvPr/>
        </p:nvSpPr>
        <p:spPr bwMode="auto">
          <a:xfrm>
            <a:off x="9389642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A7CD11C1-B048-A0F0-F955-3D281C6BED9A}"/>
              </a:ext>
            </a:extLst>
          </p:cNvPr>
          <p:cNvSpPr>
            <a:spLocks/>
          </p:cNvSpPr>
          <p:nvPr/>
        </p:nvSpPr>
        <p:spPr bwMode="auto">
          <a:xfrm>
            <a:off x="5887617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8">
            <a:extLst>
              <a:ext uri="{FF2B5EF4-FFF2-40B4-BE49-F238E27FC236}">
                <a16:creationId xmlns:a16="http://schemas.microsoft.com/office/drawing/2014/main" id="{7AD50BF3-0817-7CF5-61A3-D5D552E0C0F5}"/>
              </a:ext>
            </a:extLst>
          </p:cNvPr>
          <p:cNvSpPr>
            <a:spLocks noEditPoints="1"/>
          </p:cNvSpPr>
          <p:nvPr/>
        </p:nvSpPr>
        <p:spPr bwMode="auto">
          <a:xfrm>
            <a:off x="6103517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19">
            <a:extLst>
              <a:ext uri="{FF2B5EF4-FFF2-40B4-BE49-F238E27FC236}">
                <a16:creationId xmlns:a16="http://schemas.microsoft.com/office/drawing/2014/main" id="{90B9A0BD-10D8-0490-1427-6229D4171D7D}"/>
              </a:ext>
            </a:extLst>
          </p:cNvPr>
          <p:cNvSpPr>
            <a:spLocks/>
          </p:cNvSpPr>
          <p:nvPr/>
        </p:nvSpPr>
        <p:spPr bwMode="auto">
          <a:xfrm>
            <a:off x="6036842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0">
            <a:extLst>
              <a:ext uri="{FF2B5EF4-FFF2-40B4-BE49-F238E27FC236}">
                <a16:creationId xmlns:a16="http://schemas.microsoft.com/office/drawing/2014/main" id="{B22A169F-D633-D132-5722-F08A9F0737EF}"/>
              </a:ext>
            </a:extLst>
          </p:cNvPr>
          <p:cNvSpPr>
            <a:spLocks/>
          </p:cNvSpPr>
          <p:nvPr/>
        </p:nvSpPr>
        <p:spPr bwMode="auto">
          <a:xfrm>
            <a:off x="6498805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1">
            <a:extLst>
              <a:ext uri="{FF2B5EF4-FFF2-40B4-BE49-F238E27FC236}">
                <a16:creationId xmlns:a16="http://schemas.microsoft.com/office/drawing/2014/main" id="{2DB3C907-E418-E3A1-3394-2F6CC7D1AD32}"/>
              </a:ext>
            </a:extLst>
          </p:cNvPr>
          <p:cNvSpPr>
            <a:spLocks noEditPoints="1"/>
          </p:cNvSpPr>
          <p:nvPr/>
        </p:nvSpPr>
        <p:spPr bwMode="auto">
          <a:xfrm>
            <a:off x="6768680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2">
            <a:extLst>
              <a:ext uri="{FF2B5EF4-FFF2-40B4-BE49-F238E27FC236}">
                <a16:creationId xmlns:a16="http://schemas.microsoft.com/office/drawing/2014/main" id="{9A4D74F9-2A88-0368-220A-F664C4A0732E}"/>
              </a:ext>
            </a:extLst>
          </p:cNvPr>
          <p:cNvSpPr>
            <a:spLocks noEditPoints="1"/>
          </p:cNvSpPr>
          <p:nvPr/>
        </p:nvSpPr>
        <p:spPr bwMode="auto">
          <a:xfrm>
            <a:off x="6768680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23">
            <a:extLst>
              <a:ext uri="{FF2B5EF4-FFF2-40B4-BE49-F238E27FC236}">
                <a16:creationId xmlns:a16="http://schemas.microsoft.com/office/drawing/2014/main" id="{B546C436-4762-EBAD-FFDA-FA262A3F0022}"/>
              </a:ext>
            </a:extLst>
          </p:cNvPr>
          <p:cNvSpPr>
            <a:spLocks/>
          </p:cNvSpPr>
          <p:nvPr/>
        </p:nvSpPr>
        <p:spPr bwMode="auto">
          <a:xfrm>
            <a:off x="6768680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24">
            <a:extLst>
              <a:ext uri="{FF2B5EF4-FFF2-40B4-BE49-F238E27FC236}">
                <a16:creationId xmlns:a16="http://schemas.microsoft.com/office/drawing/2014/main" id="{F53E4909-C4C5-7F93-6749-BAA4E0B4F622}"/>
              </a:ext>
            </a:extLst>
          </p:cNvPr>
          <p:cNvSpPr>
            <a:spLocks/>
          </p:cNvSpPr>
          <p:nvPr/>
        </p:nvSpPr>
        <p:spPr bwMode="auto">
          <a:xfrm>
            <a:off x="9064205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8" name="Freeform 25">
            <a:extLst>
              <a:ext uri="{FF2B5EF4-FFF2-40B4-BE49-F238E27FC236}">
                <a16:creationId xmlns:a16="http://schemas.microsoft.com/office/drawing/2014/main" id="{9495297F-0E9D-D42D-BB64-C19B618F9C8B}"/>
              </a:ext>
            </a:extLst>
          </p:cNvPr>
          <p:cNvSpPr>
            <a:spLocks/>
          </p:cNvSpPr>
          <p:nvPr/>
        </p:nvSpPr>
        <p:spPr bwMode="auto">
          <a:xfrm>
            <a:off x="9524580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9" name="Freeform 26">
            <a:extLst>
              <a:ext uri="{FF2B5EF4-FFF2-40B4-BE49-F238E27FC236}">
                <a16:creationId xmlns:a16="http://schemas.microsoft.com/office/drawing/2014/main" id="{16725A28-58DC-54FA-A128-F85E478FE674}"/>
              </a:ext>
            </a:extLst>
          </p:cNvPr>
          <p:cNvSpPr>
            <a:spLocks/>
          </p:cNvSpPr>
          <p:nvPr/>
        </p:nvSpPr>
        <p:spPr bwMode="auto">
          <a:xfrm>
            <a:off x="9524580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1" name="Freeform 27">
            <a:extLst>
              <a:ext uri="{FF2B5EF4-FFF2-40B4-BE49-F238E27FC236}">
                <a16:creationId xmlns:a16="http://schemas.microsoft.com/office/drawing/2014/main" id="{73B9F9BC-E7D5-37BA-8C92-D16E65FBA556}"/>
              </a:ext>
            </a:extLst>
          </p:cNvPr>
          <p:cNvSpPr>
            <a:spLocks/>
          </p:cNvSpPr>
          <p:nvPr/>
        </p:nvSpPr>
        <p:spPr bwMode="auto">
          <a:xfrm>
            <a:off x="9226130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52" name="Group 2051">
            <a:extLst>
              <a:ext uri="{FF2B5EF4-FFF2-40B4-BE49-F238E27FC236}">
                <a16:creationId xmlns:a16="http://schemas.microsoft.com/office/drawing/2014/main" id="{6CD0455A-B127-15E3-5C11-21E52362B248}"/>
              </a:ext>
            </a:extLst>
          </p:cNvPr>
          <p:cNvGrpSpPr/>
          <p:nvPr/>
        </p:nvGrpSpPr>
        <p:grpSpPr>
          <a:xfrm rot="1786145">
            <a:off x="6247980" y="2264166"/>
            <a:ext cx="3829050" cy="3830638"/>
            <a:chOff x="817563" y="2264166"/>
            <a:chExt cx="3829050" cy="3830638"/>
          </a:xfrm>
        </p:grpSpPr>
        <p:sp>
          <p:nvSpPr>
            <p:cNvPr id="2053" name="Oval 28">
              <a:extLst>
                <a:ext uri="{FF2B5EF4-FFF2-40B4-BE49-F238E27FC236}">
                  <a16:creationId xmlns:a16="http://schemas.microsoft.com/office/drawing/2014/main" id="{52978F02-1072-37D5-F2C2-E9E16F9FA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4" name="hour hand">
              <a:extLst>
                <a:ext uri="{FF2B5EF4-FFF2-40B4-BE49-F238E27FC236}">
                  <a16:creationId xmlns:a16="http://schemas.microsoft.com/office/drawing/2014/main" id="{F6AC7AB9-2C33-791A-28A5-03CE514EE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55" name="Freeform 29">
            <a:extLst>
              <a:ext uri="{FF2B5EF4-FFF2-40B4-BE49-F238E27FC236}">
                <a16:creationId xmlns:a16="http://schemas.microsoft.com/office/drawing/2014/main" id="{B6A319ED-1CBD-E7A5-8E25-08EFFF19BA8C}"/>
              </a:ext>
            </a:extLst>
          </p:cNvPr>
          <p:cNvSpPr>
            <a:spLocks noEditPoints="1"/>
          </p:cNvSpPr>
          <p:nvPr/>
        </p:nvSpPr>
        <p:spPr bwMode="auto">
          <a:xfrm>
            <a:off x="5968580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6" name="Freeform 30">
            <a:extLst>
              <a:ext uri="{FF2B5EF4-FFF2-40B4-BE49-F238E27FC236}">
                <a16:creationId xmlns:a16="http://schemas.microsoft.com/office/drawing/2014/main" id="{5AFF8319-7608-33B8-DACF-670FFE7005E6}"/>
              </a:ext>
            </a:extLst>
          </p:cNvPr>
          <p:cNvSpPr>
            <a:spLocks noEditPoints="1"/>
          </p:cNvSpPr>
          <p:nvPr/>
        </p:nvSpPr>
        <p:spPr bwMode="auto">
          <a:xfrm>
            <a:off x="6141617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7" name="Freeform 31">
            <a:extLst>
              <a:ext uri="{FF2B5EF4-FFF2-40B4-BE49-F238E27FC236}">
                <a16:creationId xmlns:a16="http://schemas.microsoft.com/office/drawing/2014/main" id="{3FD4A79A-D0FD-2513-855C-B5170546068B}"/>
              </a:ext>
            </a:extLst>
          </p:cNvPr>
          <p:cNvSpPr>
            <a:spLocks noEditPoints="1"/>
          </p:cNvSpPr>
          <p:nvPr/>
        </p:nvSpPr>
        <p:spPr bwMode="auto">
          <a:xfrm>
            <a:off x="6051130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58" name="Group 2057">
            <a:extLst>
              <a:ext uri="{FF2B5EF4-FFF2-40B4-BE49-F238E27FC236}">
                <a16:creationId xmlns:a16="http://schemas.microsoft.com/office/drawing/2014/main" id="{D6D615BD-0819-5E2B-ECB1-A6B26F9052DD}"/>
              </a:ext>
            </a:extLst>
          </p:cNvPr>
          <p:cNvGrpSpPr/>
          <p:nvPr/>
        </p:nvGrpSpPr>
        <p:grpSpPr>
          <a:xfrm>
            <a:off x="7886280" y="2411803"/>
            <a:ext cx="566738" cy="566738"/>
            <a:chOff x="2455863" y="2411803"/>
            <a:chExt cx="566738" cy="566738"/>
          </a:xfrm>
        </p:grpSpPr>
        <p:sp>
          <p:nvSpPr>
            <p:cNvPr id="2059" name="Oval 32">
              <a:extLst>
                <a:ext uri="{FF2B5EF4-FFF2-40B4-BE49-F238E27FC236}">
                  <a16:creationId xmlns:a16="http://schemas.microsoft.com/office/drawing/2014/main" id="{7275447C-AE1C-686E-41DA-68BC00EFF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0" name="Oval 33">
              <a:extLst>
                <a:ext uri="{FF2B5EF4-FFF2-40B4-BE49-F238E27FC236}">
                  <a16:creationId xmlns:a16="http://schemas.microsoft.com/office/drawing/2014/main" id="{75CB1C53-5A12-8574-71B4-3C849C6E0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1" name="Freeform 34">
              <a:extLst>
                <a:ext uri="{FF2B5EF4-FFF2-40B4-BE49-F238E27FC236}">
                  <a16:creationId xmlns:a16="http://schemas.microsoft.com/office/drawing/2014/main" id="{3DD338FE-C46C-B0EB-ED6B-195320D71D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2" name="Freeform 35">
              <a:extLst>
                <a:ext uri="{FF2B5EF4-FFF2-40B4-BE49-F238E27FC236}">
                  <a16:creationId xmlns:a16="http://schemas.microsoft.com/office/drawing/2014/main" id="{7FBD94EA-0D48-2C39-DDFF-D9927E29F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3" name="Rectangle 36">
              <a:extLst>
                <a:ext uri="{FF2B5EF4-FFF2-40B4-BE49-F238E27FC236}">
                  <a16:creationId xmlns:a16="http://schemas.microsoft.com/office/drawing/2014/main" id="{413F315C-5BD4-B823-99D1-79DF82F44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4" name="Rectangle 37">
              <a:extLst>
                <a:ext uri="{FF2B5EF4-FFF2-40B4-BE49-F238E27FC236}">
                  <a16:creationId xmlns:a16="http://schemas.microsoft.com/office/drawing/2014/main" id="{1919A9D5-E1BD-A8A1-9D0B-C56C17F3E5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2555" y="2499116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65" name="Freeform 40">
            <a:extLst>
              <a:ext uri="{FF2B5EF4-FFF2-40B4-BE49-F238E27FC236}">
                <a16:creationId xmlns:a16="http://schemas.microsoft.com/office/drawing/2014/main" id="{FB0F04D3-F30E-F2BD-7DC0-F89C6F6507AC}"/>
              </a:ext>
            </a:extLst>
          </p:cNvPr>
          <p:cNvSpPr>
            <a:spLocks noEditPoints="1"/>
          </p:cNvSpPr>
          <p:nvPr/>
        </p:nvSpPr>
        <p:spPr bwMode="auto">
          <a:xfrm>
            <a:off x="8675267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6" name="Freeform 46">
            <a:extLst>
              <a:ext uri="{FF2B5EF4-FFF2-40B4-BE49-F238E27FC236}">
                <a16:creationId xmlns:a16="http://schemas.microsoft.com/office/drawing/2014/main" id="{301E82DD-29AD-38C0-A3C0-848183B0DB31}"/>
              </a:ext>
            </a:extLst>
          </p:cNvPr>
          <p:cNvSpPr>
            <a:spLocks noEditPoints="1"/>
          </p:cNvSpPr>
          <p:nvPr/>
        </p:nvSpPr>
        <p:spPr bwMode="auto">
          <a:xfrm>
            <a:off x="9216605" y="3272228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67" name="Group 2066">
            <a:extLst>
              <a:ext uri="{FF2B5EF4-FFF2-40B4-BE49-F238E27FC236}">
                <a16:creationId xmlns:a16="http://schemas.microsoft.com/office/drawing/2014/main" id="{6E2F9AA3-7F15-7D7A-42BD-8B01CA622D33}"/>
              </a:ext>
            </a:extLst>
          </p:cNvPr>
          <p:cNvGrpSpPr/>
          <p:nvPr/>
        </p:nvGrpSpPr>
        <p:grpSpPr>
          <a:xfrm>
            <a:off x="9381892" y="3437374"/>
            <a:ext cx="585788" cy="700042"/>
            <a:chOff x="3951475" y="3437374"/>
            <a:chExt cx="585788" cy="700042"/>
          </a:xfrm>
        </p:grpSpPr>
        <p:sp>
          <p:nvSpPr>
            <p:cNvPr id="2068" name="Freeform 44">
              <a:extLst>
                <a:ext uri="{FF2B5EF4-FFF2-40B4-BE49-F238E27FC236}">
                  <a16:creationId xmlns:a16="http://schemas.microsoft.com/office/drawing/2014/main" id="{9C5152C4-733A-F203-8364-207F596F7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9" name="Freeform 45">
              <a:extLst>
                <a:ext uri="{FF2B5EF4-FFF2-40B4-BE49-F238E27FC236}">
                  <a16:creationId xmlns:a16="http://schemas.microsoft.com/office/drawing/2014/main" id="{39D736F1-C0A4-21B2-E8F0-4E00D6989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0" name="Freeform 47">
              <a:extLst>
                <a:ext uri="{FF2B5EF4-FFF2-40B4-BE49-F238E27FC236}">
                  <a16:creationId xmlns:a16="http://schemas.microsoft.com/office/drawing/2014/main" id="{B15680E7-8928-AC47-EB45-358124F73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1" name="Rectangle 48">
              <a:extLst>
                <a:ext uri="{FF2B5EF4-FFF2-40B4-BE49-F238E27FC236}">
                  <a16:creationId xmlns:a16="http://schemas.microsoft.com/office/drawing/2014/main" id="{9EADDE2C-F934-2BFE-43A7-F0A69769F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2" name="Rectangle 49">
              <a:extLst>
                <a:ext uri="{FF2B5EF4-FFF2-40B4-BE49-F238E27FC236}">
                  <a16:creationId xmlns:a16="http://schemas.microsoft.com/office/drawing/2014/main" id="{6858EDC8-A19A-63FD-4D38-71EDDCB0C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3410" y="3540562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73" name="Freeform 52">
              <a:extLst>
                <a:ext uri="{FF2B5EF4-FFF2-40B4-BE49-F238E27FC236}">
                  <a16:creationId xmlns:a16="http://schemas.microsoft.com/office/drawing/2014/main" id="{C039C339-0EDF-8654-4E22-D122010D07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74" name="Freeform 58">
            <a:extLst>
              <a:ext uri="{FF2B5EF4-FFF2-40B4-BE49-F238E27FC236}">
                <a16:creationId xmlns:a16="http://schemas.microsoft.com/office/drawing/2014/main" id="{4C21650D-5493-20C2-0945-C4AE7D5EA476}"/>
              </a:ext>
            </a:extLst>
          </p:cNvPr>
          <p:cNvSpPr>
            <a:spLocks noEditPoints="1"/>
          </p:cNvSpPr>
          <p:nvPr/>
        </p:nvSpPr>
        <p:spPr bwMode="auto">
          <a:xfrm>
            <a:off x="9240417" y="4732728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75" name="Group 2074">
            <a:extLst>
              <a:ext uri="{FF2B5EF4-FFF2-40B4-BE49-F238E27FC236}">
                <a16:creationId xmlns:a16="http://schemas.microsoft.com/office/drawing/2014/main" id="{0788C1B4-F663-28E7-537B-095B05661C4D}"/>
              </a:ext>
            </a:extLst>
          </p:cNvPr>
          <p:cNvGrpSpPr/>
          <p:nvPr/>
        </p:nvGrpSpPr>
        <p:grpSpPr>
          <a:xfrm>
            <a:off x="8711780" y="5157861"/>
            <a:ext cx="629286" cy="577850"/>
            <a:chOff x="3281363" y="5157861"/>
            <a:chExt cx="629286" cy="577850"/>
          </a:xfrm>
        </p:grpSpPr>
        <p:sp>
          <p:nvSpPr>
            <p:cNvPr id="2076" name="Freeform 62">
              <a:extLst>
                <a:ext uri="{FF2B5EF4-FFF2-40B4-BE49-F238E27FC236}">
                  <a16:creationId xmlns:a16="http://schemas.microsoft.com/office/drawing/2014/main" id="{9A7D8EA1-F484-6C85-2334-5DCE2E7B0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7" name="Freeform 63">
              <a:extLst>
                <a:ext uri="{FF2B5EF4-FFF2-40B4-BE49-F238E27FC236}">
                  <a16:creationId xmlns:a16="http://schemas.microsoft.com/office/drawing/2014/main" id="{AF567C76-BD3E-01EE-5BAA-04F2815AE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8" name="Freeform 64">
              <a:extLst>
                <a:ext uri="{FF2B5EF4-FFF2-40B4-BE49-F238E27FC236}">
                  <a16:creationId xmlns:a16="http://schemas.microsoft.com/office/drawing/2014/main" id="{5711598F-601E-A8BD-3B98-047BFA7E8C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9" name="Freeform 65">
              <a:extLst>
                <a:ext uri="{FF2B5EF4-FFF2-40B4-BE49-F238E27FC236}">
                  <a16:creationId xmlns:a16="http://schemas.microsoft.com/office/drawing/2014/main" id="{6D8D87B5-8447-1708-0FA9-DF1CD5FA0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4" name="Rectangle 66">
              <a:extLst>
                <a:ext uri="{FF2B5EF4-FFF2-40B4-BE49-F238E27FC236}">
                  <a16:creationId xmlns:a16="http://schemas.microsoft.com/office/drawing/2014/main" id="{770E8B9E-0A3F-E55A-0DC1-EBA51FC240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5" name="Rectangle 67">
              <a:extLst>
                <a:ext uri="{FF2B5EF4-FFF2-40B4-BE49-F238E27FC236}">
                  <a16:creationId xmlns:a16="http://schemas.microsoft.com/office/drawing/2014/main" id="{FD392B76-542B-400F-732B-32D1F722D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7907" y="5254699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27" name="Freeform 70">
            <a:extLst>
              <a:ext uri="{FF2B5EF4-FFF2-40B4-BE49-F238E27FC236}">
                <a16:creationId xmlns:a16="http://schemas.microsoft.com/office/drawing/2014/main" id="{DE1C7FD0-08C6-F384-13C0-3B70A7FAB140}"/>
              </a:ext>
            </a:extLst>
          </p:cNvPr>
          <p:cNvSpPr>
            <a:spLocks noEditPoints="1"/>
          </p:cNvSpPr>
          <p:nvPr/>
        </p:nvSpPr>
        <p:spPr bwMode="auto">
          <a:xfrm>
            <a:off x="7194130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8" name="Freeform 78">
            <a:extLst>
              <a:ext uri="{FF2B5EF4-FFF2-40B4-BE49-F238E27FC236}">
                <a16:creationId xmlns:a16="http://schemas.microsoft.com/office/drawing/2014/main" id="{88868CBA-9684-6055-2455-A8B668318858}"/>
              </a:ext>
            </a:extLst>
          </p:cNvPr>
          <p:cNvSpPr>
            <a:spLocks noEditPoints="1"/>
          </p:cNvSpPr>
          <p:nvPr/>
        </p:nvSpPr>
        <p:spPr bwMode="auto">
          <a:xfrm>
            <a:off x="6443242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9" name="Freeform 82">
            <a:extLst>
              <a:ext uri="{FF2B5EF4-FFF2-40B4-BE49-F238E27FC236}">
                <a16:creationId xmlns:a16="http://schemas.microsoft.com/office/drawing/2014/main" id="{A95D55A1-A211-A950-8902-238DD74B8491}"/>
              </a:ext>
            </a:extLst>
          </p:cNvPr>
          <p:cNvSpPr>
            <a:spLocks noEditPoints="1"/>
          </p:cNvSpPr>
          <p:nvPr/>
        </p:nvSpPr>
        <p:spPr bwMode="auto">
          <a:xfrm>
            <a:off x="6648030" y="4827978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0" name="Freeform 90">
            <a:extLst>
              <a:ext uri="{FF2B5EF4-FFF2-40B4-BE49-F238E27FC236}">
                <a16:creationId xmlns:a16="http://schemas.microsoft.com/office/drawing/2014/main" id="{70B3A5D1-5A84-4CA2-F3C6-6FE86B536BF7}"/>
              </a:ext>
            </a:extLst>
          </p:cNvPr>
          <p:cNvSpPr>
            <a:spLocks noEditPoints="1"/>
          </p:cNvSpPr>
          <p:nvPr/>
        </p:nvSpPr>
        <p:spPr bwMode="auto">
          <a:xfrm>
            <a:off x="7986292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F781786F-1B58-C99C-58A6-507960E21356}"/>
              </a:ext>
            </a:extLst>
          </p:cNvPr>
          <p:cNvGrpSpPr/>
          <p:nvPr/>
        </p:nvGrpSpPr>
        <p:grpSpPr>
          <a:xfrm>
            <a:off x="6362171" y="3389703"/>
            <a:ext cx="571500" cy="622533"/>
            <a:chOff x="931754" y="3389703"/>
            <a:chExt cx="571500" cy="622533"/>
          </a:xfrm>
        </p:grpSpPr>
        <p:sp>
          <p:nvSpPr>
            <p:cNvPr id="1032" name="Freeform 68">
              <a:extLst>
                <a:ext uri="{FF2B5EF4-FFF2-40B4-BE49-F238E27FC236}">
                  <a16:creationId xmlns:a16="http://schemas.microsoft.com/office/drawing/2014/main" id="{C58D0F4B-B049-30AA-65E2-AC07FC036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3" name="Freeform 69">
              <a:extLst>
                <a:ext uri="{FF2B5EF4-FFF2-40B4-BE49-F238E27FC236}">
                  <a16:creationId xmlns:a16="http://schemas.microsoft.com/office/drawing/2014/main" id="{B64ADFEE-71D7-2FD8-286E-44C30FA74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4" name="Freeform 71">
              <a:extLst>
                <a:ext uri="{FF2B5EF4-FFF2-40B4-BE49-F238E27FC236}">
                  <a16:creationId xmlns:a16="http://schemas.microsoft.com/office/drawing/2014/main" id="{B34148AF-0D65-B79C-7EE6-F98673749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5" name="Freeform 74">
              <a:extLst>
                <a:ext uri="{FF2B5EF4-FFF2-40B4-BE49-F238E27FC236}">
                  <a16:creationId xmlns:a16="http://schemas.microsoft.com/office/drawing/2014/main" id="{C671F305-CB0B-6404-19C0-9B936506B6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6" name="Rectangle 94">
              <a:extLst>
                <a:ext uri="{FF2B5EF4-FFF2-40B4-BE49-F238E27FC236}">
                  <a16:creationId xmlns:a16="http://schemas.microsoft.com/office/drawing/2014/main" id="{FB3F359B-684B-43B8-8D6B-D0823EB472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7" name="Rectangle 95">
              <a:extLst>
                <a:ext uri="{FF2B5EF4-FFF2-40B4-BE49-F238E27FC236}">
                  <a16:creationId xmlns:a16="http://schemas.microsoft.com/office/drawing/2014/main" id="{4C5E6911-456C-5E89-1951-803996851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893" y="3520744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20B2054B-CF1D-5ED2-0D32-45E25CEE0EBA}"/>
              </a:ext>
            </a:extLst>
          </p:cNvPr>
          <p:cNvGrpSpPr/>
          <p:nvPr/>
        </p:nvGrpSpPr>
        <p:grpSpPr>
          <a:xfrm>
            <a:off x="6927362" y="5157861"/>
            <a:ext cx="569913" cy="568325"/>
            <a:chOff x="1496945" y="5157861"/>
            <a:chExt cx="569913" cy="568325"/>
          </a:xfrm>
        </p:grpSpPr>
        <p:sp>
          <p:nvSpPr>
            <p:cNvPr id="1039" name="Freeform 80">
              <a:extLst>
                <a:ext uri="{FF2B5EF4-FFF2-40B4-BE49-F238E27FC236}">
                  <a16:creationId xmlns:a16="http://schemas.microsoft.com/office/drawing/2014/main" id="{22D92BF8-0244-3D22-DA80-28B16F45F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0" name="Freeform 81">
              <a:extLst>
                <a:ext uri="{FF2B5EF4-FFF2-40B4-BE49-F238E27FC236}">
                  <a16:creationId xmlns:a16="http://schemas.microsoft.com/office/drawing/2014/main" id="{644A668E-2193-2A2E-DCEE-A68DE61AF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1" name="Freeform 83">
              <a:extLst>
                <a:ext uri="{FF2B5EF4-FFF2-40B4-BE49-F238E27FC236}">
                  <a16:creationId xmlns:a16="http://schemas.microsoft.com/office/drawing/2014/main" id="{54812B90-DD09-8ED0-95E3-A3269C199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2" name="Freeform 86">
              <a:extLst>
                <a:ext uri="{FF2B5EF4-FFF2-40B4-BE49-F238E27FC236}">
                  <a16:creationId xmlns:a16="http://schemas.microsoft.com/office/drawing/2014/main" id="{A88058CE-BC2B-DD85-3D63-BE164FBC8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3" name="Rectangle 100">
              <a:extLst>
                <a:ext uri="{FF2B5EF4-FFF2-40B4-BE49-F238E27FC236}">
                  <a16:creationId xmlns:a16="http://schemas.microsoft.com/office/drawing/2014/main" id="{1F1E4283-2B17-329A-731E-67F8D900D5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4" name="Rectangle 101">
              <a:extLst>
                <a:ext uri="{FF2B5EF4-FFF2-40B4-BE49-F238E27FC236}">
                  <a16:creationId xmlns:a16="http://schemas.microsoft.com/office/drawing/2014/main" id="{4003A4DA-4F37-2C6C-FCB7-4BB50F751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5858" y="5238824"/>
              <a:ext cx="1426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45" name="Oval 107">
            <a:extLst>
              <a:ext uri="{FF2B5EF4-FFF2-40B4-BE49-F238E27FC236}">
                <a16:creationId xmlns:a16="http://schemas.microsoft.com/office/drawing/2014/main" id="{4CED92B9-CB1C-FCCE-6A0E-511890BFE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0742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6" name="Oval 108">
            <a:extLst>
              <a:ext uri="{FF2B5EF4-FFF2-40B4-BE49-F238E27FC236}">
                <a16:creationId xmlns:a16="http://schemas.microsoft.com/office/drawing/2014/main" id="{05CE8C04-26A4-F3F1-B570-FCE3E1DCB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9480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7" name="Freeform 109">
            <a:extLst>
              <a:ext uri="{FF2B5EF4-FFF2-40B4-BE49-F238E27FC236}">
                <a16:creationId xmlns:a16="http://schemas.microsoft.com/office/drawing/2014/main" id="{BE34A704-1840-FF84-026E-CF40981C3107}"/>
              </a:ext>
            </a:extLst>
          </p:cNvPr>
          <p:cNvSpPr>
            <a:spLocks/>
          </p:cNvSpPr>
          <p:nvPr/>
        </p:nvSpPr>
        <p:spPr bwMode="auto">
          <a:xfrm>
            <a:off x="7238580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" name="Freeform 110">
            <a:extLst>
              <a:ext uri="{FF2B5EF4-FFF2-40B4-BE49-F238E27FC236}">
                <a16:creationId xmlns:a16="http://schemas.microsoft.com/office/drawing/2014/main" id="{E94F85FD-8065-C5DD-00CD-FDBF6DFEA5D1}"/>
              </a:ext>
            </a:extLst>
          </p:cNvPr>
          <p:cNvSpPr>
            <a:spLocks/>
          </p:cNvSpPr>
          <p:nvPr/>
        </p:nvSpPr>
        <p:spPr bwMode="auto">
          <a:xfrm>
            <a:off x="7394155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" name="Freeform 111">
            <a:extLst>
              <a:ext uri="{FF2B5EF4-FFF2-40B4-BE49-F238E27FC236}">
                <a16:creationId xmlns:a16="http://schemas.microsoft.com/office/drawing/2014/main" id="{5E29190B-C86F-FEF3-0D33-47730081B744}"/>
              </a:ext>
            </a:extLst>
          </p:cNvPr>
          <p:cNvSpPr>
            <a:spLocks/>
          </p:cNvSpPr>
          <p:nvPr/>
        </p:nvSpPr>
        <p:spPr bwMode="auto">
          <a:xfrm>
            <a:off x="5460580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" name="Freeform 112">
            <a:extLst>
              <a:ext uri="{FF2B5EF4-FFF2-40B4-BE49-F238E27FC236}">
                <a16:creationId xmlns:a16="http://schemas.microsoft.com/office/drawing/2014/main" id="{CEDCB2F7-B5BF-910F-9AA5-C07FCC9F7D74}"/>
              </a:ext>
            </a:extLst>
          </p:cNvPr>
          <p:cNvSpPr>
            <a:spLocks/>
          </p:cNvSpPr>
          <p:nvPr/>
        </p:nvSpPr>
        <p:spPr bwMode="auto">
          <a:xfrm>
            <a:off x="5325642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1" name="Freeform 113">
            <a:extLst>
              <a:ext uri="{FF2B5EF4-FFF2-40B4-BE49-F238E27FC236}">
                <a16:creationId xmlns:a16="http://schemas.microsoft.com/office/drawing/2014/main" id="{7DEB83B3-3528-A54E-380B-C46496EF6D0A}"/>
              </a:ext>
            </a:extLst>
          </p:cNvPr>
          <p:cNvSpPr>
            <a:spLocks/>
          </p:cNvSpPr>
          <p:nvPr/>
        </p:nvSpPr>
        <p:spPr bwMode="auto">
          <a:xfrm>
            <a:off x="8770517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2" name="Freeform 114">
            <a:extLst>
              <a:ext uri="{FF2B5EF4-FFF2-40B4-BE49-F238E27FC236}">
                <a16:creationId xmlns:a16="http://schemas.microsoft.com/office/drawing/2014/main" id="{03E206F5-1DC9-89FE-F51A-583AD3817F20}"/>
              </a:ext>
            </a:extLst>
          </p:cNvPr>
          <p:cNvSpPr>
            <a:spLocks/>
          </p:cNvSpPr>
          <p:nvPr/>
        </p:nvSpPr>
        <p:spPr bwMode="auto">
          <a:xfrm>
            <a:off x="8614942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3" name="Freeform 115">
            <a:extLst>
              <a:ext uri="{FF2B5EF4-FFF2-40B4-BE49-F238E27FC236}">
                <a16:creationId xmlns:a16="http://schemas.microsoft.com/office/drawing/2014/main" id="{A14CBA06-B48C-C9E6-1D67-923F07856935}"/>
              </a:ext>
            </a:extLst>
          </p:cNvPr>
          <p:cNvSpPr>
            <a:spLocks/>
          </p:cNvSpPr>
          <p:nvPr/>
        </p:nvSpPr>
        <p:spPr bwMode="auto">
          <a:xfrm>
            <a:off x="8876880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" name="Freeform 116">
            <a:extLst>
              <a:ext uri="{FF2B5EF4-FFF2-40B4-BE49-F238E27FC236}">
                <a16:creationId xmlns:a16="http://schemas.microsoft.com/office/drawing/2014/main" id="{BB6DE250-8098-8CAD-0463-105F8D0DD2C8}"/>
              </a:ext>
            </a:extLst>
          </p:cNvPr>
          <p:cNvSpPr>
            <a:spLocks/>
          </p:cNvSpPr>
          <p:nvPr/>
        </p:nvSpPr>
        <p:spPr bwMode="auto">
          <a:xfrm>
            <a:off x="10204030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5" name="Freeform 117">
            <a:extLst>
              <a:ext uri="{FF2B5EF4-FFF2-40B4-BE49-F238E27FC236}">
                <a16:creationId xmlns:a16="http://schemas.microsoft.com/office/drawing/2014/main" id="{4B1A5DCE-77EF-69B4-2533-0C663801DCCB}"/>
              </a:ext>
            </a:extLst>
          </p:cNvPr>
          <p:cNvSpPr>
            <a:spLocks/>
          </p:cNvSpPr>
          <p:nvPr/>
        </p:nvSpPr>
        <p:spPr bwMode="auto">
          <a:xfrm>
            <a:off x="9926217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32938B-A055-93B8-D309-F93C8FF61B01}"/>
              </a:ext>
            </a:extLst>
          </p:cNvPr>
          <p:cNvGrpSpPr/>
          <p:nvPr/>
        </p:nvGrpSpPr>
        <p:grpSpPr>
          <a:xfrm>
            <a:off x="147470" y="-55991"/>
            <a:ext cx="4268784" cy="2261419"/>
            <a:chOff x="742950" y="78657"/>
            <a:chExt cx="4268784" cy="2261419"/>
          </a:xfrm>
        </p:grpSpPr>
        <p:pic>
          <p:nvPicPr>
            <p:cNvPr id="2050" name="Picture 2" descr="Wood Frame Border PNG Transparent Images Free Download | Vector Files |  Pngtree">
              <a:extLst>
                <a:ext uri="{FF2B5EF4-FFF2-40B4-BE49-F238E27FC236}">
                  <a16:creationId xmlns:a16="http://schemas.microsoft.com/office/drawing/2014/main" id="{050783AF-0FA2-C087-3880-424827BA78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0" y="78657"/>
              <a:ext cx="4268784" cy="2261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80" name="TextBox 2079">
              <a:extLst>
                <a:ext uri="{FF2B5EF4-FFF2-40B4-BE49-F238E27FC236}">
                  <a16:creationId xmlns:a16="http://schemas.microsoft.com/office/drawing/2014/main" id="{B0161383-01D3-96ED-99C2-F892FF9BC211}"/>
                </a:ext>
              </a:extLst>
            </p:cNvPr>
            <p:cNvSpPr txBox="1"/>
            <p:nvPr/>
          </p:nvSpPr>
          <p:spPr>
            <a:xfrm>
              <a:off x="1302240" y="947756"/>
              <a:ext cx="31502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ÔN TẬP LÝ THUYẾT</a:t>
              </a:r>
              <a:endParaRPr lang="vi-VN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527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6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1B7D3F8-E1AE-A88F-0B2F-7AD30947A8BE}"/>
              </a:ext>
            </a:extLst>
          </p:cNvPr>
          <p:cNvSpPr txBox="1"/>
          <p:nvPr/>
        </p:nvSpPr>
        <p:spPr>
          <a:xfrm>
            <a:off x="594617" y="2511363"/>
            <a:ext cx="44293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</a:t>
            </a:r>
            <a:r>
              <a:rPr lang="vi-VN" sz="20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ìm kiếm, đánh giá về nguồn tài liệu học về </a:t>
            </a:r>
            <a:r>
              <a:rPr lang="vi-VN" sz="2000" b="1">
                <a:solidFill>
                  <a:srgbClr val="F56D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lập trình Scratch </a:t>
            </a:r>
            <a:r>
              <a:rPr lang="vi-VN" sz="200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(website, kênh youtube,…). Lập một bảng lựa chọn và sắp xếp có thứ tự các nguồn tài liệu tìm được.</a:t>
            </a:r>
            <a:endParaRPr kumimoji="0" lang="vi-VN" sz="2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195" name="start timer">
            <a:extLst>
              <a:ext uri="{FF2B5EF4-FFF2-40B4-BE49-F238E27FC236}">
                <a16:creationId xmlns:a16="http://schemas.microsoft.com/office/drawing/2014/main" id="{2B8F527D-443E-2EDA-52DC-ECD6A255A817}"/>
              </a:ext>
            </a:extLst>
          </p:cNvPr>
          <p:cNvGrpSpPr/>
          <p:nvPr/>
        </p:nvGrpSpPr>
        <p:grpSpPr>
          <a:xfrm>
            <a:off x="7298464" y="185859"/>
            <a:ext cx="2636838" cy="799962"/>
            <a:chOff x="1332706" y="185859"/>
            <a:chExt cx="2636838" cy="799962"/>
          </a:xfrm>
        </p:grpSpPr>
        <p:sp>
          <p:nvSpPr>
            <p:cNvPr id="2196" name="Rounded Rectangle 120">
              <a:extLst>
                <a:ext uri="{FF2B5EF4-FFF2-40B4-BE49-F238E27FC236}">
                  <a16:creationId xmlns:a16="http://schemas.microsoft.com/office/drawing/2014/main" id="{85D78BCC-6DB6-49AD-D163-1882C785981C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97" name="Rounded Rectangle 121">
              <a:extLst>
                <a:ext uri="{FF2B5EF4-FFF2-40B4-BE49-F238E27FC236}">
                  <a16:creationId xmlns:a16="http://schemas.microsoft.com/office/drawing/2014/main" id="{D8050E21-01DE-FC6C-3AD5-5FFFA9EF6410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 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98" name="times up">
            <a:extLst>
              <a:ext uri="{FF2B5EF4-FFF2-40B4-BE49-F238E27FC236}">
                <a16:creationId xmlns:a16="http://schemas.microsoft.com/office/drawing/2014/main" id="{DB4A3723-424F-489D-329E-AE0DDEFB8BFF}"/>
              </a:ext>
            </a:extLst>
          </p:cNvPr>
          <p:cNvGrpSpPr/>
          <p:nvPr/>
        </p:nvGrpSpPr>
        <p:grpSpPr>
          <a:xfrm>
            <a:off x="7298464" y="185859"/>
            <a:ext cx="2636838" cy="799962"/>
            <a:chOff x="4321176" y="185859"/>
            <a:chExt cx="2636838" cy="799962"/>
          </a:xfrm>
        </p:grpSpPr>
        <p:sp>
          <p:nvSpPr>
            <p:cNvPr id="2199" name="Rounded Rectangle 123">
              <a:extLst>
                <a:ext uri="{FF2B5EF4-FFF2-40B4-BE49-F238E27FC236}">
                  <a16:creationId xmlns:a16="http://schemas.microsoft.com/office/drawing/2014/main" id="{A2AF4215-46C5-E424-0E4F-D4A9694E32C9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00" name="Rounded Rectangle 124">
              <a:extLst>
                <a:ext uri="{FF2B5EF4-FFF2-40B4-BE49-F238E27FC236}">
                  <a16:creationId xmlns:a16="http://schemas.microsoft.com/office/drawing/2014/main" id="{BE4B4D81-EFAD-3711-A9B1-2A314E0571E1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 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01" name="AutoShape 3">
            <a:extLst>
              <a:ext uri="{FF2B5EF4-FFF2-40B4-BE49-F238E27FC236}">
                <a16:creationId xmlns:a16="http://schemas.microsoft.com/office/drawing/2014/main" id="{1A402F3A-E8A0-D716-EB50-12A4A8004B3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786464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2" name="Rectangle 5">
            <a:extLst>
              <a:ext uri="{FF2B5EF4-FFF2-40B4-BE49-F238E27FC236}">
                <a16:creationId xmlns:a16="http://schemas.microsoft.com/office/drawing/2014/main" id="{A4B3796E-DAF4-D0BA-BB52-5ED4280AD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2352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3" name="Rectangle 6">
            <a:extLst>
              <a:ext uri="{FF2B5EF4-FFF2-40B4-BE49-F238E27FC236}">
                <a16:creationId xmlns:a16="http://schemas.microsoft.com/office/drawing/2014/main" id="{03C3E12C-2719-E77D-2C64-47FE855AB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2352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4" name="Rectangle 7">
            <a:extLst>
              <a:ext uri="{FF2B5EF4-FFF2-40B4-BE49-F238E27FC236}">
                <a16:creationId xmlns:a16="http://schemas.microsoft.com/office/drawing/2014/main" id="{2671FB4F-6E41-F153-CFA4-6E9A356F4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2352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5" name="Rectangle 8">
            <a:extLst>
              <a:ext uri="{FF2B5EF4-FFF2-40B4-BE49-F238E27FC236}">
                <a16:creationId xmlns:a16="http://schemas.microsoft.com/office/drawing/2014/main" id="{644B23E9-289E-0C45-5B14-8983B5B1F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2352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6" name="Freeform 9">
            <a:extLst>
              <a:ext uri="{FF2B5EF4-FFF2-40B4-BE49-F238E27FC236}">
                <a16:creationId xmlns:a16="http://schemas.microsoft.com/office/drawing/2014/main" id="{4FA56B06-CE93-CC45-3EF8-161553A0C083}"/>
              </a:ext>
            </a:extLst>
          </p:cNvPr>
          <p:cNvSpPr>
            <a:spLocks/>
          </p:cNvSpPr>
          <p:nvPr/>
        </p:nvSpPr>
        <p:spPr bwMode="auto">
          <a:xfrm>
            <a:off x="8285189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7" name="Freeform 10">
            <a:extLst>
              <a:ext uri="{FF2B5EF4-FFF2-40B4-BE49-F238E27FC236}">
                <a16:creationId xmlns:a16="http://schemas.microsoft.com/office/drawing/2014/main" id="{4C4F7827-736B-8E44-CDC8-97CF7312C1D3}"/>
              </a:ext>
            </a:extLst>
          </p:cNvPr>
          <p:cNvSpPr>
            <a:spLocks/>
          </p:cNvSpPr>
          <p:nvPr/>
        </p:nvSpPr>
        <p:spPr bwMode="auto">
          <a:xfrm>
            <a:off x="9312302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8" name="Freeform 11">
            <a:extLst>
              <a:ext uri="{FF2B5EF4-FFF2-40B4-BE49-F238E27FC236}">
                <a16:creationId xmlns:a16="http://schemas.microsoft.com/office/drawing/2014/main" id="{7081B3F7-2C20-3164-4868-59F8E4CFEDCE}"/>
              </a:ext>
            </a:extLst>
          </p:cNvPr>
          <p:cNvSpPr>
            <a:spLocks/>
          </p:cNvSpPr>
          <p:nvPr/>
        </p:nvSpPr>
        <p:spPr bwMode="auto">
          <a:xfrm>
            <a:off x="6813577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9" name="Freeform 12">
            <a:extLst>
              <a:ext uri="{FF2B5EF4-FFF2-40B4-BE49-F238E27FC236}">
                <a16:creationId xmlns:a16="http://schemas.microsoft.com/office/drawing/2014/main" id="{2195B980-8B93-1B3B-528B-8A43B8A771EF}"/>
              </a:ext>
            </a:extLst>
          </p:cNvPr>
          <p:cNvSpPr>
            <a:spLocks noEditPoints="1"/>
          </p:cNvSpPr>
          <p:nvPr/>
        </p:nvSpPr>
        <p:spPr bwMode="auto">
          <a:xfrm>
            <a:off x="7024714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0" name="Freeform 13">
            <a:extLst>
              <a:ext uri="{FF2B5EF4-FFF2-40B4-BE49-F238E27FC236}">
                <a16:creationId xmlns:a16="http://schemas.microsoft.com/office/drawing/2014/main" id="{EE855CF6-0770-730F-E7F1-420D8E13E4A3}"/>
              </a:ext>
            </a:extLst>
          </p:cNvPr>
          <p:cNvSpPr>
            <a:spLocks noEditPoints="1"/>
          </p:cNvSpPr>
          <p:nvPr/>
        </p:nvSpPr>
        <p:spPr bwMode="auto">
          <a:xfrm>
            <a:off x="7024714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1" name="Freeform 14">
            <a:extLst>
              <a:ext uri="{FF2B5EF4-FFF2-40B4-BE49-F238E27FC236}">
                <a16:creationId xmlns:a16="http://schemas.microsoft.com/office/drawing/2014/main" id="{AA915620-768D-FB40-FC6F-702C30EDC823}"/>
              </a:ext>
            </a:extLst>
          </p:cNvPr>
          <p:cNvSpPr>
            <a:spLocks/>
          </p:cNvSpPr>
          <p:nvPr/>
        </p:nvSpPr>
        <p:spPr bwMode="auto">
          <a:xfrm>
            <a:off x="7024714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2" name="Freeform 15">
            <a:extLst>
              <a:ext uri="{FF2B5EF4-FFF2-40B4-BE49-F238E27FC236}">
                <a16:creationId xmlns:a16="http://schemas.microsoft.com/office/drawing/2014/main" id="{EA810E97-8103-79C3-9510-536186F072C3}"/>
              </a:ext>
            </a:extLst>
          </p:cNvPr>
          <p:cNvSpPr>
            <a:spLocks/>
          </p:cNvSpPr>
          <p:nvPr/>
        </p:nvSpPr>
        <p:spPr bwMode="auto">
          <a:xfrm>
            <a:off x="9985402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3" name="Freeform 16">
            <a:extLst>
              <a:ext uri="{FF2B5EF4-FFF2-40B4-BE49-F238E27FC236}">
                <a16:creationId xmlns:a16="http://schemas.microsoft.com/office/drawing/2014/main" id="{D47ED631-B449-FE78-4E8C-DD9B6F551764}"/>
              </a:ext>
            </a:extLst>
          </p:cNvPr>
          <p:cNvSpPr>
            <a:spLocks/>
          </p:cNvSpPr>
          <p:nvPr/>
        </p:nvSpPr>
        <p:spPr bwMode="auto">
          <a:xfrm>
            <a:off x="9745689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4" name="Freeform 17">
            <a:extLst>
              <a:ext uri="{FF2B5EF4-FFF2-40B4-BE49-F238E27FC236}">
                <a16:creationId xmlns:a16="http://schemas.microsoft.com/office/drawing/2014/main" id="{18455028-C71B-3AEB-9109-D183433CA265}"/>
              </a:ext>
            </a:extLst>
          </p:cNvPr>
          <p:cNvSpPr>
            <a:spLocks/>
          </p:cNvSpPr>
          <p:nvPr/>
        </p:nvSpPr>
        <p:spPr bwMode="auto">
          <a:xfrm>
            <a:off x="6243664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5" name="Freeform 18">
            <a:extLst>
              <a:ext uri="{FF2B5EF4-FFF2-40B4-BE49-F238E27FC236}">
                <a16:creationId xmlns:a16="http://schemas.microsoft.com/office/drawing/2014/main" id="{D86144D8-DA32-57A2-7039-FBFAE636BF4F}"/>
              </a:ext>
            </a:extLst>
          </p:cNvPr>
          <p:cNvSpPr>
            <a:spLocks noEditPoints="1"/>
          </p:cNvSpPr>
          <p:nvPr/>
        </p:nvSpPr>
        <p:spPr bwMode="auto">
          <a:xfrm>
            <a:off x="6459564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6" name="Freeform 19">
            <a:extLst>
              <a:ext uri="{FF2B5EF4-FFF2-40B4-BE49-F238E27FC236}">
                <a16:creationId xmlns:a16="http://schemas.microsoft.com/office/drawing/2014/main" id="{D82725F8-ACBF-25B8-A94C-88613D62B410}"/>
              </a:ext>
            </a:extLst>
          </p:cNvPr>
          <p:cNvSpPr>
            <a:spLocks/>
          </p:cNvSpPr>
          <p:nvPr/>
        </p:nvSpPr>
        <p:spPr bwMode="auto">
          <a:xfrm>
            <a:off x="6392889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7" name="Freeform 20">
            <a:extLst>
              <a:ext uri="{FF2B5EF4-FFF2-40B4-BE49-F238E27FC236}">
                <a16:creationId xmlns:a16="http://schemas.microsoft.com/office/drawing/2014/main" id="{01FE5DFA-7EF9-26E6-F3AA-403760966AD0}"/>
              </a:ext>
            </a:extLst>
          </p:cNvPr>
          <p:cNvSpPr>
            <a:spLocks/>
          </p:cNvSpPr>
          <p:nvPr/>
        </p:nvSpPr>
        <p:spPr bwMode="auto">
          <a:xfrm>
            <a:off x="6854852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8" name="Freeform 21">
            <a:extLst>
              <a:ext uri="{FF2B5EF4-FFF2-40B4-BE49-F238E27FC236}">
                <a16:creationId xmlns:a16="http://schemas.microsoft.com/office/drawing/2014/main" id="{26574066-A949-B53F-DB0B-A7ECB2B2C37E}"/>
              </a:ext>
            </a:extLst>
          </p:cNvPr>
          <p:cNvSpPr>
            <a:spLocks noEditPoints="1"/>
          </p:cNvSpPr>
          <p:nvPr/>
        </p:nvSpPr>
        <p:spPr bwMode="auto">
          <a:xfrm>
            <a:off x="7124727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9" name="Freeform 22">
            <a:extLst>
              <a:ext uri="{FF2B5EF4-FFF2-40B4-BE49-F238E27FC236}">
                <a16:creationId xmlns:a16="http://schemas.microsoft.com/office/drawing/2014/main" id="{F53B05CC-1A47-0248-EB3B-4C3A6C55770F}"/>
              </a:ext>
            </a:extLst>
          </p:cNvPr>
          <p:cNvSpPr>
            <a:spLocks noEditPoints="1"/>
          </p:cNvSpPr>
          <p:nvPr/>
        </p:nvSpPr>
        <p:spPr bwMode="auto">
          <a:xfrm>
            <a:off x="7124727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0" name="Freeform 23">
            <a:extLst>
              <a:ext uri="{FF2B5EF4-FFF2-40B4-BE49-F238E27FC236}">
                <a16:creationId xmlns:a16="http://schemas.microsoft.com/office/drawing/2014/main" id="{EF12B18B-D304-1C27-2707-5C286ECA278E}"/>
              </a:ext>
            </a:extLst>
          </p:cNvPr>
          <p:cNvSpPr>
            <a:spLocks/>
          </p:cNvSpPr>
          <p:nvPr/>
        </p:nvSpPr>
        <p:spPr bwMode="auto">
          <a:xfrm>
            <a:off x="7124727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1" name="Freeform 24">
            <a:extLst>
              <a:ext uri="{FF2B5EF4-FFF2-40B4-BE49-F238E27FC236}">
                <a16:creationId xmlns:a16="http://schemas.microsoft.com/office/drawing/2014/main" id="{0DE39CF4-0BED-F3D0-FECA-448A050D03C0}"/>
              </a:ext>
            </a:extLst>
          </p:cNvPr>
          <p:cNvSpPr>
            <a:spLocks/>
          </p:cNvSpPr>
          <p:nvPr/>
        </p:nvSpPr>
        <p:spPr bwMode="auto">
          <a:xfrm>
            <a:off x="9420252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2" name="Freeform 25">
            <a:extLst>
              <a:ext uri="{FF2B5EF4-FFF2-40B4-BE49-F238E27FC236}">
                <a16:creationId xmlns:a16="http://schemas.microsoft.com/office/drawing/2014/main" id="{C0905457-166E-7A57-C1B0-D3FD0662AD9E}"/>
              </a:ext>
            </a:extLst>
          </p:cNvPr>
          <p:cNvSpPr>
            <a:spLocks/>
          </p:cNvSpPr>
          <p:nvPr/>
        </p:nvSpPr>
        <p:spPr bwMode="auto">
          <a:xfrm>
            <a:off x="9880627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3" name="Freeform 26">
            <a:extLst>
              <a:ext uri="{FF2B5EF4-FFF2-40B4-BE49-F238E27FC236}">
                <a16:creationId xmlns:a16="http://schemas.microsoft.com/office/drawing/2014/main" id="{2B4CF3A2-BEC6-F7AA-8E54-CBEF4C204AB7}"/>
              </a:ext>
            </a:extLst>
          </p:cNvPr>
          <p:cNvSpPr>
            <a:spLocks/>
          </p:cNvSpPr>
          <p:nvPr/>
        </p:nvSpPr>
        <p:spPr bwMode="auto">
          <a:xfrm>
            <a:off x="9880627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4" name="Freeform 27">
            <a:extLst>
              <a:ext uri="{FF2B5EF4-FFF2-40B4-BE49-F238E27FC236}">
                <a16:creationId xmlns:a16="http://schemas.microsoft.com/office/drawing/2014/main" id="{BC7F34A8-453F-F2EA-6480-85E62A0A627A}"/>
              </a:ext>
            </a:extLst>
          </p:cNvPr>
          <p:cNvSpPr>
            <a:spLocks/>
          </p:cNvSpPr>
          <p:nvPr/>
        </p:nvSpPr>
        <p:spPr bwMode="auto">
          <a:xfrm>
            <a:off x="9582177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25" name="Group 2224">
            <a:extLst>
              <a:ext uri="{FF2B5EF4-FFF2-40B4-BE49-F238E27FC236}">
                <a16:creationId xmlns:a16="http://schemas.microsoft.com/office/drawing/2014/main" id="{7E820785-E36E-7E6C-D0C8-3A4F9989F169}"/>
              </a:ext>
            </a:extLst>
          </p:cNvPr>
          <p:cNvGrpSpPr/>
          <p:nvPr/>
        </p:nvGrpSpPr>
        <p:grpSpPr>
          <a:xfrm rot="1786145">
            <a:off x="6604027" y="2264166"/>
            <a:ext cx="3829050" cy="3830638"/>
            <a:chOff x="817563" y="2264166"/>
            <a:chExt cx="3829050" cy="3830638"/>
          </a:xfrm>
        </p:grpSpPr>
        <p:sp>
          <p:nvSpPr>
            <p:cNvPr id="2226" name="Oval 28">
              <a:extLst>
                <a:ext uri="{FF2B5EF4-FFF2-40B4-BE49-F238E27FC236}">
                  <a16:creationId xmlns:a16="http://schemas.microsoft.com/office/drawing/2014/main" id="{5C912F1C-A29D-2F49-193B-FEC3AF1EE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7" name="hour hand">
              <a:extLst>
                <a:ext uri="{FF2B5EF4-FFF2-40B4-BE49-F238E27FC236}">
                  <a16:creationId xmlns:a16="http://schemas.microsoft.com/office/drawing/2014/main" id="{2D94FA96-4AAA-F641-4AC9-DA8741180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28" name="Freeform 29">
            <a:extLst>
              <a:ext uri="{FF2B5EF4-FFF2-40B4-BE49-F238E27FC236}">
                <a16:creationId xmlns:a16="http://schemas.microsoft.com/office/drawing/2014/main" id="{2A73C0CE-D770-AACB-BF3D-5A73C3AA1CE1}"/>
              </a:ext>
            </a:extLst>
          </p:cNvPr>
          <p:cNvSpPr>
            <a:spLocks noEditPoints="1"/>
          </p:cNvSpPr>
          <p:nvPr/>
        </p:nvSpPr>
        <p:spPr bwMode="auto">
          <a:xfrm>
            <a:off x="6324627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9" name="Freeform 30">
            <a:extLst>
              <a:ext uri="{FF2B5EF4-FFF2-40B4-BE49-F238E27FC236}">
                <a16:creationId xmlns:a16="http://schemas.microsoft.com/office/drawing/2014/main" id="{1020F881-309A-EF0D-734D-B26A0BBCD824}"/>
              </a:ext>
            </a:extLst>
          </p:cNvPr>
          <p:cNvSpPr>
            <a:spLocks noEditPoints="1"/>
          </p:cNvSpPr>
          <p:nvPr/>
        </p:nvSpPr>
        <p:spPr bwMode="auto">
          <a:xfrm>
            <a:off x="6497664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0" name="Freeform 31">
            <a:extLst>
              <a:ext uri="{FF2B5EF4-FFF2-40B4-BE49-F238E27FC236}">
                <a16:creationId xmlns:a16="http://schemas.microsoft.com/office/drawing/2014/main" id="{2CBAFD73-8670-7E71-0355-A434CA99FD83}"/>
              </a:ext>
            </a:extLst>
          </p:cNvPr>
          <p:cNvSpPr>
            <a:spLocks noEditPoints="1"/>
          </p:cNvSpPr>
          <p:nvPr/>
        </p:nvSpPr>
        <p:spPr bwMode="auto">
          <a:xfrm>
            <a:off x="6407177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31" name="Group 2230">
            <a:extLst>
              <a:ext uri="{FF2B5EF4-FFF2-40B4-BE49-F238E27FC236}">
                <a16:creationId xmlns:a16="http://schemas.microsoft.com/office/drawing/2014/main" id="{91EC9225-A93D-028A-9AC1-52DE54123999}"/>
              </a:ext>
            </a:extLst>
          </p:cNvPr>
          <p:cNvGrpSpPr/>
          <p:nvPr/>
        </p:nvGrpSpPr>
        <p:grpSpPr>
          <a:xfrm>
            <a:off x="8242327" y="2411803"/>
            <a:ext cx="566738" cy="566738"/>
            <a:chOff x="2455863" y="2411803"/>
            <a:chExt cx="566738" cy="566738"/>
          </a:xfrm>
        </p:grpSpPr>
        <p:sp>
          <p:nvSpPr>
            <p:cNvPr id="2232" name="Oval 32">
              <a:extLst>
                <a:ext uri="{FF2B5EF4-FFF2-40B4-BE49-F238E27FC236}">
                  <a16:creationId xmlns:a16="http://schemas.microsoft.com/office/drawing/2014/main" id="{3C3D904B-7EEB-1EC8-7823-2383AB283D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3" name="Oval 33">
              <a:extLst>
                <a:ext uri="{FF2B5EF4-FFF2-40B4-BE49-F238E27FC236}">
                  <a16:creationId xmlns:a16="http://schemas.microsoft.com/office/drawing/2014/main" id="{3C7F1B62-3BCE-DBF6-F381-74D9238CC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4" name="Freeform 34">
              <a:extLst>
                <a:ext uri="{FF2B5EF4-FFF2-40B4-BE49-F238E27FC236}">
                  <a16:creationId xmlns:a16="http://schemas.microsoft.com/office/drawing/2014/main" id="{9FFDABEE-8598-63A7-731A-29BDD5D0F0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5" name="Freeform 35">
              <a:extLst>
                <a:ext uri="{FF2B5EF4-FFF2-40B4-BE49-F238E27FC236}">
                  <a16:creationId xmlns:a16="http://schemas.microsoft.com/office/drawing/2014/main" id="{AEA6B524-0A4E-D878-D637-78E827271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6" name="Rectangle 36">
              <a:extLst>
                <a:ext uri="{FF2B5EF4-FFF2-40B4-BE49-F238E27FC236}">
                  <a16:creationId xmlns:a16="http://schemas.microsoft.com/office/drawing/2014/main" id="{0322560C-9E40-E805-6A82-0625D967F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7" name="Rectangle 37">
              <a:extLst>
                <a:ext uri="{FF2B5EF4-FFF2-40B4-BE49-F238E27FC236}">
                  <a16:creationId xmlns:a16="http://schemas.microsoft.com/office/drawing/2014/main" id="{4720CC2B-294A-8A95-368B-9CBF9D998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1435" y="249911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38" name="Group 2237">
            <a:extLst>
              <a:ext uri="{FF2B5EF4-FFF2-40B4-BE49-F238E27FC236}">
                <a16:creationId xmlns:a16="http://schemas.microsoft.com/office/drawing/2014/main" id="{6BFE0A55-D198-B97F-039A-0D0D164A0E9D}"/>
              </a:ext>
            </a:extLst>
          </p:cNvPr>
          <p:cNvGrpSpPr/>
          <p:nvPr/>
        </p:nvGrpSpPr>
        <p:grpSpPr>
          <a:xfrm>
            <a:off x="9031314" y="2662628"/>
            <a:ext cx="662782" cy="573088"/>
            <a:chOff x="3244850" y="2662628"/>
            <a:chExt cx="662782" cy="573088"/>
          </a:xfrm>
        </p:grpSpPr>
        <p:sp>
          <p:nvSpPr>
            <p:cNvPr id="2239" name="Freeform 38">
              <a:extLst>
                <a:ext uri="{FF2B5EF4-FFF2-40B4-BE49-F238E27FC236}">
                  <a16:creationId xmlns:a16="http://schemas.microsoft.com/office/drawing/2014/main" id="{201E1C47-B59F-2147-CF10-E12F6C9AE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544" y="2662628"/>
              <a:ext cx="573088" cy="573088"/>
            </a:xfrm>
            <a:custGeom>
              <a:avLst/>
              <a:gdLst>
                <a:gd name="T0" fmla="*/ 115 w 234"/>
                <a:gd name="T1" fmla="*/ 233 h 234"/>
                <a:gd name="T2" fmla="*/ 233 w 234"/>
                <a:gd name="T3" fmla="*/ 118 h 234"/>
                <a:gd name="T4" fmla="*/ 119 w 234"/>
                <a:gd name="T5" fmla="*/ 1 h 234"/>
                <a:gd name="T6" fmla="*/ 1 w 234"/>
                <a:gd name="T7" fmla="*/ 115 h 234"/>
                <a:gd name="T8" fmla="*/ 115 w 234"/>
                <a:gd name="T9" fmla="*/ 233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5" y="233"/>
                  </a:moveTo>
                  <a:cubicBezTo>
                    <a:pt x="179" y="234"/>
                    <a:pt x="232" y="182"/>
                    <a:pt x="233" y="118"/>
                  </a:cubicBezTo>
                  <a:cubicBezTo>
                    <a:pt x="234" y="54"/>
                    <a:pt x="183" y="1"/>
                    <a:pt x="119" y="1"/>
                  </a:cubicBezTo>
                  <a:cubicBezTo>
                    <a:pt x="55" y="0"/>
                    <a:pt x="2" y="51"/>
                    <a:pt x="1" y="115"/>
                  </a:cubicBezTo>
                  <a:cubicBezTo>
                    <a:pt x="0" y="179"/>
                    <a:pt x="51" y="232"/>
                    <a:pt x="115" y="233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0" name="Freeform 39">
              <a:extLst>
                <a:ext uri="{FF2B5EF4-FFF2-40B4-BE49-F238E27FC236}">
                  <a16:creationId xmlns:a16="http://schemas.microsoft.com/office/drawing/2014/main" id="{59042766-8EAE-E773-418E-9D92583F7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1694" y="2716603"/>
              <a:ext cx="458788" cy="461963"/>
            </a:xfrm>
            <a:custGeom>
              <a:avLst/>
              <a:gdLst>
                <a:gd name="T0" fmla="*/ 93 w 188"/>
                <a:gd name="T1" fmla="*/ 188 h 189"/>
                <a:gd name="T2" fmla="*/ 188 w 188"/>
                <a:gd name="T3" fmla="*/ 96 h 189"/>
                <a:gd name="T4" fmla="*/ 95 w 188"/>
                <a:gd name="T5" fmla="*/ 1 h 189"/>
                <a:gd name="T6" fmla="*/ 1 w 188"/>
                <a:gd name="T7" fmla="*/ 93 h 189"/>
                <a:gd name="T8" fmla="*/ 93 w 188"/>
                <a:gd name="T9" fmla="*/ 18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189">
                  <a:moveTo>
                    <a:pt x="93" y="188"/>
                  </a:moveTo>
                  <a:cubicBezTo>
                    <a:pt x="144" y="189"/>
                    <a:pt x="187" y="147"/>
                    <a:pt x="188" y="96"/>
                  </a:cubicBezTo>
                  <a:cubicBezTo>
                    <a:pt x="188" y="44"/>
                    <a:pt x="147" y="2"/>
                    <a:pt x="95" y="1"/>
                  </a:cubicBezTo>
                  <a:cubicBezTo>
                    <a:pt x="44" y="0"/>
                    <a:pt x="1" y="42"/>
                    <a:pt x="1" y="93"/>
                  </a:cubicBezTo>
                  <a:cubicBezTo>
                    <a:pt x="0" y="145"/>
                    <a:pt x="41" y="187"/>
                    <a:pt x="93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1" name="Freeform 40">
              <a:extLst>
                <a:ext uri="{FF2B5EF4-FFF2-40B4-BE49-F238E27FC236}">
                  <a16:creationId xmlns:a16="http://schemas.microsoft.com/office/drawing/2014/main" id="{E23F91A1-E7C0-7D9D-EA1B-AC45558CA3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2" name="Freeform 41">
              <a:extLst>
                <a:ext uri="{FF2B5EF4-FFF2-40B4-BE49-F238E27FC236}">
                  <a16:creationId xmlns:a16="http://schemas.microsoft.com/office/drawing/2014/main" id="{1CCDE001-E514-0002-ECB4-7B6BA912A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3281" y="2746765"/>
              <a:ext cx="188913" cy="427038"/>
            </a:xfrm>
            <a:custGeom>
              <a:avLst/>
              <a:gdLst>
                <a:gd name="T0" fmla="*/ 0 w 77"/>
                <a:gd name="T1" fmla="*/ 71 h 175"/>
                <a:gd name="T2" fmla="*/ 0 w 77"/>
                <a:gd name="T3" fmla="*/ 72 h 175"/>
                <a:gd name="T4" fmla="*/ 0 w 77"/>
                <a:gd name="T5" fmla="*/ 73 h 175"/>
                <a:gd name="T6" fmla="*/ 0 w 77"/>
                <a:gd name="T7" fmla="*/ 73 h 175"/>
                <a:gd name="T8" fmla="*/ 0 w 77"/>
                <a:gd name="T9" fmla="*/ 73 h 175"/>
                <a:gd name="T10" fmla="*/ 0 w 77"/>
                <a:gd name="T11" fmla="*/ 73 h 175"/>
                <a:gd name="T12" fmla="*/ 0 w 77"/>
                <a:gd name="T13" fmla="*/ 74 h 175"/>
                <a:gd name="T14" fmla="*/ 0 w 77"/>
                <a:gd name="T15" fmla="*/ 74 h 175"/>
                <a:gd name="T16" fmla="*/ 0 w 77"/>
                <a:gd name="T17" fmla="*/ 74 h 175"/>
                <a:gd name="T18" fmla="*/ 0 w 77"/>
                <a:gd name="T19" fmla="*/ 75 h 175"/>
                <a:gd name="T20" fmla="*/ 0 w 77"/>
                <a:gd name="T21" fmla="*/ 75 h 175"/>
                <a:gd name="T22" fmla="*/ 0 w 77"/>
                <a:gd name="T23" fmla="*/ 75 h 175"/>
                <a:gd name="T24" fmla="*/ 0 w 77"/>
                <a:gd name="T25" fmla="*/ 76 h 175"/>
                <a:gd name="T26" fmla="*/ 0 w 77"/>
                <a:gd name="T27" fmla="*/ 76 h 175"/>
                <a:gd name="T28" fmla="*/ 0 w 77"/>
                <a:gd name="T29" fmla="*/ 76 h 175"/>
                <a:gd name="T30" fmla="*/ 0 w 77"/>
                <a:gd name="T31" fmla="*/ 76 h 175"/>
                <a:gd name="T32" fmla="*/ 0 w 77"/>
                <a:gd name="T33" fmla="*/ 77 h 175"/>
                <a:gd name="T34" fmla="*/ 0 w 77"/>
                <a:gd name="T35" fmla="*/ 77 h 175"/>
                <a:gd name="T36" fmla="*/ 0 w 77"/>
                <a:gd name="T37" fmla="*/ 77 h 175"/>
                <a:gd name="T38" fmla="*/ 0 w 77"/>
                <a:gd name="T39" fmla="*/ 78 h 175"/>
                <a:gd name="T40" fmla="*/ 0 w 77"/>
                <a:gd name="T41" fmla="*/ 78 h 175"/>
                <a:gd name="T42" fmla="*/ 0 w 77"/>
                <a:gd name="T43" fmla="*/ 78 h 175"/>
                <a:gd name="T44" fmla="*/ 0 w 77"/>
                <a:gd name="T45" fmla="*/ 78 h 175"/>
                <a:gd name="T46" fmla="*/ 0 w 77"/>
                <a:gd name="T47" fmla="*/ 79 h 175"/>
                <a:gd name="T48" fmla="*/ 0 w 77"/>
                <a:gd name="T49" fmla="*/ 79 h 175"/>
                <a:gd name="T50" fmla="*/ 0 w 77"/>
                <a:gd name="T51" fmla="*/ 79 h 175"/>
                <a:gd name="T52" fmla="*/ 0 w 77"/>
                <a:gd name="T53" fmla="*/ 80 h 175"/>
                <a:gd name="T54" fmla="*/ 0 w 77"/>
                <a:gd name="T55" fmla="*/ 80 h 175"/>
                <a:gd name="T56" fmla="*/ 0 w 77"/>
                <a:gd name="T57" fmla="*/ 80 h 175"/>
                <a:gd name="T58" fmla="*/ 0 w 77"/>
                <a:gd name="T59" fmla="*/ 81 h 175"/>
                <a:gd name="T60" fmla="*/ 0 w 77"/>
                <a:gd name="T61" fmla="*/ 81 h 175"/>
                <a:gd name="T62" fmla="*/ 0 w 77"/>
                <a:gd name="T63" fmla="*/ 81 h 175"/>
                <a:gd name="T64" fmla="*/ 0 w 77"/>
                <a:gd name="T65" fmla="*/ 82 h 175"/>
                <a:gd name="T66" fmla="*/ 0 w 77"/>
                <a:gd name="T67" fmla="*/ 82 h 175"/>
                <a:gd name="T68" fmla="*/ 0 w 77"/>
                <a:gd name="T69" fmla="*/ 82 h 175"/>
                <a:gd name="T70" fmla="*/ 8 w 77"/>
                <a:gd name="T71" fmla="*/ 120 h 175"/>
                <a:gd name="T72" fmla="*/ 8 w 77"/>
                <a:gd name="T73" fmla="*/ 121 h 175"/>
                <a:gd name="T74" fmla="*/ 8 w 77"/>
                <a:gd name="T75" fmla="*/ 121 h 175"/>
                <a:gd name="T76" fmla="*/ 8 w 77"/>
                <a:gd name="T77" fmla="*/ 121 h 175"/>
                <a:gd name="T78" fmla="*/ 45 w 77"/>
                <a:gd name="T79" fmla="*/ 152 h 175"/>
                <a:gd name="T80" fmla="*/ 15 w 77"/>
                <a:gd name="T81" fmla="*/ 77 h 175"/>
                <a:gd name="T82" fmla="*/ 30 w 77"/>
                <a:gd name="T83" fmla="*/ 23 h 175"/>
                <a:gd name="T84" fmla="*/ 50 w 77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175">
                  <a:moveTo>
                    <a:pt x="50" y="0"/>
                  </a:moveTo>
                  <a:cubicBezTo>
                    <a:pt x="23" y="14"/>
                    <a:pt x="4" y="40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6"/>
                    <a:pt x="2" y="109"/>
                    <a:pt x="8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20" y="149"/>
                    <a:pt x="46" y="169"/>
                    <a:pt x="77" y="175"/>
                  </a:cubicBezTo>
                  <a:cubicBezTo>
                    <a:pt x="65" y="169"/>
                    <a:pt x="54" y="162"/>
                    <a:pt x="45" y="152"/>
                  </a:cubicBezTo>
                  <a:cubicBezTo>
                    <a:pt x="32" y="139"/>
                    <a:pt x="23" y="123"/>
                    <a:pt x="19" y="105"/>
                  </a:cubicBezTo>
                  <a:cubicBezTo>
                    <a:pt x="18" y="96"/>
                    <a:pt x="16" y="87"/>
                    <a:pt x="15" y="77"/>
                  </a:cubicBezTo>
                  <a:cubicBezTo>
                    <a:pt x="15" y="77"/>
                    <a:pt x="15" y="76"/>
                    <a:pt x="15" y="76"/>
                  </a:cubicBezTo>
                  <a:cubicBezTo>
                    <a:pt x="16" y="57"/>
                    <a:pt x="21" y="39"/>
                    <a:pt x="30" y="23"/>
                  </a:cubicBezTo>
                  <a:cubicBezTo>
                    <a:pt x="36" y="16"/>
                    <a:pt x="42" y="9"/>
                    <a:pt x="47" y="2"/>
                  </a:cubicBezTo>
                  <a:cubicBezTo>
                    <a:pt x="48" y="1"/>
                    <a:pt x="49" y="0"/>
                    <a:pt x="50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3" name="Rectangle 42">
              <a:extLst>
                <a:ext uri="{FF2B5EF4-FFF2-40B4-BE49-F238E27FC236}">
                  <a16:creationId xmlns:a16="http://schemas.microsoft.com/office/drawing/2014/main" id="{C8B95B6B-13F7-0471-DC56-0FAA25589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3144" y="2846778"/>
              <a:ext cx="12223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4" name="Rectangle 43">
              <a:extLst>
                <a:ext uri="{FF2B5EF4-FFF2-40B4-BE49-F238E27FC236}">
                  <a16:creationId xmlns:a16="http://schemas.microsoft.com/office/drawing/2014/main" id="{4529CD56-91F4-47DC-6541-88C2DE295E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761" y="2753115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45" name="Freeform 46">
            <a:extLst>
              <a:ext uri="{FF2B5EF4-FFF2-40B4-BE49-F238E27FC236}">
                <a16:creationId xmlns:a16="http://schemas.microsoft.com/office/drawing/2014/main" id="{EC5D465B-BC41-38E8-C5A3-3491EBED1059}"/>
              </a:ext>
            </a:extLst>
          </p:cNvPr>
          <p:cNvSpPr>
            <a:spLocks noEditPoints="1"/>
          </p:cNvSpPr>
          <p:nvPr/>
        </p:nvSpPr>
        <p:spPr bwMode="auto">
          <a:xfrm>
            <a:off x="9572652" y="3272228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46" name="Group 2245">
            <a:extLst>
              <a:ext uri="{FF2B5EF4-FFF2-40B4-BE49-F238E27FC236}">
                <a16:creationId xmlns:a16="http://schemas.microsoft.com/office/drawing/2014/main" id="{68282B8A-5135-E3F6-D6BB-3FCA4B02D821}"/>
              </a:ext>
            </a:extLst>
          </p:cNvPr>
          <p:cNvGrpSpPr/>
          <p:nvPr/>
        </p:nvGrpSpPr>
        <p:grpSpPr>
          <a:xfrm>
            <a:off x="9698858" y="3413764"/>
            <a:ext cx="585788" cy="587375"/>
            <a:chOff x="3912394" y="3413764"/>
            <a:chExt cx="585788" cy="587375"/>
          </a:xfrm>
        </p:grpSpPr>
        <p:sp>
          <p:nvSpPr>
            <p:cNvPr id="2247" name="Freeform 44">
              <a:extLst>
                <a:ext uri="{FF2B5EF4-FFF2-40B4-BE49-F238E27FC236}">
                  <a16:creationId xmlns:a16="http://schemas.microsoft.com/office/drawing/2014/main" id="{10BBA7E0-260D-ABEB-5AB1-3498755D6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2394" y="341376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8" name="Freeform 45">
              <a:extLst>
                <a:ext uri="{FF2B5EF4-FFF2-40B4-BE49-F238E27FC236}">
                  <a16:creationId xmlns:a16="http://schemas.microsoft.com/office/drawing/2014/main" id="{54548BB2-89E0-D590-A21B-936A0857E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131" y="346932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9" name="Freeform 47">
              <a:extLst>
                <a:ext uri="{FF2B5EF4-FFF2-40B4-BE49-F238E27FC236}">
                  <a16:creationId xmlns:a16="http://schemas.microsoft.com/office/drawing/2014/main" id="{06DEF735-B953-6C16-B1B1-C6E9A23E7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894" y="351377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0" name="Rectangle 48">
              <a:extLst>
                <a:ext uri="{FF2B5EF4-FFF2-40B4-BE49-F238E27FC236}">
                  <a16:creationId xmlns:a16="http://schemas.microsoft.com/office/drawing/2014/main" id="{2C629216-1F09-C7B0-C84B-F4D191215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1469" y="359950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1" name="Rectangle 49">
              <a:extLst>
                <a:ext uri="{FF2B5EF4-FFF2-40B4-BE49-F238E27FC236}">
                  <a16:creationId xmlns:a16="http://schemas.microsoft.com/office/drawing/2014/main" id="{1B1717D0-2F20-ADEC-6E55-E8CAE052E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5279" y="3516952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52" name="Freeform 52">
            <a:extLst>
              <a:ext uri="{FF2B5EF4-FFF2-40B4-BE49-F238E27FC236}">
                <a16:creationId xmlns:a16="http://schemas.microsoft.com/office/drawing/2014/main" id="{AAFBCFEA-BECE-DE34-79E1-2D597C9EE46B}"/>
              </a:ext>
            </a:extLst>
          </p:cNvPr>
          <p:cNvSpPr>
            <a:spLocks noEditPoints="1"/>
          </p:cNvSpPr>
          <p:nvPr/>
        </p:nvSpPr>
        <p:spPr bwMode="auto">
          <a:xfrm>
            <a:off x="9780614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" name="Freeform 58">
            <a:extLst>
              <a:ext uri="{FF2B5EF4-FFF2-40B4-BE49-F238E27FC236}">
                <a16:creationId xmlns:a16="http://schemas.microsoft.com/office/drawing/2014/main" id="{179E3407-BD9E-6F38-02F5-56964CF1DFA1}"/>
              </a:ext>
            </a:extLst>
          </p:cNvPr>
          <p:cNvSpPr>
            <a:spLocks noEditPoints="1"/>
          </p:cNvSpPr>
          <p:nvPr/>
        </p:nvSpPr>
        <p:spPr bwMode="auto">
          <a:xfrm>
            <a:off x="9596464" y="4732728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54" name="Group 2253">
            <a:extLst>
              <a:ext uri="{FF2B5EF4-FFF2-40B4-BE49-F238E27FC236}">
                <a16:creationId xmlns:a16="http://schemas.microsoft.com/office/drawing/2014/main" id="{76F7B9B2-9ADA-2F37-63D9-5EC429AD550C}"/>
              </a:ext>
            </a:extLst>
          </p:cNvPr>
          <p:cNvGrpSpPr/>
          <p:nvPr/>
        </p:nvGrpSpPr>
        <p:grpSpPr>
          <a:xfrm>
            <a:off x="9702279" y="4369393"/>
            <a:ext cx="566738" cy="568325"/>
            <a:chOff x="3915815" y="4369393"/>
            <a:chExt cx="566738" cy="568325"/>
          </a:xfrm>
        </p:grpSpPr>
        <p:sp>
          <p:nvSpPr>
            <p:cNvPr id="2255" name="Freeform 56">
              <a:extLst>
                <a:ext uri="{FF2B5EF4-FFF2-40B4-BE49-F238E27FC236}">
                  <a16:creationId xmlns:a16="http://schemas.microsoft.com/office/drawing/2014/main" id="{5788969C-2835-1CA5-C1A0-311537859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815" y="4369393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6" name="Oval 57">
              <a:extLst>
                <a:ext uri="{FF2B5EF4-FFF2-40B4-BE49-F238E27FC236}">
                  <a16:creationId xmlns:a16="http://schemas.microsoft.com/office/drawing/2014/main" id="{11629616-F8B1-7CCC-D511-56E49D4D2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1377" y="4423368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7" name="Freeform 59">
              <a:extLst>
                <a:ext uri="{FF2B5EF4-FFF2-40B4-BE49-F238E27FC236}">
                  <a16:creationId xmlns:a16="http://schemas.microsoft.com/office/drawing/2014/main" id="{533B9D20-0067-DA3C-E20E-E39937E2D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377" y="4450355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8" name="Rectangle 60">
              <a:extLst>
                <a:ext uri="{FF2B5EF4-FFF2-40B4-BE49-F238E27FC236}">
                  <a16:creationId xmlns:a16="http://schemas.microsoft.com/office/drawing/2014/main" id="{AB548DC3-9732-7804-F776-0FD71472CF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540" y="4553543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9" name="Rectangle 61">
              <a:extLst>
                <a:ext uri="{FF2B5EF4-FFF2-40B4-BE49-F238E27FC236}">
                  <a16:creationId xmlns:a16="http://schemas.microsoft.com/office/drawing/2014/main" id="{9DA41755-564A-0674-6B33-DEDF679F0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0127" y="4456705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60" name="Group 2259">
            <a:extLst>
              <a:ext uri="{FF2B5EF4-FFF2-40B4-BE49-F238E27FC236}">
                <a16:creationId xmlns:a16="http://schemas.microsoft.com/office/drawing/2014/main" id="{E406B881-B56E-754D-0BF7-018AE1A8AC4F}"/>
              </a:ext>
            </a:extLst>
          </p:cNvPr>
          <p:cNvGrpSpPr/>
          <p:nvPr/>
        </p:nvGrpSpPr>
        <p:grpSpPr>
          <a:xfrm>
            <a:off x="9067827" y="5145885"/>
            <a:ext cx="631031" cy="577850"/>
            <a:chOff x="3281363" y="5145885"/>
            <a:chExt cx="631031" cy="577850"/>
          </a:xfrm>
        </p:grpSpPr>
        <p:sp>
          <p:nvSpPr>
            <p:cNvPr id="2261" name="Freeform 62">
              <a:extLst>
                <a:ext uri="{FF2B5EF4-FFF2-40B4-BE49-F238E27FC236}">
                  <a16:creationId xmlns:a16="http://schemas.microsoft.com/office/drawing/2014/main" id="{A9CEA71E-6A2C-02A3-286C-E9BD6CD1E2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544" y="5145885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2" name="Freeform 63">
              <a:extLst>
                <a:ext uri="{FF2B5EF4-FFF2-40B4-BE49-F238E27FC236}">
                  <a16:creationId xmlns:a16="http://schemas.microsoft.com/office/drawing/2014/main" id="{DCCAAF9B-5FED-532F-D886-756DB82BF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1694" y="5203035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3" name="Freeform 64">
              <a:extLst>
                <a:ext uri="{FF2B5EF4-FFF2-40B4-BE49-F238E27FC236}">
                  <a16:creationId xmlns:a16="http://schemas.microsoft.com/office/drawing/2014/main" id="{27ECF52C-91BC-CDCD-4D29-72FB48B06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4" name="Freeform 65">
              <a:extLst>
                <a:ext uri="{FF2B5EF4-FFF2-40B4-BE49-F238E27FC236}">
                  <a16:creationId xmlns:a16="http://schemas.microsoft.com/office/drawing/2014/main" id="{30345822-74A4-BD51-8F24-2839E3A8C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3282" y="5236373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5" name="Rectangle 66">
              <a:extLst>
                <a:ext uri="{FF2B5EF4-FFF2-40B4-BE49-F238E27FC236}">
                  <a16:creationId xmlns:a16="http://schemas.microsoft.com/office/drawing/2014/main" id="{24D93D5F-FDEF-BDAE-9F75-6AFEF02DCA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3619" y="5331623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6" name="Rectangle 67">
              <a:extLst>
                <a:ext uri="{FF2B5EF4-FFF2-40B4-BE49-F238E27FC236}">
                  <a16:creationId xmlns:a16="http://schemas.microsoft.com/office/drawing/2014/main" id="{80DC9387-6C59-2E46-2702-EB5F9C731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0602" y="5242723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67" name="Freeform 78">
            <a:extLst>
              <a:ext uri="{FF2B5EF4-FFF2-40B4-BE49-F238E27FC236}">
                <a16:creationId xmlns:a16="http://schemas.microsoft.com/office/drawing/2014/main" id="{C3FB4E83-9A73-C7F2-DD49-26C8B47A0A32}"/>
              </a:ext>
            </a:extLst>
          </p:cNvPr>
          <p:cNvSpPr>
            <a:spLocks noEditPoints="1"/>
          </p:cNvSpPr>
          <p:nvPr/>
        </p:nvSpPr>
        <p:spPr bwMode="auto">
          <a:xfrm>
            <a:off x="6799289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68" name="Group 2267">
            <a:extLst>
              <a:ext uri="{FF2B5EF4-FFF2-40B4-BE49-F238E27FC236}">
                <a16:creationId xmlns:a16="http://schemas.microsoft.com/office/drawing/2014/main" id="{EAA3A679-C15F-A200-660B-0A84400EE54B}"/>
              </a:ext>
            </a:extLst>
          </p:cNvPr>
          <p:cNvGrpSpPr/>
          <p:nvPr/>
        </p:nvGrpSpPr>
        <p:grpSpPr>
          <a:xfrm>
            <a:off x="8230421" y="5462575"/>
            <a:ext cx="568325" cy="566738"/>
            <a:chOff x="2443957" y="5462575"/>
            <a:chExt cx="568325" cy="566738"/>
          </a:xfrm>
        </p:grpSpPr>
        <p:sp>
          <p:nvSpPr>
            <p:cNvPr id="2269" name="Freeform 88">
              <a:extLst>
                <a:ext uri="{FF2B5EF4-FFF2-40B4-BE49-F238E27FC236}">
                  <a16:creationId xmlns:a16="http://schemas.microsoft.com/office/drawing/2014/main" id="{39D707C8-FC08-AD50-7978-07CB3988E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3957" y="5462575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0" name="Oval 89">
              <a:extLst>
                <a:ext uri="{FF2B5EF4-FFF2-40B4-BE49-F238E27FC236}">
                  <a16:creationId xmlns:a16="http://schemas.microsoft.com/office/drawing/2014/main" id="{58C6B4EF-96D9-AA08-F97A-E8C8983ED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1107" y="5518137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1" name="Freeform 90">
              <a:extLst>
                <a:ext uri="{FF2B5EF4-FFF2-40B4-BE49-F238E27FC236}">
                  <a16:creationId xmlns:a16="http://schemas.microsoft.com/office/drawing/2014/main" id="{94AEE70D-28E1-03EB-0A2C-85CAD9D541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2" name="Freeform 91">
              <a:extLst>
                <a:ext uri="{FF2B5EF4-FFF2-40B4-BE49-F238E27FC236}">
                  <a16:creationId xmlns:a16="http://schemas.microsoft.com/office/drawing/2014/main" id="{18ECE3EE-87B1-834A-5100-47B25DB78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1107" y="5545125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3" name="Rectangle 92">
              <a:extLst>
                <a:ext uri="{FF2B5EF4-FFF2-40B4-BE49-F238E27FC236}">
                  <a16:creationId xmlns:a16="http://schemas.microsoft.com/office/drawing/2014/main" id="{90B0D01F-9563-5747-05CE-37008BABE0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9857" y="5608625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4" name="Rectangle 93">
              <a:extLst>
                <a:ext uri="{FF2B5EF4-FFF2-40B4-BE49-F238E27FC236}">
                  <a16:creationId xmlns:a16="http://schemas.microsoft.com/office/drawing/2014/main" id="{06DD3B11-79F1-F16E-D410-EDE9EA53F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3985" y="5549887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75" name="Group 2274">
            <a:extLst>
              <a:ext uri="{FF2B5EF4-FFF2-40B4-BE49-F238E27FC236}">
                <a16:creationId xmlns:a16="http://schemas.microsoft.com/office/drawing/2014/main" id="{D2BC6749-8FE4-0219-DD9F-57F2C5747A09}"/>
              </a:ext>
            </a:extLst>
          </p:cNvPr>
          <p:cNvGrpSpPr/>
          <p:nvPr/>
        </p:nvGrpSpPr>
        <p:grpSpPr>
          <a:xfrm>
            <a:off x="7329775" y="2648341"/>
            <a:ext cx="571500" cy="573088"/>
            <a:chOff x="1543311" y="2648341"/>
            <a:chExt cx="571500" cy="573088"/>
          </a:xfrm>
        </p:grpSpPr>
        <p:sp>
          <p:nvSpPr>
            <p:cNvPr id="2276" name="Freeform 68">
              <a:extLst>
                <a:ext uri="{FF2B5EF4-FFF2-40B4-BE49-F238E27FC236}">
                  <a16:creationId xmlns:a16="http://schemas.microsoft.com/office/drawing/2014/main" id="{D2053FAB-23C3-B18B-CDA9-CB962C657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3311" y="2648341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7" name="Freeform 69">
              <a:extLst>
                <a:ext uri="{FF2B5EF4-FFF2-40B4-BE49-F238E27FC236}">
                  <a16:creationId xmlns:a16="http://schemas.microsoft.com/office/drawing/2014/main" id="{31E72F13-3748-A49A-20D2-53CC8636A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874" y="2702316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8" name="Freeform 70">
              <a:extLst>
                <a:ext uri="{FF2B5EF4-FFF2-40B4-BE49-F238E27FC236}">
                  <a16:creationId xmlns:a16="http://schemas.microsoft.com/office/drawing/2014/main" id="{874DF346-59D9-B0D2-819A-912839250B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9" name="Freeform 71">
              <a:extLst>
                <a:ext uri="{FF2B5EF4-FFF2-40B4-BE49-F238E27FC236}">
                  <a16:creationId xmlns:a16="http://schemas.microsoft.com/office/drawing/2014/main" id="{A0CBAFAA-A5D9-5906-4A03-412EE1D56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049" y="2707078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0" name="Rectangle 94">
              <a:extLst>
                <a:ext uri="{FF2B5EF4-FFF2-40B4-BE49-F238E27FC236}">
                  <a16:creationId xmlns:a16="http://schemas.microsoft.com/office/drawing/2014/main" id="{542A5322-3DD1-6BA3-4265-1AC5053844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5236" y="2864241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1" name="Rectangle 95">
              <a:extLst>
                <a:ext uri="{FF2B5EF4-FFF2-40B4-BE49-F238E27FC236}">
                  <a16:creationId xmlns:a16="http://schemas.microsoft.com/office/drawing/2014/main" id="{D8F94CAF-906A-51F6-4250-E40B4F6F2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7146" y="2722001"/>
              <a:ext cx="15549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9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82" name="Group 2281">
            <a:extLst>
              <a:ext uri="{FF2B5EF4-FFF2-40B4-BE49-F238E27FC236}">
                <a16:creationId xmlns:a16="http://schemas.microsoft.com/office/drawing/2014/main" id="{5304FC0B-7697-4371-E327-F6501A662B77}"/>
              </a:ext>
            </a:extLst>
          </p:cNvPr>
          <p:cNvGrpSpPr/>
          <p:nvPr/>
        </p:nvGrpSpPr>
        <p:grpSpPr>
          <a:xfrm>
            <a:off x="6754750" y="3389703"/>
            <a:ext cx="584200" cy="594502"/>
            <a:chOff x="968286" y="3389703"/>
            <a:chExt cx="584200" cy="594502"/>
          </a:xfrm>
        </p:grpSpPr>
        <p:sp>
          <p:nvSpPr>
            <p:cNvPr id="2283" name="Freeform 72">
              <a:extLst>
                <a:ext uri="{FF2B5EF4-FFF2-40B4-BE49-F238E27FC236}">
                  <a16:creationId xmlns:a16="http://schemas.microsoft.com/office/drawing/2014/main" id="{380CE7FD-0BF3-0098-EF41-D82415BDE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286" y="3396830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4" name="Freeform 73">
              <a:extLst>
                <a:ext uri="{FF2B5EF4-FFF2-40B4-BE49-F238E27FC236}">
                  <a16:creationId xmlns:a16="http://schemas.microsoft.com/office/drawing/2014/main" id="{8B5AD6B1-BF23-66EC-9AD2-E2CF97C16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848" y="3452393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5" name="Freeform 74">
              <a:extLst>
                <a:ext uri="{FF2B5EF4-FFF2-40B4-BE49-F238E27FC236}">
                  <a16:creationId xmlns:a16="http://schemas.microsoft.com/office/drawing/2014/main" id="{D115534E-6FDE-9F66-E1FF-97AE199D64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6" name="Freeform 75">
              <a:extLst>
                <a:ext uri="{FF2B5EF4-FFF2-40B4-BE49-F238E27FC236}">
                  <a16:creationId xmlns:a16="http://schemas.microsoft.com/office/drawing/2014/main" id="{3E23EE6A-F138-FA65-C74B-D3D1E7989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611" y="3463505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7" name="Rectangle 96">
              <a:extLst>
                <a:ext uri="{FF2B5EF4-FFF2-40B4-BE49-F238E27FC236}">
                  <a16:creationId xmlns:a16="http://schemas.microsoft.com/office/drawing/2014/main" id="{6AC5F998-33F6-C5C0-C73B-32F27C3AC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2273" y="3614318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8" name="Rectangle 97">
              <a:extLst>
                <a:ext uri="{FF2B5EF4-FFF2-40B4-BE49-F238E27FC236}">
                  <a16:creationId xmlns:a16="http://schemas.microsoft.com/office/drawing/2014/main" id="{5990B06C-56E4-5A6B-B366-78B89A50E1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7993" y="3527005"/>
              <a:ext cx="15709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8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89" name="Group 2288">
            <a:extLst>
              <a:ext uri="{FF2B5EF4-FFF2-40B4-BE49-F238E27FC236}">
                <a16:creationId xmlns:a16="http://schemas.microsoft.com/office/drawing/2014/main" id="{573E3101-D1B0-D585-7D3D-B4303CC7752E}"/>
              </a:ext>
            </a:extLst>
          </p:cNvPr>
          <p:cNvGrpSpPr/>
          <p:nvPr/>
        </p:nvGrpSpPr>
        <p:grpSpPr>
          <a:xfrm>
            <a:off x="6779445" y="4396555"/>
            <a:ext cx="569913" cy="568325"/>
            <a:chOff x="992981" y="4396555"/>
            <a:chExt cx="569913" cy="568325"/>
          </a:xfrm>
        </p:grpSpPr>
        <p:sp>
          <p:nvSpPr>
            <p:cNvPr id="2290" name="Freeform 80">
              <a:extLst>
                <a:ext uri="{FF2B5EF4-FFF2-40B4-BE49-F238E27FC236}">
                  <a16:creationId xmlns:a16="http://schemas.microsoft.com/office/drawing/2014/main" id="{9FCD977D-973E-9DF3-840A-F25CADE37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981" y="4396555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1" name="Freeform 81">
              <a:extLst>
                <a:ext uri="{FF2B5EF4-FFF2-40B4-BE49-F238E27FC236}">
                  <a16:creationId xmlns:a16="http://schemas.microsoft.com/office/drawing/2014/main" id="{22C781A5-79D1-4EB7-92B7-60D8C7B9C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544" y="4453705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2" name="Freeform 82">
              <a:extLst>
                <a:ext uri="{FF2B5EF4-FFF2-40B4-BE49-F238E27FC236}">
                  <a16:creationId xmlns:a16="http://schemas.microsoft.com/office/drawing/2014/main" id="{12EC360C-3C9A-2845-AA22-5738A0FDAF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3" name="Freeform 83">
              <a:extLst>
                <a:ext uri="{FF2B5EF4-FFF2-40B4-BE49-F238E27FC236}">
                  <a16:creationId xmlns:a16="http://schemas.microsoft.com/office/drawing/2014/main" id="{CF7A7FE1-6B49-45B3-7E63-3BC86ACB7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544" y="4455293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4" name="Rectangle 100">
              <a:extLst>
                <a:ext uri="{FF2B5EF4-FFF2-40B4-BE49-F238E27FC236}">
                  <a16:creationId xmlns:a16="http://schemas.microsoft.com/office/drawing/2014/main" id="{673114E9-894F-DD16-D949-EC4572B3D7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7294" y="4575943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5" name="Rectangle 101">
              <a:extLst>
                <a:ext uri="{FF2B5EF4-FFF2-40B4-BE49-F238E27FC236}">
                  <a16:creationId xmlns:a16="http://schemas.microsoft.com/office/drawing/2014/main" id="{6C50583B-A9DF-BD72-DE7B-2F664FC2B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7769" y="4490218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7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96" name="Group 2295">
            <a:extLst>
              <a:ext uri="{FF2B5EF4-FFF2-40B4-BE49-F238E27FC236}">
                <a16:creationId xmlns:a16="http://schemas.microsoft.com/office/drawing/2014/main" id="{D94F4D1A-9634-EB01-4306-6C212945DA6A}"/>
              </a:ext>
            </a:extLst>
          </p:cNvPr>
          <p:cNvGrpSpPr/>
          <p:nvPr/>
        </p:nvGrpSpPr>
        <p:grpSpPr>
          <a:xfrm>
            <a:off x="7328086" y="5153038"/>
            <a:ext cx="579438" cy="577850"/>
            <a:chOff x="1541622" y="5153038"/>
            <a:chExt cx="579438" cy="577850"/>
          </a:xfrm>
        </p:grpSpPr>
        <p:sp>
          <p:nvSpPr>
            <p:cNvPr id="2297" name="Freeform 84">
              <a:extLst>
                <a:ext uri="{FF2B5EF4-FFF2-40B4-BE49-F238E27FC236}">
                  <a16:creationId xmlns:a16="http://schemas.microsoft.com/office/drawing/2014/main" id="{6D0EB254-0FC1-CE50-3E0E-A2594019F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622" y="5153038"/>
              <a:ext cx="579438" cy="577850"/>
            </a:xfrm>
            <a:custGeom>
              <a:avLst/>
              <a:gdLst>
                <a:gd name="T0" fmla="*/ 123 w 237"/>
                <a:gd name="T1" fmla="*/ 2 h 236"/>
                <a:gd name="T2" fmla="*/ 235 w 237"/>
                <a:gd name="T3" fmla="*/ 122 h 236"/>
                <a:gd name="T4" fmla="*/ 115 w 237"/>
                <a:gd name="T5" fmla="*/ 234 h 236"/>
                <a:gd name="T6" fmla="*/ 3 w 237"/>
                <a:gd name="T7" fmla="*/ 114 h 236"/>
                <a:gd name="T8" fmla="*/ 123 w 237"/>
                <a:gd name="T9" fmla="*/ 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236">
                  <a:moveTo>
                    <a:pt x="123" y="2"/>
                  </a:moveTo>
                  <a:cubicBezTo>
                    <a:pt x="187" y="4"/>
                    <a:pt x="237" y="58"/>
                    <a:pt x="235" y="122"/>
                  </a:cubicBezTo>
                  <a:cubicBezTo>
                    <a:pt x="232" y="186"/>
                    <a:pt x="178" y="236"/>
                    <a:pt x="115" y="234"/>
                  </a:cubicBezTo>
                  <a:cubicBezTo>
                    <a:pt x="51" y="231"/>
                    <a:pt x="0" y="178"/>
                    <a:pt x="3" y="114"/>
                  </a:cubicBezTo>
                  <a:cubicBezTo>
                    <a:pt x="5" y="50"/>
                    <a:pt x="59" y="0"/>
                    <a:pt x="123" y="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8" name="Freeform 85">
              <a:extLst>
                <a:ext uri="{FF2B5EF4-FFF2-40B4-BE49-F238E27FC236}">
                  <a16:creationId xmlns:a16="http://schemas.microsoft.com/office/drawing/2014/main" id="{352B3C38-6DE0-7667-9877-A09B07A74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185" y="5210188"/>
              <a:ext cx="466725" cy="463550"/>
            </a:xfrm>
            <a:custGeom>
              <a:avLst/>
              <a:gdLst>
                <a:gd name="T0" fmla="*/ 99 w 191"/>
                <a:gd name="T1" fmla="*/ 1 h 190"/>
                <a:gd name="T2" fmla="*/ 189 w 191"/>
                <a:gd name="T3" fmla="*/ 98 h 190"/>
                <a:gd name="T4" fmla="*/ 92 w 191"/>
                <a:gd name="T5" fmla="*/ 188 h 190"/>
                <a:gd name="T6" fmla="*/ 2 w 191"/>
                <a:gd name="T7" fmla="*/ 91 h 190"/>
                <a:gd name="T8" fmla="*/ 99 w 191"/>
                <a:gd name="T9" fmla="*/ 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90">
                  <a:moveTo>
                    <a:pt x="99" y="1"/>
                  </a:moveTo>
                  <a:cubicBezTo>
                    <a:pt x="150" y="3"/>
                    <a:pt x="191" y="47"/>
                    <a:pt x="189" y="98"/>
                  </a:cubicBezTo>
                  <a:cubicBezTo>
                    <a:pt x="187" y="149"/>
                    <a:pt x="144" y="190"/>
                    <a:pt x="92" y="188"/>
                  </a:cubicBezTo>
                  <a:cubicBezTo>
                    <a:pt x="41" y="186"/>
                    <a:pt x="0" y="143"/>
                    <a:pt x="2" y="91"/>
                  </a:cubicBezTo>
                  <a:cubicBezTo>
                    <a:pt x="4" y="40"/>
                    <a:pt x="47" y="0"/>
                    <a:pt x="99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9" name="Freeform 86">
              <a:extLst>
                <a:ext uri="{FF2B5EF4-FFF2-40B4-BE49-F238E27FC236}">
                  <a16:creationId xmlns:a16="http://schemas.microsoft.com/office/drawing/2014/main" id="{28BAFF4E-615C-9408-9E10-F4C9267B9A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0" name="Freeform 87">
              <a:extLst>
                <a:ext uri="{FF2B5EF4-FFF2-40B4-BE49-F238E27FC236}">
                  <a16:creationId xmlns:a16="http://schemas.microsoft.com/office/drawing/2014/main" id="{9AD9F20D-BD83-91AE-B4D1-BCCECE912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947" y="5214951"/>
              <a:ext cx="200025" cy="422275"/>
            </a:xfrm>
            <a:custGeom>
              <a:avLst/>
              <a:gdLst>
                <a:gd name="T0" fmla="*/ 4 w 82"/>
                <a:gd name="T1" fmla="*/ 67 h 173"/>
                <a:gd name="T2" fmla="*/ 4 w 82"/>
                <a:gd name="T3" fmla="*/ 68 h 173"/>
                <a:gd name="T4" fmla="*/ 3 w 82"/>
                <a:gd name="T5" fmla="*/ 68 h 173"/>
                <a:gd name="T6" fmla="*/ 3 w 82"/>
                <a:gd name="T7" fmla="*/ 68 h 173"/>
                <a:gd name="T8" fmla="*/ 3 w 82"/>
                <a:gd name="T9" fmla="*/ 69 h 173"/>
                <a:gd name="T10" fmla="*/ 3 w 82"/>
                <a:gd name="T11" fmla="*/ 69 h 173"/>
                <a:gd name="T12" fmla="*/ 3 w 82"/>
                <a:gd name="T13" fmla="*/ 70 h 173"/>
                <a:gd name="T14" fmla="*/ 3 w 82"/>
                <a:gd name="T15" fmla="*/ 70 h 173"/>
                <a:gd name="T16" fmla="*/ 3 w 82"/>
                <a:gd name="T17" fmla="*/ 71 h 173"/>
                <a:gd name="T18" fmla="*/ 3 w 82"/>
                <a:gd name="T19" fmla="*/ 71 h 173"/>
                <a:gd name="T20" fmla="*/ 3 w 82"/>
                <a:gd name="T21" fmla="*/ 71 h 173"/>
                <a:gd name="T22" fmla="*/ 2 w 82"/>
                <a:gd name="T23" fmla="*/ 72 h 173"/>
                <a:gd name="T24" fmla="*/ 2 w 82"/>
                <a:gd name="T25" fmla="*/ 72 h 173"/>
                <a:gd name="T26" fmla="*/ 2 w 82"/>
                <a:gd name="T27" fmla="*/ 73 h 173"/>
                <a:gd name="T28" fmla="*/ 2 w 82"/>
                <a:gd name="T29" fmla="*/ 74 h 173"/>
                <a:gd name="T30" fmla="*/ 2 w 82"/>
                <a:gd name="T31" fmla="*/ 74 h 173"/>
                <a:gd name="T32" fmla="*/ 2 w 82"/>
                <a:gd name="T33" fmla="*/ 74 h 173"/>
                <a:gd name="T34" fmla="*/ 2 w 82"/>
                <a:gd name="T35" fmla="*/ 75 h 173"/>
                <a:gd name="T36" fmla="*/ 2 w 82"/>
                <a:gd name="T37" fmla="*/ 75 h 173"/>
                <a:gd name="T38" fmla="*/ 2 w 82"/>
                <a:gd name="T39" fmla="*/ 76 h 173"/>
                <a:gd name="T40" fmla="*/ 1 w 82"/>
                <a:gd name="T41" fmla="*/ 77 h 173"/>
                <a:gd name="T42" fmla="*/ 1 w 82"/>
                <a:gd name="T43" fmla="*/ 77 h 173"/>
                <a:gd name="T44" fmla="*/ 1 w 82"/>
                <a:gd name="T45" fmla="*/ 78 h 173"/>
                <a:gd name="T46" fmla="*/ 1 w 82"/>
                <a:gd name="T47" fmla="*/ 78 h 173"/>
                <a:gd name="T48" fmla="*/ 1 w 82"/>
                <a:gd name="T49" fmla="*/ 78 h 173"/>
                <a:gd name="T50" fmla="*/ 1 w 82"/>
                <a:gd name="T51" fmla="*/ 79 h 173"/>
                <a:gd name="T52" fmla="*/ 1 w 82"/>
                <a:gd name="T53" fmla="*/ 80 h 173"/>
                <a:gd name="T54" fmla="*/ 1 w 82"/>
                <a:gd name="T55" fmla="*/ 81 h 173"/>
                <a:gd name="T56" fmla="*/ 1 w 82"/>
                <a:gd name="T57" fmla="*/ 81 h 173"/>
                <a:gd name="T58" fmla="*/ 1 w 82"/>
                <a:gd name="T59" fmla="*/ 81 h 173"/>
                <a:gd name="T60" fmla="*/ 1 w 82"/>
                <a:gd name="T61" fmla="*/ 82 h 173"/>
                <a:gd name="T62" fmla="*/ 1 w 82"/>
                <a:gd name="T63" fmla="*/ 82 h 173"/>
                <a:gd name="T64" fmla="*/ 1 w 82"/>
                <a:gd name="T65" fmla="*/ 83 h 173"/>
                <a:gd name="T66" fmla="*/ 1 w 82"/>
                <a:gd name="T67" fmla="*/ 84 h 173"/>
                <a:gd name="T68" fmla="*/ 0 w 82"/>
                <a:gd name="T69" fmla="*/ 84 h 173"/>
                <a:gd name="T70" fmla="*/ 0 w 82"/>
                <a:gd name="T71" fmla="*/ 85 h 173"/>
                <a:gd name="T72" fmla="*/ 0 w 82"/>
                <a:gd name="T73" fmla="*/ 85 h 173"/>
                <a:gd name="T74" fmla="*/ 0 w 82"/>
                <a:gd name="T75" fmla="*/ 85 h 173"/>
                <a:gd name="T76" fmla="*/ 0 w 82"/>
                <a:gd name="T77" fmla="*/ 86 h 173"/>
                <a:gd name="T78" fmla="*/ 0 w 82"/>
                <a:gd name="T79" fmla="*/ 86 h 173"/>
                <a:gd name="T80" fmla="*/ 0 w 82"/>
                <a:gd name="T81" fmla="*/ 87 h 173"/>
                <a:gd name="T82" fmla="*/ 0 w 82"/>
                <a:gd name="T83" fmla="*/ 87 h 173"/>
                <a:gd name="T84" fmla="*/ 0 w 82"/>
                <a:gd name="T85" fmla="*/ 88 h 173"/>
                <a:gd name="T86" fmla="*/ 0 w 82"/>
                <a:gd name="T87" fmla="*/ 88 h 173"/>
                <a:gd name="T88" fmla="*/ 0 w 82"/>
                <a:gd name="T89" fmla="*/ 89 h 173"/>
                <a:gd name="T90" fmla="*/ 0 w 82"/>
                <a:gd name="T91" fmla="*/ 89 h 173"/>
                <a:gd name="T92" fmla="*/ 0 w 82"/>
                <a:gd name="T93" fmla="*/ 89 h 173"/>
                <a:gd name="T94" fmla="*/ 0 w 82"/>
                <a:gd name="T95" fmla="*/ 90 h 173"/>
                <a:gd name="T96" fmla="*/ 2 w 82"/>
                <a:gd name="T97" fmla="*/ 112 h 173"/>
                <a:gd name="T98" fmla="*/ 2 w 82"/>
                <a:gd name="T99" fmla="*/ 113 h 173"/>
                <a:gd name="T100" fmla="*/ 2 w 82"/>
                <a:gd name="T101" fmla="*/ 114 h 173"/>
                <a:gd name="T102" fmla="*/ 3 w 82"/>
                <a:gd name="T103" fmla="*/ 114 h 173"/>
                <a:gd name="T104" fmla="*/ 3 w 82"/>
                <a:gd name="T105" fmla="*/ 115 h 173"/>
                <a:gd name="T106" fmla="*/ 44 w 82"/>
                <a:gd name="T107" fmla="*/ 171 h 173"/>
                <a:gd name="T108" fmla="*/ 16 w 82"/>
                <a:gd name="T109" fmla="*/ 94 h 173"/>
                <a:gd name="T110" fmla="*/ 82 w 82"/>
                <a:gd name="T11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2" h="173">
                  <a:moveTo>
                    <a:pt x="82" y="0"/>
                  </a:moveTo>
                  <a:cubicBezTo>
                    <a:pt x="45" y="5"/>
                    <a:pt x="14" y="32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8"/>
                    <a:pt x="1" y="105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5"/>
                    <a:pt x="3" y="11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9" y="139"/>
                    <a:pt x="25" y="161"/>
                    <a:pt x="46" y="173"/>
                  </a:cubicBezTo>
                  <a:cubicBezTo>
                    <a:pt x="45" y="172"/>
                    <a:pt x="45" y="172"/>
                    <a:pt x="44" y="171"/>
                  </a:cubicBezTo>
                  <a:cubicBezTo>
                    <a:pt x="39" y="164"/>
                    <a:pt x="33" y="156"/>
                    <a:pt x="28" y="149"/>
                  </a:cubicBezTo>
                  <a:cubicBezTo>
                    <a:pt x="19" y="132"/>
                    <a:pt x="15" y="114"/>
                    <a:pt x="16" y="95"/>
                  </a:cubicBezTo>
                  <a:cubicBezTo>
                    <a:pt x="16" y="94"/>
                    <a:pt x="16" y="94"/>
                    <a:pt x="16" y="94"/>
                  </a:cubicBezTo>
                  <a:cubicBezTo>
                    <a:pt x="17" y="85"/>
                    <a:pt x="19" y="76"/>
                    <a:pt x="20" y="66"/>
                  </a:cubicBezTo>
                  <a:cubicBezTo>
                    <a:pt x="26" y="49"/>
                    <a:pt x="36" y="33"/>
                    <a:pt x="49" y="21"/>
                  </a:cubicBezTo>
                  <a:cubicBezTo>
                    <a:pt x="59" y="12"/>
                    <a:pt x="70" y="5"/>
                    <a:pt x="82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1" name="Rectangle 102">
              <a:extLst>
                <a:ext uri="{FF2B5EF4-FFF2-40B4-BE49-F238E27FC236}">
                  <a16:creationId xmlns:a16="http://schemas.microsoft.com/office/drawing/2014/main" id="{FDBEAA51-F349-E7B8-4650-953C2632A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0697" y="5368938"/>
              <a:ext cx="147638" cy="1873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2" name="Rectangle 103">
              <a:extLst>
                <a:ext uri="{FF2B5EF4-FFF2-40B4-BE49-F238E27FC236}">
                  <a16:creationId xmlns:a16="http://schemas.microsoft.com/office/drawing/2014/main" id="{C1AFEC33-743B-BF16-C0CE-3C55F5FC9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8790" y="5278451"/>
              <a:ext cx="16030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03" name="Oval 107">
            <a:extLst>
              <a:ext uri="{FF2B5EF4-FFF2-40B4-BE49-F238E27FC236}">
                <a16:creationId xmlns:a16="http://schemas.microsoft.com/office/drawing/2014/main" id="{818F090C-C588-2BF9-4232-A9E05F02B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6789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4" name="Oval 108">
            <a:extLst>
              <a:ext uri="{FF2B5EF4-FFF2-40B4-BE49-F238E27FC236}">
                <a16:creationId xmlns:a16="http://schemas.microsoft.com/office/drawing/2014/main" id="{925AC037-D7B4-4FF6-45F1-6BC026571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5527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5" name="Freeform 109">
            <a:extLst>
              <a:ext uri="{FF2B5EF4-FFF2-40B4-BE49-F238E27FC236}">
                <a16:creationId xmlns:a16="http://schemas.microsoft.com/office/drawing/2014/main" id="{B4E5F812-8009-72C5-CC4C-FF5F0A1E320B}"/>
              </a:ext>
            </a:extLst>
          </p:cNvPr>
          <p:cNvSpPr>
            <a:spLocks/>
          </p:cNvSpPr>
          <p:nvPr/>
        </p:nvSpPr>
        <p:spPr bwMode="auto">
          <a:xfrm>
            <a:off x="7594627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6" name="Freeform 110">
            <a:extLst>
              <a:ext uri="{FF2B5EF4-FFF2-40B4-BE49-F238E27FC236}">
                <a16:creationId xmlns:a16="http://schemas.microsoft.com/office/drawing/2014/main" id="{D81FF784-341C-CA4C-B902-EBE94ABD2E4F}"/>
              </a:ext>
            </a:extLst>
          </p:cNvPr>
          <p:cNvSpPr>
            <a:spLocks/>
          </p:cNvSpPr>
          <p:nvPr/>
        </p:nvSpPr>
        <p:spPr bwMode="auto">
          <a:xfrm>
            <a:off x="7750202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7" name="Freeform 111">
            <a:extLst>
              <a:ext uri="{FF2B5EF4-FFF2-40B4-BE49-F238E27FC236}">
                <a16:creationId xmlns:a16="http://schemas.microsoft.com/office/drawing/2014/main" id="{8DB24851-4B5A-0F46-C976-D0CABC1D8D70}"/>
              </a:ext>
            </a:extLst>
          </p:cNvPr>
          <p:cNvSpPr>
            <a:spLocks/>
          </p:cNvSpPr>
          <p:nvPr/>
        </p:nvSpPr>
        <p:spPr bwMode="auto">
          <a:xfrm>
            <a:off x="5816627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8" name="Freeform 112">
            <a:extLst>
              <a:ext uri="{FF2B5EF4-FFF2-40B4-BE49-F238E27FC236}">
                <a16:creationId xmlns:a16="http://schemas.microsoft.com/office/drawing/2014/main" id="{0813F53F-3158-29EE-A637-7E365E5F296B}"/>
              </a:ext>
            </a:extLst>
          </p:cNvPr>
          <p:cNvSpPr>
            <a:spLocks/>
          </p:cNvSpPr>
          <p:nvPr/>
        </p:nvSpPr>
        <p:spPr bwMode="auto">
          <a:xfrm>
            <a:off x="5681689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9" name="Freeform 113">
            <a:extLst>
              <a:ext uri="{FF2B5EF4-FFF2-40B4-BE49-F238E27FC236}">
                <a16:creationId xmlns:a16="http://schemas.microsoft.com/office/drawing/2014/main" id="{1C38B65A-2167-BBEB-6ADA-88C6B7B6F824}"/>
              </a:ext>
            </a:extLst>
          </p:cNvPr>
          <p:cNvSpPr>
            <a:spLocks/>
          </p:cNvSpPr>
          <p:nvPr/>
        </p:nvSpPr>
        <p:spPr bwMode="auto">
          <a:xfrm>
            <a:off x="9126564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0" name="Freeform 114">
            <a:extLst>
              <a:ext uri="{FF2B5EF4-FFF2-40B4-BE49-F238E27FC236}">
                <a16:creationId xmlns:a16="http://schemas.microsoft.com/office/drawing/2014/main" id="{5A463999-1ABE-FD35-AEC9-DFDC99F6957B}"/>
              </a:ext>
            </a:extLst>
          </p:cNvPr>
          <p:cNvSpPr>
            <a:spLocks/>
          </p:cNvSpPr>
          <p:nvPr/>
        </p:nvSpPr>
        <p:spPr bwMode="auto">
          <a:xfrm>
            <a:off x="8970989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1" name="Freeform 115">
            <a:extLst>
              <a:ext uri="{FF2B5EF4-FFF2-40B4-BE49-F238E27FC236}">
                <a16:creationId xmlns:a16="http://schemas.microsoft.com/office/drawing/2014/main" id="{6F825EE1-82A2-109E-B74A-1515227B9461}"/>
              </a:ext>
            </a:extLst>
          </p:cNvPr>
          <p:cNvSpPr>
            <a:spLocks/>
          </p:cNvSpPr>
          <p:nvPr/>
        </p:nvSpPr>
        <p:spPr bwMode="auto">
          <a:xfrm>
            <a:off x="9232927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2" name="Freeform 116">
            <a:extLst>
              <a:ext uri="{FF2B5EF4-FFF2-40B4-BE49-F238E27FC236}">
                <a16:creationId xmlns:a16="http://schemas.microsoft.com/office/drawing/2014/main" id="{33F44318-5807-6E70-1A37-1B42604B8823}"/>
              </a:ext>
            </a:extLst>
          </p:cNvPr>
          <p:cNvSpPr>
            <a:spLocks/>
          </p:cNvSpPr>
          <p:nvPr/>
        </p:nvSpPr>
        <p:spPr bwMode="auto">
          <a:xfrm>
            <a:off x="10560077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3" name="Freeform 117">
            <a:extLst>
              <a:ext uri="{FF2B5EF4-FFF2-40B4-BE49-F238E27FC236}">
                <a16:creationId xmlns:a16="http://schemas.microsoft.com/office/drawing/2014/main" id="{AA4998FE-E2F9-86CA-F68E-57AD0A4C1316}"/>
              </a:ext>
            </a:extLst>
          </p:cNvPr>
          <p:cNvSpPr>
            <a:spLocks/>
          </p:cNvSpPr>
          <p:nvPr/>
        </p:nvSpPr>
        <p:spPr bwMode="auto">
          <a:xfrm>
            <a:off x="10282264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6B7D23-7F3D-E832-2059-487450C08F86}"/>
              </a:ext>
            </a:extLst>
          </p:cNvPr>
          <p:cNvGrpSpPr/>
          <p:nvPr/>
        </p:nvGrpSpPr>
        <p:grpSpPr>
          <a:xfrm>
            <a:off x="147470" y="-55991"/>
            <a:ext cx="4268784" cy="2261419"/>
            <a:chOff x="742950" y="78657"/>
            <a:chExt cx="4268784" cy="2261419"/>
          </a:xfrm>
        </p:grpSpPr>
        <p:pic>
          <p:nvPicPr>
            <p:cNvPr id="5" name="Picture 2" descr="Wood Frame Border PNG Transparent Images Free Download | Vector Files |  Pngtree">
              <a:extLst>
                <a:ext uri="{FF2B5EF4-FFF2-40B4-BE49-F238E27FC236}">
                  <a16:creationId xmlns:a16="http://schemas.microsoft.com/office/drawing/2014/main" id="{E8D54D36-46B8-B8AC-587E-B4107F7091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0" y="78657"/>
              <a:ext cx="4268784" cy="2261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06F12E-301C-E65D-1F8E-231C2CC66F27}"/>
                </a:ext>
              </a:extLst>
            </p:cNvPr>
            <p:cNvSpPr txBox="1"/>
            <p:nvPr/>
          </p:nvSpPr>
          <p:spPr>
            <a:xfrm>
              <a:off x="1217282" y="947756"/>
              <a:ext cx="33201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ÔN TẬP THỰC HÀNH</a:t>
              </a:r>
              <a:endParaRPr lang="vi-VN" sz="2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342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00" fill="hold"/>
                                        <p:tgtEl>
                                          <p:spTgt spid="2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5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50000" r="-72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118" y="795411"/>
            <a:ext cx="1413073" cy="1526120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21" y="1015077"/>
            <a:ext cx="1872404" cy="1712080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967" y="4602717"/>
            <a:ext cx="1731324" cy="1869831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47" y="1397000"/>
            <a:ext cx="1758019" cy="1898661"/>
          </a:xfrm>
          <a:prstGeom prst="rect">
            <a:avLst/>
          </a:prstGeom>
        </p:spPr>
      </p:pic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22036" y="5131231"/>
            <a:ext cx="812800" cy="8128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234877" y="1397001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04766" y="107405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61654" y="1998589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380983" y="5944034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8" name="Notched Right Arrow 17">
            <a:hlinkClick r:id="rId18" action="ppaction://hlinksldjump"/>
          </p:cNvPr>
          <p:cNvSpPr/>
          <p:nvPr/>
        </p:nvSpPr>
        <p:spPr>
          <a:xfrm>
            <a:off x="10988104" y="6383867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2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7547" numSld="8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422401" y="473220"/>
            <a:ext cx="9419769" cy="1939779"/>
            <a:chOff x="1012373" y="354915"/>
            <a:chExt cx="7064827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012373" y="354915"/>
              <a:ext cx="7064827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12373" y="471726"/>
              <a:ext cx="6831872" cy="275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Thiết bị nào dưới đây không gắn bộ xử lí thông tin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04569" y="2717800"/>
            <a:ext cx="8737600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A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Điện thoại thông minh.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04571" y="3937000"/>
            <a:ext cx="8737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. Ti vi kỹ thuật số.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04571" y="5170715"/>
            <a:ext cx="8737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907722"/>
              <a:ext cx="6418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C. 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Bếp ga thông thường.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5083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17" y="3937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281" y="2733476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560" y="-190600"/>
            <a:ext cx="1755840" cy="189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1658</TotalTime>
  <Words>397</Words>
  <Application>Microsoft Office PowerPoint</Application>
  <PresentationFormat>Widescreen</PresentationFormat>
  <Paragraphs>57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Aptos</vt:lpstr>
      <vt:lpstr>Arial</vt:lpstr>
      <vt:lpstr>AvantGarde</vt:lpstr>
      <vt:lpstr>Calibri</vt:lpstr>
      <vt:lpstr>Calibri Light</vt:lpstr>
      <vt:lpstr>Grandview Display</vt:lpstr>
      <vt:lpstr>Modern Love</vt:lpstr>
      <vt:lpstr>Open Sans</vt:lpstr>
      <vt:lpstr>Raleway</vt:lpstr>
      <vt:lpstr>Tahoma</vt:lpstr>
      <vt:lpstr>The Hand</vt:lpstr>
      <vt:lpstr>Times New Roman</vt:lpstr>
      <vt:lpstr>UTM Avo</vt:lpstr>
      <vt:lpstr>DashVTI</vt:lpstr>
      <vt:lpstr>1_Office Theme</vt:lpstr>
      <vt:lpstr>SketchyVTI</vt:lpstr>
      <vt:lpstr>2_Office Theme</vt:lpstr>
      <vt:lpstr>Tiết 8: ÔN TẬP GIỮA HỌC KÌ 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 VỀ NHÀ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8: ÔN TẬP GIỮA HỌC KÌ I</dc:title>
  <dc:creator>VnTeach.Com</dc:creator>
  <cp:keywords>VnTeach.Com</cp:keywords>
  <cp:lastModifiedBy>Admin</cp:lastModifiedBy>
  <cp:revision>1</cp:revision>
  <dcterms:created xsi:type="dcterms:W3CDTF">2023-06-05T12:10:35Z</dcterms:created>
  <dcterms:modified xsi:type="dcterms:W3CDTF">2024-11-01T02:40:50Z</dcterms:modified>
</cp:coreProperties>
</file>