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78" r:id="rId2"/>
    <p:sldId id="442" r:id="rId3"/>
    <p:sldId id="443" r:id="rId4"/>
    <p:sldId id="425" r:id="rId5"/>
    <p:sldId id="444" r:id="rId6"/>
    <p:sldId id="446" r:id="rId7"/>
    <p:sldId id="445" r:id="rId8"/>
    <p:sldId id="429" r:id="rId9"/>
    <p:sldId id="449" r:id="rId10"/>
    <p:sldId id="448" r:id="rId11"/>
    <p:sldId id="447" r:id="rId12"/>
    <p:sldId id="430" r:id="rId13"/>
    <p:sldId id="452" r:id="rId14"/>
    <p:sldId id="451" r:id="rId15"/>
    <p:sldId id="450" r:id="rId16"/>
    <p:sldId id="455" r:id="rId17"/>
    <p:sldId id="456" r:id="rId18"/>
    <p:sldId id="454" r:id="rId19"/>
    <p:sldId id="457" r:id="rId20"/>
    <p:sldId id="453" r:id="rId21"/>
    <p:sldId id="432" r:id="rId22"/>
    <p:sldId id="459" r:id="rId23"/>
    <p:sldId id="433" r:id="rId24"/>
    <p:sldId id="434" r:id="rId25"/>
    <p:sldId id="435" r:id="rId26"/>
    <p:sldId id="4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3808"/>
    <a:srgbClr val="FF9900"/>
    <a:srgbClr val="993366"/>
    <a:srgbClr val="CC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58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631441" y="1954479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8071" y="1278610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7</a:t>
            </a:r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19" y="3498032"/>
            <a:ext cx="4556586" cy="270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15401" y="21821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SỞ GIÁO DỤC VÀ ĐÀO TẠO TỈNH ĐĂK LĂK</a:t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 - THPT ĐÔNG DU</a:t>
            </a:r>
          </a:p>
        </p:txBody>
      </p:sp>
    </p:spTree>
    <p:extLst>
      <p:ext uri="{BB962C8B-B14F-4D97-AF65-F5344CB8AC3E}">
        <p14:creationId xmlns:p14="http://schemas.microsoft.com/office/powerpoint/2010/main" val="27736091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43264" y="1911866"/>
            <a:ext cx="363039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SẮM VAI TÌNH HUỐNG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8" y="2665522"/>
            <a:ext cx="5781675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326733" y="1629899"/>
            <a:ext cx="6604003" cy="22163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8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8" y="2208665"/>
            <a:ext cx="5748339" cy="3829278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5232323" y="1615385"/>
            <a:ext cx="6604003" cy="22163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8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517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00" y="2343600"/>
            <a:ext cx="8169557" cy="417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4927" y="1778392"/>
            <a:ext cx="939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5167075" y="2329086"/>
            <a:ext cx="6604003" cy="22163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517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3271" y="1928390"/>
            <a:ext cx="363039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SẮM VAI TÌNH HUỐNG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649" y="2665324"/>
            <a:ext cx="4510522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19 SGK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47" y="1976059"/>
            <a:ext cx="6958640" cy="449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932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517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539989" y="2329085"/>
            <a:ext cx="6604003" cy="22163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6932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517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6" y="1780721"/>
            <a:ext cx="6547076" cy="490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932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1239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6" y="1806427"/>
            <a:ext cx="3686009" cy="2260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90" y="2196599"/>
            <a:ext cx="3263900" cy="376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30" y="2022431"/>
            <a:ext cx="4459488" cy="411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2" y="4119278"/>
            <a:ext cx="3370861" cy="21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223;p6"/>
          <p:cNvSpPr/>
          <p:nvPr/>
        </p:nvSpPr>
        <p:spPr>
          <a:xfrm>
            <a:off x="128176" y="2022431"/>
            <a:ext cx="537864" cy="533400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4;p6"/>
          <p:cNvSpPr/>
          <p:nvPr/>
        </p:nvSpPr>
        <p:spPr>
          <a:xfrm>
            <a:off x="55507" y="3777978"/>
            <a:ext cx="624128" cy="607045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5;p6"/>
          <p:cNvSpPr/>
          <p:nvPr/>
        </p:nvSpPr>
        <p:spPr>
          <a:xfrm>
            <a:off x="3430581" y="1785590"/>
            <a:ext cx="612498" cy="594504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6;p6"/>
          <p:cNvSpPr/>
          <p:nvPr/>
        </p:nvSpPr>
        <p:spPr>
          <a:xfrm>
            <a:off x="8428651" y="1893076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10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5181590" y="4970686"/>
            <a:ext cx="4644581" cy="1575257"/>
          </a:xfrm>
          <a:prstGeom prst="cloudCallout">
            <a:avLst>
              <a:gd name="adj1" fmla="val -36859"/>
              <a:gd name="adj2" fmla="val 5606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919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0" y="2424331"/>
            <a:ext cx="2647299" cy="294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8" y="2424330"/>
            <a:ext cx="3653370" cy="305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17" y="2194355"/>
            <a:ext cx="4429485" cy="351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0" y="2101837"/>
            <a:ext cx="671373" cy="6449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46" y="2183463"/>
            <a:ext cx="911664" cy="6077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03" y="1937497"/>
            <a:ext cx="363147" cy="568325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1094455" y="4959302"/>
            <a:ext cx="4644581" cy="1575257"/>
          </a:xfrm>
          <a:prstGeom prst="cloudCallout">
            <a:avLst>
              <a:gd name="adj1" fmla="val -36859"/>
              <a:gd name="adj2" fmla="val 5606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1239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86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524" y="192839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432" y="2648021"/>
            <a:ext cx="4810511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362963"/>
              </p:ext>
            </p:extLst>
          </p:nvPr>
        </p:nvGraphicFramePr>
        <p:xfrm>
          <a:off x="5297715" y="2144707"/>
          <a:ext cx="6574726" cy="421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238095" imgH="5266667" progId="Paint.Picture">
                  <p:embed/>
                </p:oleObj>
              </mc:Choice>
              <mc:Fallback>
                <p:oleObj name="Bitmap Image" r:id="rId3" imgW="8238095" imgH="526666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7715" y="2144707"/>
                        <a:ext cx="6574726" cy="42125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1239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9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524" y="192839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340122" y="2648020"/>
            <a:ext cx="463827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ý 2,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21 SGK.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22" y="1909266"/>
            <a:ext cx="6477907" cy="45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1239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06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n Ribbon 4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155391" y="1669131"/>
            <a:ext cx="8106226" cy="2670629"/>
          </a:xfrm>
          <a:prstGeom prst="cloudCallout">
            <a:avLst>
              <a:gd name="adj1" fmla="val -40236"/>
              <a:gd name="adj2" fmla="val 649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241766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763598" y="2332216"/>
            <a:ext cx="6728745" cy="2181727"/>
          </a:xfrm>
          <a:prstGeom prst="cloudCallout">
            <a:avLst>
              <a:gd name="adj1" fmla="val -36859"/>
              <a:gd name="adj2" fmla="val 5606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1239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9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5999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toả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3552" y="245089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3141496"/>
            <a:ext cx="4553249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–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33" y="2255837"/>
            <a:ext cx="6869488" cy="311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5999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toả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3552" y="1928390"/>
            <a:ext cx="1990277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836608" y="2774967"/>
            <a:ext cx="10615166" cy="26776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061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2" y="1164762"/>
            <a:ext cx="263752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41156" y="172457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854524" y="2406701"/>
            <a:ext cx="10645254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SBT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Google Shape;160;p4"/>
          <p:cNvSpPr/>
          <p:nvPr/>
        </p:nvSpPr>
        <p:spPr>
          <a:xfrm>
            <a:off x="854524" y="4227763"/>
            <a:ext cx="1743533" cy="1679551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61;p4"/>
          <p:cNvSpPr txBox="1"/>
          <p:nvPr/>
        </p:nvSpPr>
        <p:spPr>
          <a:xfrm>
            <a:off x="1035462" y="4463353"/>
            <a:ext cx="1417452" cy="129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Arial"/>
                <a:cs typeface="Calibri"/>
                <a:sym typeface="Calibri"/>
              </a:rPr>
              <a:t>MONG BẠN THAY ĐỔI ĐIỀU GÌ?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3010340" y="3976361"/>
            <a:ext cx="6728745" cy="2181727"/>
          </a:xfrm>
          <a:prstGeom prst="cloudCallout">
            <a:avLst>
              <a:gd name="adj1" fmla="val -36859"/>
              <a:gd name="adj2" fmla="val 5606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6" grpId="0" animBg="1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3218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17" y="1581167"/>
            <a:ext cx="6813467" cy="495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8252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35734"/>
            <a:ext cx="6149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3: HỢP TÁC THỰC HIỆN NHIỆM VỤ CHUNG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86AA6-AE4B-EE39-42D3-18FE71E5DABA}"/>
              </a:ext>
            </a:extLst>
          </p:cNvPr>
          <p:cNvSpPr txBox="1"/>
          <p:nvPr/>
        </p:nvSpPr>
        <p:spPr>
          <a:xfrm>
            <a:off x="804193" y="394340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" y="448410"/>
            <a:ext cx="3889829" cy="3889829"/>
          </a:xfrm>
          <a:prstGeom prst="rect">
            <a:avLst/>
          </a:prstGeom>
        </p:spPr>
      </p:pic>
      <p:sp>
        <p:nvSpPr>
          <p:cNvPr id="5" name="Down Ribbon 4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98" y="1242328"/>
            <a:ext cx="8120115" cy="4872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5941" y="1611867"/>
            <a:ext cx="44951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“CHÚ KIẾN CON”</a:t>
            </a:r>
          </a:p>
        </p:txBody>
      </p:sp>
    </p:spTree>
    <p:extLst>
      <p:ext uri="{BB962C8B-B14F-4D97-AF65-F5344CB8AC3E}">
        <p14:creationId xmlns:p14="http://schemas.microsoft.com/office/powerpoint/2010/main" val="33367934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4924"/>
            <a:ext cx="7427237" cy="358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228542" y="2975429"/>
            <a:ext cx="5566209" cy="226422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143496"/>
              </p:ext>
            </p:extLst>
          </p:nvPr>
        </p:nvGraphicFramePr>
        <p:xfrm>
          <a:off x="1857827" y="1872343"/>
          <a:ext cx="8363523" cy="473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33333" imgH="4715533" progId="Paint.Picture">
                  <p:embed/>
                </p:oleObj>
              </mc:Choice>
              <mc:Fallback>
                <p:oleObj name="Bitmap Image" r:id="rId3" imgW="8333333" imgH="47155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827" y="1872343"/>
                        <a:ext cx="8363523" cy="4731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96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646967"/>
              </p:ext>
            </p:extLst>
          </p:nvPr>
        </p:nvGraphicFramePr>
        <p:xfrm>
          <a:off x="350636" y="2815771"/>
          <a:ext cx="11490728" cy="2670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00000" imgH="1961905" progId="Paint.Picture">
                  <p:embed/>
                </p:oleObj>
              </mc:Choice>
              <mc:Fallback>
                <p:oleObj name="Bitmap Image" r:id="rId3" imgW="8400000" imgH="196190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36" y="2815771"/>
                        <a:ext cx="11490728" cy="26706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396630" y="2076326"/>
            <a:ext cx="536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5885566" y="1644413"/>
            <a:ext cx="5566208" cy="18099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8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96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712654"/>
              </p:ext>
            </p:extLst>
          </p:nvPr>
        </p:nvGraphicFramePr>
        <p:xfrm>
          <a:off x="5037586" y="2849994"/>
          <a:ext cx="6780246" cy="130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80952" imgH="1609524" progId="Paint.Picture">
                  <p:embed/>
                </p:oleObj>
              </mc:Choice>
              <mc:Fallback>
                <p:oleObj name="Bitmap Image" r:id="rId3" imgW="8380952" imgH="16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586" y="2849994"/>
                        <a:ext cx="6780246" cy="1306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907009" y="202513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7338" y="2849994"/>
            <a:ext cx="4392376" cy="3416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54" y="4297814"/>
            <a:ext cx="5877711" cy="220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96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524" y="192839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954261"/>
              </p:ext>
            </p:extLst>
          </p:nvPr>
        </p:nvGraphicFramePr>
        <p:xfrm>
          <a:off x="4917163" y="2028596"/>
          <a:ext cx="7074983" cy="4146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221223" imgH="4809524" progId="Paint.Picture">
                  <p:embed/>
                </p:oleObj>
              </mc:Choice>
              <mc:Fallback>
                <p:oleObj name="Bitmap Image" r:id="rId3" imgW="8221223" imgH="48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163" y="2028596"/>
                        <a:ext cx="7074983" cy="4146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28047" y="2778649"/>
            <a:ext cx="4276970" cy="2677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18 SGK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01262" y="192839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471136" y="2683694"/>
            <a:ext cx="4724974" cy="26776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(so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18 SGK.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10" y="2390055"/>
            <a:ext cx="51879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66" y="4846885"/>
            <a:ext cx="3468687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96" y="3999100"/>
            <a:ext cx="16637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0960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5" y="4427538"/>
            <a:ext cx="9937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8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1502</Words>
  <Application>Microsoft Office PowerPoint</Application>
  <PresentationFormat>Widescreen</PresentationFormat>
  <Paragraphs>123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Myriad Pro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2022-04-05T12:52:23Z</dcterms:created>
  <dcterms:modified xsi:type="dcterms:W3CDTF">2023-09-29T14:39:23Z</dcterms:modified>
</cp:coreProperties>
</file>