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306" r:id="rId4"/>
    <p:sldId id="307" r:id="rId5"/>
    <p:sldId id="258" r:id="rId6"/>
    <p:sldId id="300" r:id="rId7"/>
    <p:sldId id="314" r:id="rId8"/>
    <p:sldId id="313" r:id="rId9"/>
    <p:sldId id="328" r:id="rId10"/>
    <p:sldId id="299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256" r:id="rId20"/>
    <p:sldId id="324" r:id="rId21"/>
    <p:sldId id="325" r:id="rId22"/>
    <p:sldId id="326" r:id="rId23"/>
    <p:sldId id="309" r:id="rId24"/>
    <p:sldId id="329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D1DB3"/>
    <a:srgbClr val="F9F9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68817-5975-4C6A-B99D-9D7C2C5B02AD}" type="doc">
      <dgm:prSet loTypeId="urn:microsoft.com/office/officeart/2005/8/layout/hierarchy3" loCatId="list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F1B435-214E-47FE-907F-19696E481090}">
      <dgm:prSet phldrT="[Text]"/>
      <dgm:spPr>
        <a:solidFill>
          <a:srgbClr val="FFC000"/>
        </a:solidFill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1. Tác </a:t>
          </a:r>
          <a:r>
            <a:rPr lang="en-US" b="1" dirty="0" err="1">
              <a:solidFill>
                <a:srgbClr val="FF0000"/>
              </a:solidFill>
            </a:rPr>
            <a:t>giả</a:t>
          </a:r>
          <a:endParaRPr lang="en-US" b="1" dirty="0">
            <a:solidFill>
              <a:srgbClr val="FF0000"/>
            </a:solidFill>
          </a:endParaRPr>
        </a:p>
      </dgm:t>
    </dgm:pt>
    <dgm:pt modelId="{7BBAABEB-09AE-4C2E-8307-7342EE79CFEA}" type="parTrans" cxnId="{94A29112-7B1C-4009-ABAF-19DBA7A39758}">
      <dgm:prSet/>
      <dgm:spPr/>
      <dgm:t>
        <a:bodyPr/>
        <a:lstStyle/>
        <a:p>
          <a:endParaRPr lang="en-US"/>
        </a:p>
      </dgm:t>
    </dgm:pt>
    <dgm:pt modelId="{900DBD6A-1C41-490A-A11F-20FE5012D19B}" type="sibTrans" cxnId="{94A29112-7B1C-4009-ABAF-19DBA7A39758}">
      <dgm:prSet/>
      <dgm:spPr/>
      <dgm:t>
        <a:bodyPr/>
        <a:lstStyle/>
        <a:p>
          <a:endParaRPr lang="en-US"/>
        </a:p>
      </dgm:t>
    </dgm:pt>
    <dgm:pt modelId="{2D6CEDB8-A6C2-4A4E-A7CA-84A4584D1D27}">
      <dgm:prSet phldrT="[Text]"/>
      <dgm:spPr/>
      <dgm:t>
        <a:bodyPr/>
        <a:lstStyle/>
        <a:p>
          <a:endParaRPr lang="en-US" dirty="0"/>
        </a:p>
      </dgm:t>
    </dgm:pt>
    <dgm:pt modelId="{994B289F-F5A0-4E29-8261-97DC05B0073A}" type="parTrans" cxnId="{C2A32592-F4ED-430A-BE2D-D7BD03E333AC}">
      <dgm:prSet/>
      <dgm:spPr/>
      <dgm:t>
        <a:bodyPr/>
        <a:lstStyle/>
        <a:p>
          <a:endParaRPr lang="en-US"/>
        </a:p>
      </dgm:t>
    </dgm:pt>
    <dgm:pt modelId="{190128A7-9FC1-497F-BE62-96EC2EB8C9A8}" type="sibTrans" cxnId="{C2A32592-F4ED-430A-BE2D-D7BD03E333AC}">
      <dgm:prSet/>
      <dgm:spPr/>
      <dgm:t>
        <a:bodyPr/>
        <a:lstStyle/>
        <a:p>
          <a:endParaRPr lang="en-US"/>
        </a:p>
      </dgm:t>
    </dgm:pt>
    <dgm:pt modelId="{AF6FF07D-C23B-49B5-859F-029C66D74B80}">
      <dgm:prSet phldrT="[Text]"/>
      <dgm:spPr/>
      <dgm:t>
        <a:bodyPr/>
        <a:lstStyle/>
        <a:p>
          <a:endParaRPr lang="en-US" dirty="0"/>
        </a:p>
      </dgm:t>
    </dgm:pt>
    <dgm:pt modelId="{6D325A93-12E3-4AF3-9982-E223BEF13DC1}" type="parTrans" cxnId="{0BC3EC15-98FF-4BD6-8601-F5E887D40AC2}">
      <dgm:prSet/>
      <dgm:spPr/>
      <dgm:t>
        <a:bodyPr/>
        <a:lstStyle/>
        <a:p>
          <a:endParaRPr lang="en-US"/>
        </a:p>
      </dgm:t>
    </dgm:pt>
    <dgm:pt modelId="{3CC82B99-C534-48B8-8FBA-1BC69A965764}" type="sibTrans" cxnId="{0BC3EC15-98FF-4BD6-8601-F5E887D40AC2}">
      <dgm:prSet/>
      <dgm:spPr/>
      <dgm:t>
        <a:bodyPr/>
        <a:lstStyle/>
        <a:p>
          <a:endParaRPr lang="en-US"/>
        </a:p>
      </dgm:t>
    </dgm:pt>
    <dgm:pt modelId="{9386D875-131C-4B62-B2F0-B1F30EBAEA97}">
      <dgm:prSet phldrT="[Text]"/>
      <dgm:spPr>
        <a:solidFill>
          <a:srgbClr val="92D050"/>
        </a:solidFill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2. Tác </a:t>
          </a:r>
          <a:r>
            <a:rPr lang="en-US" b="1" dirty="0" err="1">
              <a:solidFill>
                <a:srgbClr val="FF0000"/>
              </a:solidFill>
            </a:rPr>
            <a:t>phẩm</a:t>
          </a:r>
          <a:endParaRPr lang="en-US" b="1" dirty="0">
            <a:solidFill>
              <a:srgbClr val="FF0000"/>
            </a:solidFill>
          </a:endParaRPr>
        </a:p>
      </dgm:t>
    </dgm:pt>
    <dgm:pt modelId="{2B83B7F1-13F8-48A5-A0CC-543B231FD6CB}" type="parTrans" cxnId="{0C6CC573-8283-44AF-A695-12E150D99D05}">
      <dgm:prSet/>
      <dgm:spPr/>
      <dgm:t>
        <a:bodyPr/>
        <a:lstStyle/>
        <a:p>
          <a:endParaRPr lang="en-US"/>
        </a:p>
      </dgm:t>
    </dgm:pt>
    <dgm:pt modelId="{5E117B04-9EA6-405A-B7F9-AECF49713D5B}" type="sibTrans" cxnId="{0C6CC573-8283-44AF-A695-12E150D99D05}">
      <dgm:prSet/>
      <dgm:spPr/>
      <dgm:t>
        <a:bodyPr/>
        <a:lstStyle/>
        <a:p>
          <a:endParaRPr lang="en-US"/>
        </a:p>
      </dgm:t>
    </dgm:pt>
    <dgm:pt modelId="{D7763796-3425-433D-8485-4CCA37AE2AA4}">
      <dgm:prSet phldrT="[Text]"/>
      <dgm:spPr/>
      <dgm:t>
        <a:bodyPr/>
        <a:lstStyle/>
        <a:p>
          <a:endParaRPr lang="en-US" dirty="0"/>
        </a:p>
      </dgm:t>
    </dgm:pt>
    <dgm:pt modelId="{2427227B-61C3-4598-B9C7-5BE4CFFA2C64}" type="parTrans" cxnId="{2B2DB443-2203-4F34-8C68-FDC0C9F93EB2}">
      <dgm:prSet/>
      <dgm:spPr/>
      <dgm:t>
        <a:bodyPr/>
        <a:lstStyle/>
        <a:p>
          <a:endParaRPr lang="en-US"/>
        </a:p>
      </dgm:t>
    </dgm:pt>
    <dgm:pt modelId="{7CFDE2F2-CCF8-48E7-83EC-E83CB48680F8}" type="sibTrans" cxnId="{2B2DB443-2203-4F34-8C68-FDC0C9F93EB2}">
      <dgm:prSet/>
      <dgm:spPr/>
      <dgm:t>
        <a:bodyPr/>
        <a:lstStyle/>
        <a:p>
          <a:endParaRPr lang="en-US"/>
        </a:p>
      </dgm:t>
    </dgm:pt>
    <dgm:pt modelId="{6538E959-CBE5-49DF-9816-84358B8BE958}">
      <dgm:prSet phldrT="[Text]"/>
      <dgm:spPr/>
      <dgm:t>
        <a:bodyPr/>
        <a:lstStyle/>
        <a:p>
          <a:endParaRPr lang="en-US" dirty="0"/>
        </a:p>
      </dgm:t>
    </dgm:pt>
    <dgm:pt modelId="{D3C1ABCC-EB15-45F5-A55E-A9331875F22F}" type="parTrans" cxnId="{8148F715-75B5-4788-8AD9-B441321A8BEF}">
      <dgm:prSet/>
      <dgm:spPr/>
      <dgm:t>
        <a:bodyPr/>
        <a:lstStyle/>
        <a:p>
          <a:endParaRPr lang="en-US"/>
        </a:p>
      </dgm:t>
    </dgm:pt>
    <dgm:pt modelId="{F93D8127-0C48-4CBB-B3D6-123A77B47B32}" type="sibTrans" cxnId="{8148F715-75B5-4788-8AD9-B441321A8BEF}">
      <dgm:prSet/>
      <dgm:spPr/>
      <dgm:t>
        <a:bodyPr/>
        <a:lstStyle/>
        <a:p>
          <a:endParaRPr lang="en-US"/>
        </a:p>
      </dgm:t>
    </dgm:pt>
    <dgm:pt modelId="{127D4EFF-C321-4FBE-A80B-67B6403EB4BD}" type="pres">
      <dgm:prSet presAssocID="{4F468817-5975-4C6A-B99D-9D7C2C5B02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6D6E95-7054-484A-A046-E7312F6BE036}" type="pres">
      <dgm:prSet presAssocID="{1CF1B435-214E-47FE-907F-19696E481090}" presName="root" presStyleCnt="0"/>
      <dgm:spPr/>
    </dgm:pt>
    <dgm:pt modelId="{32301DAB-8C54-44CF-86F8-59539E34EA8A}" type="pres">
      <dgm:prSet presAssocID="{1CF1B435-214E-47FE-907F-19696E481090}" presName="rootComposite" presStyleCnt="0"/>
      <dgm:spPr/>
    </dgm:pt>
    <dgm:pt modelId="{2D37BF77-958F-4AE7-9FE1-3E359453A31E}" type="pres">
      <dgm:prSet presAssocID="{1CF1B435-214E-47FE-907F-19696E481090}" presName="rootText" presStyleLbl="node1" presStyleIdx="0" presStyleCnt="2"/>
      <dgm:spPr/>
      <dgm:t>
        <a:bodyPr/>
        <a:lstStyle/>
        <a:p>
          <a:endParaRPr lang="en-US"/>
        </a:p>
      </dgm:t>
    </dgm:pt>
    <dgm:pt modelId="{CB031196-0E64-493A-8286-05F3D662613C}" type="pres">
      <dgm:prSet presAssocID="{1CF1B435-214E-47FE-907F-19696E481090}" presName="rootConnector" presStyleLbl="node1" presStyleIdx="0" presStyleCnt="2"/>
      <dgm:spPr/>
      <dgm:t>
        <a:bodyPr/>
        <a:lstStyle/>
        <a:p>
          <a:endParaRPr lang="en-US"/>
        </a:p>
      </dgm:t>
    </dgm:pt>
    <dgm:pt modelId="{B675FA78-30F8-403E-B0D9-F71B220692EF}" type="pres">
      <dgm:prSet presAssocID="{1CF1B435-214E-47FE-907F-19696E481090}" presName="childShape" presStyleCnt="0"/>
      <dgm:spPr/>
    </dgm:pt>
    <dgm:pt modelId="{56548F32-FCE9-449F-A74D-C5ED406104D9}" type="pres">
      <dgm:prSet presAssocID="{994B289F-F5A0-4E29-8261-97DC05B0073A}" presName="Name13" presStyleLbl="parChTrans1D2" presStyleIdx="0" presStyleCnt="4"/>
      <dgm:spPr/>
      <dgm:t>
        <a:bodyPr/>
        <a:lstStyle/>
        <a:p>
          <a:endParaRPr lang="en-US"/>
        </a:p>
      </dgm:t>
    </dgm:pt>
    <dgm:pt modelId="{11BEF098-A4F0-479B-8115-A0D6E5775393}" type="pres">
      <dgm:prSet presAssocID="{2D6CEDB8-A6C2-4A4E-A7CA-84A4584D1D2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D8516-96A7-4E33-B4CE-2615BD0FC416}" type="pres">
      <dgm:prSet presAssocID="{6D325A93-12E3-4AF3-9982-E223BEF13DC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D8C2507-9B21-407D-A00E-CFA4AF0A910F}" type="pres">
      <dgm:prSet presAssocID="{AF6FF07D-C23B-49B5-859F-029C66D74B8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357B-5CBD-4FCF-8349-3EFC47132D44}" type="pres">
      <dgm:prSet presAssocID="{9386D875-131C-4B62-B2F0-B1F30EBAEA97}" presName="root" presStyleCnt="0"/>
      <dgm:spPr/>
    </dgm:pt>
    <dgm:pt modelId="{752FDB16-C621-4A00-9BA5-AB2B75F7BD0F}" type="pres">
      <dgm:prSet presAssocID="{9386D875-131C-4B62-B2F0-B1F30EBAEA97}" presName="rootComposite" presStyleCnt="0"/>
      <dgm:spPr/>
    </dgm:pt>
    <dgm:pt modelId="{D6125949-B819-49A2-86C5-0E3DB939BBBC}" type="pres">
      <dgm:prSet presAssocID="{9386D875-131C-4B62-B2F0-B1F30EBAEA97}" presName="rootText" presStyleLbl="node1" presStyleIdx="1" presStyleCnt="2" custScaleX="115818"/>
      <dgm:spPr/>
      <dgm:t>
        <a:bodyPr/>
        <a:lstStyle/>
        <a:p>
          <a:endParaRPr lang="en-US"/>
        </a:p>
      </dgm:t>
    </dgm:pt>
    <dgm:pt modelId="{422A8E83-16F9-4515-86BE-CC19466844D2}" type="pres">
      <dgm:prSet presAssocID="{9386D875-131C-4B62-B2F0-B1F30EBAEA97}" presName="rootConnector" presStyleLbl="node1" presStyleIdx="1" presStyleCnt="2"/>
      <dgm:spPr/>
      <dgm:t>
        <a:bodyPr/>
        <a:lstStyle/>
        <a:p>
          <a:endParaRPr lang="en-US"/>
        </a:p>
      </dgm:t>
    </dgm:pt>
    <dgm:pt modelId="{FD2F1305-BCEE-45A5-8FF6-A73287E55606}" type="pres">
      <dgm:prSet presAssocID="{9386D875-131C-4B62-B2F0-B1F30EBAEA97}" presName="childShape" presStyleCnt="0"/>
      <dgm:spPr/>
    </dgm:pt>
    <dgm:pt modelId="{01B12689-3113-49FD-8E3B-0A11ACFDF05C}" type="pres">
      <dgm:prSet presAssocID="{2427227B-61C3-4598-B9C7-5BE4CFFA2C6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9798CE3E-B7CB-4E17-A87E-201E040520BD}" type="pres">
      <dgm:prSet presAssocID="{D7763796-3425-433D-8485-4CCA37AE2AA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FCA46-601A-406D-86E2-10AB2E633AC0}" type="pres">
      <dgm:prSet presAssocID="{D3C1ABCC-EB15-45F5-A55E-A9331875F22F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21987A1-F82F-4A08-A035-BD870A830A68}" type="pres">
      <dgm:prSet presAssocID="{6538E959-CBE5-49DF-9816-84358B8BE95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DB443-2203-4F34-8C68-FDC0C9F93EB2}" srcId="{9386D875-131C-4B62-B2F0-B1F30EBAEA97}" destId="{D7763796-3425-433D-8485-4CCA37AE2AA4}" srcOrd="0" destOrd="0" parTransId="{2427227B-61C3-4598-B9C7-5BE4CFFA2C64}" sibTransId="{7CFDE2F2-CCF8-48E7-83EC-E83CB48680F8}"/>
    <dgm:cxn modelId="{96A706C4-6395-414A-925A-EF9338576EE4}" type="presOf" srcId="{994B289F-F5A0-4E29-8261-97DC05B0073A}" destId="{56548F32-FCE9-449F-A74D-C5ED406104D9}" srcOrd="0" destOrd="0" presId="urn:microsoft.com/office/officeart/2005/8/layout/hierarchy3"/>
    <dgm:cxn modelId="{A827222E-1810-40BC-AA08-1FD99D6BFC8C}" type="presOf" srcId="{D3C1ABCC-EB15-45F5-A55E-A9331875F22F}" destId="{DE4FCA46-601A-406D-86E2-10AB2E633AC0}" srcOrd="0" destOrd="0" presId="urn:microsoft.com/office/officeart/2005/8/layout/hierarchy3"/>
    <dgm:cxn modelId="{4DC79BF2-1BAD-47B4-AB90-FFBD023C3195}" type="presOf" srcId="{6538E959-CBE5-49DF-9816-84358B8BE958}" destId="{D21987A1-F82F-4A08-A035-BD870A830A68}" srcOrd="0" destOrd="0" presId="urn:microsoft.com/office/officeart/2005/8/layout/hierarchy3"/>
    <dgm:cxn modelId="{0167C234-31B5-4B28-A380-C43143351184}" type="presOf" srcId="{D7763796-3425-433D-8485-4CCA37AE2AA4}" destId="{9798CE3E-B7CB-4E17-A87E-201E040520BD}" srcOrd="0" destOrd="0" presId="urn:microsoft.com/office/officeart/2005/8/layout/hierarchy3"/>
    <dgm:cxn modelId="{8F98C595-C81B-47C2-A73C-F7E1D83902EC}" type="presOf" srcId="{2D6CEDB8-A6C2-4A4E-A7CA-84A4584D1D27}" destId="{11BEF098-A4F0-479B-8115-A0D6E5775393}" srcOrd="0" destOrd="0" presId="urn:microsoft.com/office/officeart/2005/8/layout/hierarchy3"/>
    <dgm:cxn modelId="{98EA5DB9-25C5-47B4-9F13-881063E43FF5}" type="presOf" srcId="{4F468817-5975-4C6A-B99D-9D7C2C5B02AD}" destId="{127D4EFF-C321-4FBE-A80B-67B6403EB4BD}" srcOrd="0" destOrd="0" presId="urn:microsoft.com/office/officeart/2005/8/layout/hierarchy3"/>
    <dgm:cxn modelId="{99790413-64B5-407D-AC02-55BEE68B5BA3}" type="presOf" srcId="{1CF1B435-214E-47FE-907F-19696E481090}" destId="{2D37BF77-958F-4AE7-9FE1-3E359453A31E}" srcOrd="0" destOrd="0" presId="urn:microsoft.com/office/officeart/2005/8/layout/hierarchy3"/>
    <dgm:cxn modelId="{EBB329A6-9E8E-40ED-88DE-F488CD2CB9D9}" type="presOf" srcId="{2427227B-61C3-4598-B9C7-5BE4CFFA2C64}" destId="{01B12689-3113-49FD-8E3B-0A11ACFDF05C}" srcOrd="0" destOrd="0" presId="urn:microsoft.com/office/officeart/2005/8/layout/hierarchy3"/>
    <dgm:cxn modelId="{F991FFDA-A2BD-4CCF-B888-DEDEF7C3C716}" type="presOf" srcId="{9386D875-131C-4B62-B2F0-B1F30EBAEA97}" destId="{D6125949-B819-49A2-86C5-0E3DB939BBBC}" srcOrd="0" destOrd="0" presId="urn:microsoft.com/office/officeart/2005/8/layout/hierarchy3"/>
    <dgm:cxn modelId="{BF461C5E-B2B8-47AF-9317-1361CFC3DA3C}" type="presOf" srcId="{1CF1B435-214E-47FE-907F-19696E481090}" destId="{CB031196-0E64-493A-8286-05F3D662613C}" srcOrd="1" destOrd="0" presId="urn:microsoft.com/office/officeart/2005/8/layout/hierarchy3"/>
    <dgm:cxn modelId="{4ED5A7A1-FE00-4B90-AA36-2D36612E4885}" type="presOf" srcId="{6D325A93-12E3-4AF3-9982-E223BEF13DC1}" destId="{F1DD8516-96A7-4E33-B4CE-2615BD0FC416}" srcOrd="0" destOrd="0" presId="urn:microsoft.com/office/officeart/2005/8/layout/hierarchy3"/>
    <dgm:cxn modelId="{0EC93151-874F-4D34-B0C9-F668D6AE2BAF}" type="presOf" srcId="{AF6FF07D-C23B-49B5-859F-029C66D74B80}" destId="{4D8C2507-9B21-407D-A00E-CFA4AF0A910F}" srcOrd="0" destOrd="0" presId="urn:microsoft.com/office/officeart/2005/8/layout/hierarchy3"/>
    <dgm:cxn modelId="{94A29112-7B1C-4009-ABAF-19DBA7A39758}" srcId="{4F468817-5975-4C6A-B99D-9D7C2C5B02AD}" destId="{1CF1B435-214E-47FE-907F-19696E481090}" srcOrd="0" destOrd="0" parTransId="{7BBAABEB-09AE-4C2E-8307-7342EE79CFEA}" sibTransId="{900DBD6A-1C41-490A-A11F-20FE5012D19B}"/>
    <dgm:cxn modelId="{8148F715-75B5-4788-8AD9-B441321A8BEF}" srcId="{9386D875-131C-4B62-B2F0-B1F30EBAEA97}" destId="{6538E959-CBE5-49DF-9816-84358B8BE958}" srcOrd="1" destOrd="0" parTransId="{D3C1ABCC-EB15-45F5-A55E-A9331875F22F}" sibTransId="{F93D8127-0C48-4CBB-B3D6-123A77B47B32}"/>
    <dgm:cxn modelId="{23FEB350-63FD-4D69-9A0F-BC2F0A181E1F}" type="presOf" srcId="{9386D875-131C-4B62-B2F0-B1F30EBAEA97}" destId="{422A8E83-16F9-4515-86BE-CC19466844D2}" srcOrd="1" destOrd="0" presId="urn:microsoft.com/office/officeart/2005/8/layout/hierarchy3"/>
    <dgm:cxn modelId="{C2A32592-F4ED-430A-BE2D-D7BD03E333AC}" srcId="{1CF1B435-214E-47FE-907F-19696E481090}" destId="{2D6CEDB8-A6C2-4A4E-A7CA-84A4584D1D27}" srcOrd="0" destOrd="0" parTransId="{994B289F-F5A0-4E29-8261-97DC05B0073A}" sibTransId="{190128A7-9FC1-497F-BE62-96EC2EB8C9A8}"/>
    <dgm:cxn modelId="{0C6CC573-8283-44AF-A695-12E150D99D05}" srcId="{4F468817-5975-4C6A-B99D-9D7C2C5B02AD}" destId="{9386D875-131C-4B62-B2F0-B1F30EBAEA97}" srcOrd="1" destOrd="0" parTransId="{2B83B7F1-13F8-48A5-A0CC-543B231FD6CB}" sibTransId="{5E117B04-9EA6-405A-B7F9-AECF49713D5B}"/>
    <dgm:cxn modelId="{0BC3EC15-98FF-4BD6-8601-F5E887D40AC2}" srcId="{1CF1B435-214E-47FE-907F-19696E481090}" destId="{AF6FF07D-C23B-49B5-859F-029C66D74B80}" srcOrd="1" destOrd="0" parTransId="{6D325A93-12E3-4AF3-9982-E223BEF13DC1}" sibTransId="{3CC82B99-C534-48B8-8FBA-1BC69A965764}"/>
    <dgm:cxn modelId="{49FFA2C7-2FF3-41AD-AA91-BB6DAD305764}" type="presParOf" srcId="{127D4EFF-C321-4FBE-A80B-67B6403EB4BD}" destId="{216D6E95-7054-484A-A046-E7312F6BE036}" srcOrd="0" destOrd="0" presId="urn:microsoft.com/office/officeart/2005/8/layout/hierarchy3"/>
    <dgm:cxn modelId="{BC0D3997-DBD6-49A1-B932-EDA83018F967}" type="presParOf" srcId="{216D6E95-7054-484A-A046-E7312F6BE036}" destId="{32301DAB-8C54-44CF-86F8-59539E34EA8A}" srcOrd="0" destOrd="0" presId="urn:microsoft.com/office/officeart/2005/8/layout/hierarchy3"/>
    <dgm:cxn modelId="{AC04F866-12F6-400E-81BA-3216E4BB5BC8}" type="presParOf" srcId="{32301DAB-8C54-44CF-86F8-59539E34EA8A}" destId="{2D37BF77-958F-4AE7-9FE1-3E359453A31E}" srcOrd="0" destOrd="0" presId="urn:microsoft.com/office/officeart/2005/8/layout/hierarchy3"/>
    <dgm:cxn modelId="{AD2FC359-0AA3-4EE2-AC9E-8F87386078AF}" type="presParOf" srcId="{32301DAB-8C54-44CF-86F8-59539E34EA8A}" destId="{CB031196-0E64-493A-8286-05F3D662613C}" srcOrd="1" destOrd="0" presId="urn:microsoft.com/office/officeart/2005/8/layout/hierarchy3"/>
    <dgm:cxn modelId="{79A48AFD-746A-492C-903D-330EF8982527}" type="presParOf" srcId="{216D6E95-7054-484A-A046-E7312F6BE036}" destId="{B675FA78-30F8-403E-B0D9-F71B220692EF}" srcOrd="1" destOrd="0" presId="urn:microsoft.com/office/officeart/2005/8/layout/hierarchy3"/>
    <dgm:cxn modelId="{B3062A08-398B-4DD2-B256-8C6E94DC2785}" type="presParOf" srcId="{B675FA78-30F8-403E-B0D9-F71B220692EF}" destId="{56548F32-FCE9-449F-A74D-C5ED406104D9}" srcOrd="0" destOrd="0" presId="urn:microsoft.com/office/officeart/2005/8/layout/hierarchy3"/>
    <dgm:cxn modelId="{4D7EFCE5-A8CF-45B6-B33B-B5EB889A9536}" type="presParOf" srcId="{B675FA78-30F8-403E-B0D9-F71B220692EF}" destId="{11BEF098-A4F0-479B-8115-A0D6E5775393}" srcOrd="1" destOrd="0" presId="urn:microsoft.com/office/officeart/2005/8/layout/hierarchy3"/>
    <dgm:cxn modelId="{29B1773C-430E-4784-9FF0-55CBCE2B5527}" type="presParOf" srcId="{B675FA78-30F8-403E-B0D9-F71B220692EF}" destId="{F1DD8516-96A7-4E33-B4CE-2615BD0FC416}" srcOrd="2" destOrd="0" presId="urn:microsoft.com/office/officeart/2005/8/layout/hierarchy3"/>
    <dgm:cxn modelId="{E3D41B2E-E2DD-46A7-90E6-694549323A3F}" type="presParOf" srcId="{B675FA78-30F8-403E-B0D9-F71B220692EF}" destId="{4D8C2507-9B21-407D-A00E-CFA4AF0A910F}" srcOrd="3" destOrd="0" presId="urn:microsoft.com/office/officeart/2005/8/layout/hierarchy3"/>
    <dgm:cxn modelId="{DB4DD92F-2213-4055-8D61-7768A6E44605}" type="presParOf" srcId="{127D4EFF-C321-4FBE-A80B-67B6403EB4BD}" destId="{811E357B-5CBD-4FCF-8349-3EFC47132D44}" srcOrd="1" destOrd="0" presId="urn:microsoft.com/office/officeart/2005/8/layout/hierarchy3"/>
    <dgm:cxn modelId="{3B46D933-1EB8-43EE-B55D-10F38B139ED1}" type="presParOf" srcId="{811E357B-5CBD-4FCF-8349-3EFC47132D44}" destId="{752FDB16-C621-4A00-9BA5-AB2B75F7BD0F}" srcOrd="0" destOrd="0" presId="urn:microsoft.com/office/officeart/2005/8/layout/hierarchy3"/>
    <dgm:cxn modelId="{8DD35D91-2588-493E-A86C-F8170F440782}" type="presParOf" srcId="{752FDB16-C621-4A00-9BA5-AB2B75F7BD0F}" destId="{D6125949-B819-49A2-86C5-0E3DB939BBBC}" srcOrd="0" destOrd="0" presId="urn:microsoft.com/office/officeart/2005/8/layout/hierarchy3"/>
    <dgm:cxn modelId="{38D8B9D7-749D-453F-A98B-DA5F7D4CDA2A}" type="presParOf" srcId="{752FDB16-C621-4A00-9BA5-AB2B75F7BD0F}" destId="{422A8E83-16F9-4515-86BE-CC19466844D2}" srcOrd="1" destOrd="0" presId="urn:microsoft.com/office/officeart/2005/8/layout/hierarchy3"/>
    <dgm:cxn modelId="{A0AB7DD1-3C07-4387-B2F8-D2931D8AD4D1}" type="presParOf" srcId="{811E357B-5CBD-4FCF-8349-3EFC47132D44}" destId="{FD2F1305-BCEE-45A5-8FF6-A73287E55606}" srcOrd="1" destOrd="0" presId="urn:microsoft.com/office/officeart/2005/8/layout/hierarchy3"/>
    <dgm:cxn modelId="{9B28F3E8-24C7-4014-A550-31598365D273}" type="presParOf" srcId="{FD2F1305-BCEE-45A5-8FF6-A73287E55606}" destId="{01B12689-3113-49FD-8E3B-0A11ACFDF05C}" srcOrd="0" destOrd="0" presId="urn:microsoft.com/office/officeart/2005/8/layout/hierarchy3"/>
    <dgm:cxn modelId="{E939C558-7C67-465B-8DFF-14F8CC0DEA25}" type="presParOf" srcId="{FD2F1305-BCEE-45A5-8FF6-A73287E55606}" destId="{9798CE3E-B7CB-4E17-A87E-201E040520BD}" srcOrd="1" destOrd="0" presId="urn:microsoft.com/office/officeart/2005/8/layout/hierarchy3"/>
    <dgm:cxn modelId="{524F5EFA-E2D4-4631-AE29-B67003EAF634}" type="presParOf" srcId="{FD2F1305-BCEE-45A5-8FF6-A73287E55606}" destId="{DE4FCA46-601A-406D-86E2-10AB2E633AC0}" srcOrd="2" destOrd="0" presId="urn:microsoft.com/office/officeart/2005/8/layout/hierarchy3"/>
    <dgm:cxn modelId="{388AA021-3B46-486A-B110-8952CF15665E}" type="presParOf" srcId="{FD2F1305-BCEE-45A5-8FF6-A73287E55606}" destId="{D21987A1-F82F-4A08-A035-BD870A830A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2B679-5955-4990-801F-812059C6F7CD}" type="doc">
      <dgm:prSet loTypeId="urn:microsoft.com/office/officeart/2008/layout/VerticalCurvedList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E9EADF0-7B31-440A-B69D-0C1783DE2578}">
      <dgm:prSet phldrT="[Text]"/>
      <dgm:spPr/>
      <dgm:t>
        <a:bodyPr/>
        <a:lstStyle/>
        <a:p>
          <a:r>
            <a:rPr lang="vi-VN" dirty="0"/>
            <a:t>Tìm những chi tiết </a:t>
          </a:r>
          <a:r>
            <a:rPr lang="en-US" dirty="0" err="1"/>
            <a:t>kể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err="1"/>
            <a:t>tôi</a:t>
          </a:r>
          <a:r>
            <a:rPr lang="en-US"/>
            <a:t> </a:t>
          </a:r>
          <a:r>
            <a:rPr lang="en-US" smtClean="0"/>
            <a:t>trong những ngày đi học?</a:t>
          </a:r>
          <a:endParaRPr lang="en-US" dirty="0"/>
        </a:p>
      </dgm:t>
    </dgm:pt>
    <dgm:pt modelId="{12FB259F-EFE6-4C6B-81BB-7A7E95B371E2}" type="parTrans" cxnId="{6F6ECB3A-58CB-4B8F-B10A-B325940B6923}">
      <dgm:prSet/>
      <dgm:spPr/>
      <dgm:t>
        <a:bodyPr/>
        <a:lstStyle/>
        <a:p>
          <a:endParaRPr lang="en-US"/>
        </a:p>
      </dgm:t>
    </dgm:pt>
    <dgm:pt modelId="{163AD720-2A87-448F-A8C9-FA71C163808A}" type="sibTrans" cxnId="{6F6ECB3A-58CB-4B8F-B10A-B325940B6923}">
      <dgm:prSet/>
      <dgm:spPr/>
      <dgm:t>
        <a:bodyPr/>
        <a:lstStyle/>
        <a:p>
          <a:endParaRPr lang="en-US"/>
        </a:p>
      </dgm:t>
    </dgm:pt>
    <dgm:pt modelId="{33B04D76-2712-4F03-8BB6-1B1B096D46B0}">
      <dgm:prSet phldrT="[Text]"/>
      <dgm:spPr/>
      <dgm:t>
        <a:bodyPr/>
        <a:lstStyle/>
        <a:p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ngày</a:t>
          </a:r>
          <a:r>
            <a:rPr lang="en-US" dirty="0"/>
            <a:t> </a:t>
          </a:r>
          <a:r>
            <a:rPr lang="en-US" dirty="0" err="1"/>
            <a:t>nghỉ</a:t>
          </a:r>
          <a:r>
            <a:rPr lang="en-US" dirty="0"/>
            <a:t>,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tôi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?</a:t>
          </a:r>
        </a:p>
      </dgm:t>
    </dgm:pt>
    <dgm:pt modelId="{8B700B8D-C47E-4BB5-BE06-10F39C47428C}" type="parTrans" cxnId="{54E2EBBB-F00D-4A47-A63C-2EB86FE7181C}">
      <dgm:prSet/>
      <dgm:spPr/>
      <dgm:t>
        <a:bodyPr/>
        <a:lstStyle/>
        <a:p>
          <a:endParaRPr lang="en-US"/>
        </a:p>
      </dgm:t>
    </dgm:pt>
    <dgm:pt modelId="{CAB511F9-0FAE-4D07-9DF5-05E8E2E107A9}" type="sibTrans" cxnId="{54E2EBBB-F00D-4A47-A63C-2EB86FE7181C}">
      <dgm:prSet/>
      <dgm:spPr/>
      <dgm:t>
        <a:bodyPr/>
        <a:lstStyle/>
        <a:p>
          <a:endParaRPr lang="en-US"/>
        </a:p>
      </dgm:t>
    </dgm:pt>
    <dgm:pt modelId="{4E27B8D5-2FF3-437C-AB33-AA705C412EF9}">
      <dgm:prSet phldrT="[Text]"/>
      <dgm:spPr/>
      <dgm:t>
        <a:bodyPr/>
        <a:lstStyle/>
        <a:p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chi </a:t>
          </a:r>
          <a:r>
            <a:rPr lang="en-US" dirty="0" err="1"/>
            <a:t>tiết</a:t>
          </a:r>
          <a:r>
            <a:rPr lang="en-US" dirty="0"/>
            <a:t> </a:t>
          </a:r>
          <a:r>
            <a:rPr lang="en-US" dirty="0" err="1"/>
            <a:t>kể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tôi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err="1"/>
            <a:t>mùa</a:t>
          </a:r>
          <a:r>
            <a:rPr lang="en-US"/>
            <a:t> </a:t>
          </a:r>
          <a:r>
            <a:rPr lang="en-US" smtClean="0"/>
            <a:t>đông?</a:t>
          </a:r>
          <a:endParaRPr lang="en-US" dirty="0"/>
        </a:p>
      </dgm:t>
    </dgm:pt>
    <dgm:pt modelId="{ACF2544D-102D-43CE-8BEB-F2897B80BD2A}" type="parTrans" cxnId="{94E1A46D-58A6-4501-A327-AC10903EC2A6}">
      <dgm:prSet/>
      <dgm:spPr/>
      <dgm:t>
        <a:bodyPr/>
        <a:lstStyle/>
        <a:p>
          <a:endParaRPr lang="en-US"/>
        </a:p>
      </dgm:t>
    </dgm:pt>
    <dgm:pt modelId="{297D5FA3-5B57-442F-9CD8-5643332173A8}" type="sibTrans" cxnId="{94E1A46D-58A6-4501-A327-AC10903EC2A6}">
      <dgm:prSet/>
      <dgm:spPr/>
      <dgm:t>
        <a:bodyPr/>
        <a:lstStyle/>
        <a:p>
          <a:endParaRPr lang="en-US"/>
        </a:p>
      </dgm:t>
    </dgm:pt>
    <dgm:pt modelId="{D5B86288-E2FC-4694-B826-9C20365A31E7}" type="pres">
      <dgm:prSet presAssocID="{4782B679-5955-4990-801F-812059C6F7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E6C65C8-FAB2-4AEC-BF14-2F1C54DD7C4B}" type="pres">
      <dgm:prSet presAssocID="{4782B679-5955-4990-801F-812059C6F7CD}" presName="Name1" presStyleCnt="0"/>
      <dgm:spPr/>
    </dgm:pt>
    <dgm:pt modelId="{CD99D5B3-D98E-445B-B766-B47AC894C190}" type="pres">
      <dgm:prSet presAssocID="{4782B679-5955-4990-801F-812059C6F7CD}" presName="cycle" presStyleCnt="0"/>
      <dgm:spPr/>
    </dgm:pt>
    <dgm:pt modelId="{4CA604DC-53A3-420B-B006-D358691D025C}" type="pres">
      <dgm:prSet presAssocID="{4782B679-5955-4990-801F-812059C6F7CD}" presName="srcNode" presStyleLbl="node1" presStyleIdx="0" presStyleCnt="3"/>
      <dgm:spPr/>
    </dgm:pt>
    <dgm:pt modelId="{D053BA91-82BF-41BC-AC48-267A4B4F56D0}" type="pres">
      <dgm:prSet presAssocID="{4782B679-5955-4990-801F-812059C6F7CD}" presName="conn" presStyleLbl="parChTrans1D2" presStyleIdx="0" presStyleCnt="1"/>
      <dgm:spPr/>
      <dgm:t>
        <a:bodyPr/>
        <a:lstStyle/>
        <a:p>
          <a:endParaRPr lang="en-US"/>
        </a:p>
      </dgm:t>
    </dgm:pt>
    <dgm:pt modelId="{E9A19E9C-E635-4CF8-A980-76428D094931}" type="pres">
      <dgm:prSet presAssocID="{4782B679-5955-4990-801F-812059C6F7CD}" presName="extraNode" presStyleLbl="node1" presStyleIdx="0" presStyleCnt="3"/>
      <dgm:spPr/>
    </dgm:pt>
    <dgm:pt modelId="{4AC65AA0-3A9C-4445-9051-415DEDF5B88A}" type="pres">
      <dgm:prSet presAssocID="{4782B679-5955-4990-801F-812059C6F7CD}" presName="dstNode" presStyleLbl="node1" presStyleIdx="0" presStyleCnt="3"/>
      <dgm:spPr/>
    </dgm:pt>
    <dgm:pt modelId="{C42A39AA-F076-47D8-967E-A3F240FE2B61}" type="pres">
      <dgm:prSet presAssocID="{EE9EADF0-7B31-440A-B69D-0C1783DE25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90969-C7DF-470A-B48A-B44A2E155946}" type="pres">
      <dgm:prSet presAssocID="{EE9EADF0-7B31-440A-B69D-0C1783DE2578}" presName="accent_1" presStyleCnt="0"/>
      <dgm:spPr/>
    </dgm:pt>
    <dgm:pt modelId="{195B1DB3-2B30-4C92-BD1A-0C639B505AA6}" type="pres">
      <dgm:prSet presAssocID="{EE9EADF0-7B31-440A-B69D-0C1783DE2578}" presName="accentRepeatNode" presStyleLbl="solidFgAcc1" presStyleIdx="0" presStyleCnt="3"/>
      <dgm:spPr/>
    </dgm:pt>
    <dgm:pt modelId="{0C5F1289-80AE-4092-A98B-45C8B3DECCB0}" type="pres">
      <dgm:prSet presAssocID="{33B04D76-2712-4F03-8BB6-1B1B096D46B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DE0F4-68E2-4467-B9B6-C7ECA701A241}" type="pres">
      <dgm:prSet presAssocID="{33B04D76-2712-4F03-8BB6-1B1B096D46B0}" presName="accent_2" presStyleCnt="0"/>
      <dgm:spPr/>
    </dgm:pt>
    <dgm:pt modelId="{682663C4-0C1D-4740-B214-BB99B3D4D795}" type="pres">
      <dgm:prSet presAssocID="{33B04D76-2712-4F03-8BB6-1B1B096D46B0}" presName="accentRepeatNode" presStyleLbl="solidFgAcc1" presStyleIdx="1" presStyleCnt="3"/>
      <dgm:spPr/>
    </dgm:pt>
    <dgm:pt modelId="{69D2DC20-CDDF-474A-A6A8-155C64FDE3B2}" type="pres">
      <dgm:prSet presAssocID="{4E27B8D5-2FF3-437C-AB33-AA705C412EF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39C1D-7024-4683-806D-4D07917E58D0}" type="pres">
      <dgm:prSet presAssocID="{4E27B8D5-2FF3-437C-AB33-AA705C412EF9}" presName="accent_3" presStyleCnt="0"/>
      <dgm:spPr/>
    </dgm:pt>
    <dgm:pt modelId="{EB9C0326-141F-42F1-BA5B-90B963CCC44C}" type="pres">
      <dgm:prSet presAssocID="{4E27B8D5-2FF3-437C-AB33-AA705C412EF9}" presName="accentRepeatNode" presStyleLbl="solidFgAcc1" presStyleIdx="2" presStyleCnt="3"/>
      <dgm:spPr/>
    </dgm:pt>
  </dgm:ptLst>
  <dgm:cxnLst>
    <dgm:cxn modelId="{94E1A46D-58A6-4501-A327-AC10903EC2A6}" srcId="{4782B679-5955-4990-801F-812059C6F7CD}" destId="{4E27B8D5-2FF3-437C-AB33-AA705C412EF9}" srcOrd="2" destOrd="0" parTransId="{ACF2544D-102D-43CE-8BEB-F2897B80BD2A}" sibTransId="{297D5FA3-5B57-442F-9CD8-5643332173A8}"/>
    <dgm:cxn modelId="{F49ECBD3-44FD-41A1-A2EE-63AA1D16C5AD}" type="presOf" srcId="{33B04D76-2712-4F03-8BB6-1B1B096D46B0}" destId="{0C5F1289-80AE-4092-A98B-45C8B3DECCB0}" srcOrd="0" destOrd="0" presId="urn:microsoft.com/office/officeart/2008/layout/VerticalCurvedList"/>
    <dgm:cxn modelId="{E7070F65-C742-47A1-8BF5-1E1E8F9E1613}" type="presOf" srcId="{EE9EADF0-7B31-440A-B69D-0C1783DE2578}" destId="{C42A39AA-F076-47D8-967E-A3F240FE2B61}" srcOrd="0" destOrd="0" presId="urn:microsoft.com/office/officeart/2008/layout/VerticalCurvedList"/>
    <dgm:cxn modelId="{6F6ECB3A-58CB-4B8F-B10A-B325940B6923}" srcId="{4782B679-5955-4990-801F-812059C6F7CD}" destId="{EE9EADF0-7B31-440A-B69D-0C1783DE2578}" srcOrd="0" destOrd="0" parTransId="{12FB259F-EFE6-4C6B-81BB-7A7E95B371E2}" sibTransId="{163AD720-2A87-448F-A8C9-FA71C163808A}"/>
    <dgm:cxn modelId="{95A532EE-7F43-4FA4-AB6F-5D07E4DED5B2}" type="presOf" srcId="{4E27B8D5-2FF3-437C-AB33-AA705C412EF9}" destId="{69D2DC20-CDDF-474A-A6A8-155C64FDE3B2}" srcOrd="0" destOrd="0" presId="urn:microsoft.com/office/officeart/2008/layout/VerticalCurvedList"/>
    <dgm:cxn modelId="{DCA16EAE-9F6C-4E30-9BFF-02B18306D26C}" type="presOf" srcId="{4782B679-5955-4990-801F-812059C6F7CD}" destId="{D5B86288-E2FC-4694-B826-9C20365A31E7}" srcOrd="0" destOrd="0" presId="urn:microsoft.com/office/officeart/2008/layout/VerticalCurvedList"/>
    <dgm:cxn modelId="{9068B0C9-EF07-4144-A47F-374206948EC6}" type="presOf" srcId="{163AD720-2A87-448F-A8C9-FA71C163808A}" destId="{D053BA91-82BF-41BC-AC48-267A4B4F56D0}" srcOrd="0" destOrd="0" presId="urn:microsoft.com/office/officeart/2008/layout/VerticalCurvedList"/>
    <dgm:cxn modelId="{54E2EBBB-F00D-4A47-A63C-2EB86FE7181C}" srcId="{4782B679-5955-4990-801F-812059C6F7CD}" destId="{33B04D76-2712-4F03-8BB6-1B1B096D46B0}" srcOrd="1" destOrd="0" parTransId="{8B700B8D-C47E-4BB5-BE06-10F39C47428C}" sibTransId="{CAB511F9-0FAE-4D07-9DF5-05E8E2E107A9}"/>
    <dgm:cxn modelId="{E671D6D7-E6FB-4662-83EF-7335D7243AA5}" type="presParOf" srcId="{D5B86288-E2FC-4694-B826-9C20365A31E7}" destId="{BE6C65C8-FAB2-4AEC-BF14-2F1C54DD7C4B}" srcOrd="0" destOrd="0" presId="urn:microsoft.com/office/officeart/2008/layout/VerticalCurvedList"/>
    <dgm:cxn modelId="{E6E2AD22-AAAC-49E6-A4CA-A4D9F291B1F0}" type="presParOf" srcId="{BE6C65C8-FAB2-4AEC-BF14-2F1C54DD7C4B}" destId="{CD99D5B3-D98E-445B-B766-B47AC894C190}" srcOrd="0" destOrd="0" presId="urn:microsoft.com/office/officeart/2008/layout/VerticalCurvedList"/>
    <dgm:cxn modelId="{8CE6786A-F4BA-4062-9832-FCA9CA4E1B7F}" type="presParOf" srcId="{CD99D5B3-D98E-445B-B766-B47AC894C190}" destId="{4CA604DC-53A3-420B-B006-D358691D025C}" srcOrd="0" destOrd="0" presId="urn:microsoft.com/office/officeart/2008/layout/VerticalCurvedList"/>
    <dgm:cxn modelId="{01C625E7-FFAF-4B6F-A66E-B4EA1CC4E03A}" type="presParOf" srcId="{CD99D5B3-D98E-445B-B766-B47AC894C190}" destId="{D053BA91-82BF-41BC-AC48-267A4B4F56D0}" srcOrd="1" destOrd="0" presId="urn:microsoft.com/office/officeart/2008/layout/VerticalCurvedList"/>
    <dgm:cxn modelId="{8360ED90-BE8C-4839-BFBC-A544DDCD1F48}" type="presParOf" srcId="{CD99D5B3-D98E-445B-B766-B47AC894C190}" destId="{E9A19E9C-E635-4CF8-A980-76428D094931}" srcOrd="2" destOrd="0" presId="urn:microsoft.com/office/officeart/2008/layout/VerticalCurvedList"/>
    <dgm:cxn modelId="{6771D05B-76B2-40C5-A0C7-55F4467601F6}" type="presParOf" srcId="{CD99D5B3-D98E-445B-B766-B47AC894C190}" destId="{4AC65AA0-3A9C-4445-9051-415DEDF5B88A}" srcOrd="3" destOrd="0" presId="urn:microsoft.com/office/officeart/2008/layout/VerticalCurvedList"/>
    <dgm:cxn modelId="{1EDB0660-75BF-44B8-B42C-4EC5586122EA}" type="presParOf" srcId="{BE6C65C8-FAB2-4AEC-BF14-2F1C54DD7C4B}" destId="{C42A39AA-F076-47D8-967E-A3F240FE2B61}" srcOrd="1" destOrd="0" presId="urn:microsoft.com/office/officeart/2008/layout/VerticalCurvedList"/>
    <dgm:cxn modelId="{8AF0FEB5-7824-4604-AE30-76B5BE3EC3B0}" type="presParOf" srcId="{BE6C65C8-FAB2-4AEC-BF14-2F1C54DD7C4B}" destId="{7BB90969-C7DF-470A-B48A-B44A2E155946}" srcOrd="2" destOrd="0" presId="urn:microsoft.com/office/officeart/2008/layout/VerticalCurvedList"/>
    <dgm:cxn modelId="{37857C28-7991-4930-8137-0EBD22835422}" type="presParOf" srcId="{7BB90969-C7DF-470A-B48A-B44A2E155946}" destId="{195B1DB3-2B30-4C92-BD1A-0C639B505AA6}" srcOrd="0" destOrd="0" presId="urn:microsoft.com/office/officeart/2008/layout/VerticalCurvedList"/>
    <dgm:cxn modelId="{ACF978B6-AD53-4968-A32D-3C0E1F9A0363}" type="presParOf" srcId="{BE6C65C8-FAB2-4AEC-BF14-2F1C54DD7C4B}" destId="{0C5F1289-80AE-4092-A98B-45C8B3DECCB0}" srcOrd="3" destOrd="0" presId="urn:microsoft.com/office/officeart/2008/layout/VerticalCurvedList"/>
    <dgm:cxn modelId="{A692D32A-C565-4703-9758-9E2C653FA401}" type="presParOf" srcId="{BE6C65C8-FAB2-4AEC-BF14-2F1C54DD7C4B}" destId="{EEFDE0F4-68E2-4467-B9B6-C7ECA701A241}" srcOrd="4" destOrd="0" presId="urn:microsoft.com/office/officeart/2008/layout/VerticalCurvedList"/>
    <dgm:cxn modelId="{EF4CFBFD-C442-4808-9AB9-B0477470B032}" type="presParOf" srcId="{EEFDE0F4-68E2-4467-B9B6-C7ECA701A241}" destId="{682663C4-0C1D-4740-B214-BB99B3D4D795}" srcOrd="0" destOrd="0" presId="urn:microsoft.com/office/officeart/2008/layout/VerticalCurvedList"/>
    <dgm:cxn modelId="{1BE546A2-79BD-4B4E-90EE-5F0FC7F95105}" type="presParOf" srcId="{BE6C65C8-FAB2-4AEC-BF14-2F1C54DD7C4B}" destId="{69D2DC20-CDDF-474A-A6A8-155C64FDE3B2}" srcOrd="5" destOrd="0" presId="urn:microsoft.com/office/officeart/2008/layout/VerticalCurvedList"/>
    <dgm:cxn modelId="{1DF6EC72-A71E-4F52-8228-21E6FC82C0A1}" type="presParOf" srcId="{BE6C65C8-FAB2-4AEC-BF14-2F1C54DD7C4B}" destId="{BF739C1D-7024-4683-806D-4D07917E58D0}" srcOrd="6" destOrd="0" presId="urn:microsoft.com/office/officeart/2008/layout/VerticalCurvedList"/>
    <dgm:cxn modelId="{39DAF55E-5372-4020-BE94-ADE8324E0688}" type="presParOf" srcId="{BF739C1D-7024-4683-806D-4D07917E58D0}" destId="{EB9C0326-141F-42F1-BA5B-90B963CCC4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6669C-668E-401D-8589-8C77CA6CFB17}" type="doc">
      <dgm:prSet loTypeId="urn:microsoft.com/office/officeart/2005/8/layout/equation2" loCatId="relationship" qsTypeId="urn:microsoft.com/office/officeart/2005/8/quickstyle/simple1#3" qsCatId="simple" csTypeId="urn:microsoft.com/office/officeart/2005/8/colors/accent1_2#2" csCatId="accent1" phldr="1"/>
      <dgm:spPr/>
    </dgm:pt>
    <dgm:pt modelId="{B1187C67-3E62-4778-9F9E-DA430434EF52}">
      <dgm:prSet phldrT="[Text]" custT="1"/>
      <dgm:spPr/>
      <dgm:t>
        <a:bodyPr/>
        <a:lstStyle/>
        <a:p>
          <a:r>
            <a:rPr lang="en-US" sz="2400" dirty="0" err="1"/>
            <a:t>Đáng</a:t>
          </a:r>
          <a:r>
            <a:rPr lang="en-US" sz="2400" dirty="0"/>
            <a:t> </a:t>
          </a:r>
          <a:r>
            <a:rPr lang="en-US" sz="2400" dirty="0" err="1"/>
            <a:t>tiếc</a:t>
          </a:r>
          <a:r>
            <a:rPr lang="en-US" sz="2400" dirty="0"/>
            <a:t>: </a:t>
          </a:r>
          <a:r>
            <a:rPr lang="en-US" sz="2400" dirty="0" err="1"/>
            <a:t>bỏ</a:t>
          </a:r>
          <a:r>
            <a:rPr lang="en-US" sz="2400" dirty="0"/>
            <a:t> </a:t>
          </a:r>
          <a:r>
            <a:rPr lang="en-US" sz="2400" dirty="0" err="1"/>
            <a:t>phí</a:t>
          </a:r>
          <a:r>
            <a:rPr lang="en-US" sz="2400" dirty="0"/>
            <a:t> </a:t>
          </a:r>
          <a:r>
            <a:rPr lang="en-US" sz="2400" dirty="0" err="1"/>
            <a:t>việc</a:t>
          </a:r>
          <a:r>
            <a:rPr lang="en-US" sz="2400" dirty="0"/>
            <a:t> </a:t>
          </a:r>
          <a:r>
            <a:rPr lang="en-US" sz="2400" dirty="0" err="1"/>
            <a:t>học</a:t>
          </a:r>
          <a:r>
            <a:rPr lang="en-US" sz="2400" dirty="0"/>
            <a:t>.</a:t>
          </a:r>
        </a:p>
      </dgm:t>
    </dgm:pt>
    <dgm:pt modelId="{AEFB0495-4DD3-410F-B832-759B9FD081B2}" type="parTrans" cxnId="{1F0C2825-73AA-4CE3-B792-E0B53C5EB94D}">
      <dgm:prSet/>
      <dgm:spPr/>
      <dgm:t>
        <a:bodyPr/>
        <a:lstStyle/>
        <a:p>
          <a:endParaRPr lang="en-US"/>
        </a:p>
      </dgm:t>
    </dgm:pt>
    <dgm:pt modelId="{EFD18B13-50D0-497D-8A65-4FA0D1046D4F}" type="sibTrans" cxnId="{1F0C2825-73AA-4CE3-B792-E0B53C5EB94D}">
      <dgm:prSet/>
      <dgm:spPr/>
      <dgm:t>
        <a:bodyPr/>
        <a:lstStyle/>
        <a:p>
          <a:endParaRPr lang="en-US"/>
        </a:p>
      </dgm:t>
    </dgm:pt>
    <dgm:pt modelId="{8D972CF1-3320-41AA-A53E-03C958A6622B}">
      <dgm:prSet phldrT="[Text]" custT="1"/>
      <dgm:spPr/>
      <dgm:t>
        <a:bodyPr/>
        <a:lstStyle/>
        <a:p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lợi</a:t>
          </a:r>
          <a:r>
            <a:rPr lang="en-US" sz="2400" dirty="0"/>
            <a:t> </a:t>
          </a:r>
          <a:r>
            <a:rPr lang="en-US" sz="2400" dirty="0" err="1"/>
            <a:t>một</a:t>
          </a:r>
          <a:r>
            <a:rPr lang="en-US" sz="2400" dirty="0"/>
            <a:t> </a:t>
          </a:r>
          <a:r>
            <a:rPr lang="en-US" sz="2400" dirty="0" err="1"/>
            <a:t>chút</a:t>
          </a:r>
          <a:r>
            <a:rPr lang="en-US" sz="2400" dirty="0"/>
            <a:t>: </a:t>
          </a:r>
          <a:r>
            <a:rPr lang="en-US" sz="2400" dirty="0" err="1"/>
            <a:t>chạy</a:t>
          </a:r>
          <a:r>
            <a:rPr lang="en-US" sz="2400" dirty="0"/>
            <a:t> </a:t>
          </a:r>
          <a:r>
            <a:rPr lang="en-US" sz="2400" dirty="0" err="1"/>
            <a:t>nhảy</a:t>
          </a:r>
          <a:r>
            <a:rPr lang="en-US" sz="2400" dirty="0"/>
            <a:t> </a:t>
          </a:r>
          <a:r>
            <a:rPr lang="en-US" sz="2400" dirty="0" err="1"/>
            <a:t>nhanh</a:t>
          </a:r>
          <a:r>
            <a:rPr lang="en-US" sz="2400" dirty="0"/>
            <a:t> </a:t>
          </a:r>
          <a:r>
            <a:rPr lang="en-US" sz="2400" dirty="0" err="1"/>
            <a:t>nhẹn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, </a:t>
          </a:r>
          <a:r>
            <a:rPr lang="en-US" sz="2400" dirty="0" err="1"/>
            <a:t>sống</a:t>
          </a:r>
          <a:r>
            <a:rPr lang="en-US" sz="2400" dirty="0"/>
            <a:t> </a:t>
          </a:r>
          <a:r>
            <a:rPr lang="en-US" sz="2400" dirty="0" err="1"/>
            <a:t>giản</a:t>
          </a:r>
          <a:r>
            <a:rPr lang="en-US" sz="2400" dirty="0"/>
            <a:t> </a:t>
          </a:r>
          <a:r>
            <a:rPr lang="en-US" sz="2400" dirty="0" err="1"/>
            <a:t>dị</a:t>
          </a:r>
          <a:r>
            <a:rPr lang="en-US" sz="2400" dirty="0"/>
            <a:t>, </a:t>
          </a:r>
          <a:r>
            <a:rPr lang="en-US" sz="2400" dirty="0" err="1"/>
            <a:t>tự</a:t>
          </a:r>
          <a:r>
            <a:rPr lang="en-US" sz="2400" dirty="0"/>
            <a:t> </a:t>
          </a:r>
          <a:r>
            <a:rPr lang="en-US" sz="2400" dirty="0" err="1"/>
            <a:t>nhiên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, </a:t>
          </a:r>
          <a:r>
            <a:rPr lang="en-US" sz="2400" dirty="0" err="1"/>
            <a:t>hiểu</a:t>
          </a:r>
          <a:r>
            <a:rPr lang="en-US" sz="2400" dirty="0"/>
            <a:t>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trẻ</a:t>
          </a:r>
          <a:r>
            <a:rPr lang="en-US" sz="2400" dirty="0"/>
            <a:t> </a:t>
          </a:r>
          <a:r>
            <a:rPr lang="en-US" sz="2400" dirty="0" err="1"/>
            <a:t>bình</a:t>
          </a:r>
          <a:r>
            <a:rPr lang="en-US" sz="2400" dirty="0"/>
            <a:t> </a:t>
          </a:r>
          <a:r>
            <a:rPr lang="en-US" sz="2400" dirty="0" err="1"/>
            <a:t>dân</a:t>
          </a:r>
          <a:r>
            <a:rPr lang="en-US" sz="2400" dirty="0"/>
            <a:t> </a:t>
          </a:r>
          <a:r>
            <a:rPr lang="en-US" sz="2400" dirty="0" err="1"/>
            <a:t>hơn</a:t>
          </a:r>
          <a:r>
            <a:rPr lang="en-US" sz="2400" dirty="0"/>
            <a:t>.</a:t>
          </a:r>
        </a:p>
      </dgm:t>
    </dgm:pt>
    <dgm:pt modelId="{C4BC6D68-EAB6-445B-9501-6D4FA9702160}" type="parTrans" cxnId="{00349ABD-D357-4FCA-970C-12E036189BEA}">
      <dgm:prSet/>
      <dgm:spPr/>
      <dgm:t>
        <a:bodyPr/>
        <a:lstStyle/>
        <a:p>
          <a:endParaRPr lang="en-US"/>
        </a:p>
      </dgm:t>
    </dgm:pt>
    <dgm:pt modelId="{9DDA5D1B-6440-4672-8E4A-91A308521B83}" type="sibTrans" cxnId="{00349ABD-D357-4FCA-970C-12E036189BEA}">
      <dgm:prSet/>
      <dgm:spPr/>
      <dgm:t>
        <a:bodyPr/>
        <a:lstStyle/>
        <a:p>
          <a:endParaRPr lang="en-US"/>
        </a:p>
      </dgm:t>
    </dgm:pt>
    <dgm:pt modelId="{A4D42105-EBD5-4639-A59E-55D130A0E053}">
      <dgm:prSet phldrT="[Text]" custT="1"/>
      <dgm:spPr/>
      <dgm:t>
        <a:bodyPr/>
        <a:lstStyle/>
        <a:p>
          <a:r>
            <a:rPr lang="en-US" sz="2400" dirty="0" err="1"/>
            <a:t>Suy</a:t>
          </a:r>
          <a:r>
            <a:rPr lang="en-US" sz="2400" dirty="0"/>
            <a:t> </a:t>
          </a:r>
          <a:r>
            <a:rPr lang="en-US" sz="2400" dirty="0" err="1"/>
            <a:t>ngẫm</a:t>
          </a:r>
          <a:endParaRPr lang="en-US" sz="2400" dirty="0"/>
        </a:p>
      </dgm:t>
    </dgm:pt>
    <dgm:pt modelId="{F7419C77-B636-4F63-9B93-2945BE7785D1}" type="parTrans" cxnId="{37D25765-D88A-4AC8-87A9-7C3FBDF34BB0}">
      <dgm:prSet/>
      <dgm:spPr/>
      <dgm:t>
        <a:bodyPr/>
        <a:lstStyle/>
        <a:p>
          <a:endParaRPr lang="en-US"/>
        </a:p>
      </dgm:t>
    </dgm:pt>
    <dgm:pt modelId="{868C4FE1-6C50-415A-B3E5-27B27FBF2406}" type="sibTrans" cxnId="{37D25765-D88A-4AC8-87A9-7C3FBDF34BB0}">
      <dgm:prSet/>
      <dgm:spPr/>
      <dgm:t>
        <a:bodyPr/>
        <a:lstStyle/>
        <a:p>
          <a:endParaRPr lang="en-US"/>
        </a:p>
      </dgm:t>
    </dgm:pt>
    <dgm:pt modelId="{16ECD8A3-AEEA-4BB4-8877-1637AA805B99}" type="pres">
      <dgm:prSet presAssocID="{D4A6669C-668E-401D-8589-8C77CA6CFB17}" presName="Name0" presStyleCnt="0">
        <dgm:presLayoutVars>
          <dgm:dir/>
          <dgm:resizeHandles val="exact"/>
        </dgm:presLayoutVars>
      </dgm:prSet>
      <dgm:spPr/>
    </dgm:pt>
    <dgm:pt modelId="{587D80B0-E757-4464-B7B3-9E91967CE3DE}" type="pres">
      <dgm:prSet presAssocID="{D4A6669C-668E-401D-8589-8C77CA6CFB17}" presName="vNodes" presStyleCnt="0"/>
      <dgm:spPr/>
    </dgm:pt>
    <dgm:pt modelId="{29968D43-ACC3-4CDE-BE7D-AA5EA9A03649}" type="pres">
      <dgm:prSet presAssocID="{B1187C67-3E62-4778-9F9E-DA430434EF52}" presName="node" presStyleLbl="node1" presStyleIdx="0" presStyleCnt="3" custScaleX="447668" custScaleY="319929" custLinFactY="-70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F06FD-AFC6-48F2-8065-3CE29D710529}" type="pres">
      <dgm:prSet presAssocID="{EFD18B13-50D0-497D-8A65-4FA0D1046D4F}" presName="spacerT" presStyleCnt="0"/>
      <dgm:spPr/>
    </dgm:pt>
    <dgm:pt modelId="{19885C99-6DB5-452B-913B-F737A94718CE}" type="pres">
      <dgm:prSet presAssocID="{EFD18B13-50D0-497D-8A65-4FA0D1046D4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F4A5F18-564A-42A4-96C5-8DD0EE29070D}" type="pres">
      <dgm:prSet presAssocID="{EFD18B13-50D0-497D-8A65-4FA0D1046D4F}" presName="spacerB" presStyleCnt="0"/>
      <dgm:spPr/>
    </dgm:pt>
    <dgm:pt modelId="{6758E66F-5D52-42D5-9A38-D20A552444F5}" type="pres">
      <dgm:prSet presAssocID="{8D972CF1-3320-41AA-A53E-03C958A6622B}" presName="node" presStyleLbl="node1" presStyleIdx="1" presStyleCnt="3" custScaleX="799655" custScaleY="5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E9590-7D5A-48B5-8495-5565B6442AF3}" type="pres">
      <dgm:prSet presAssocID="{D4A6669C-668E-401D-8589-8C77CA6CFB17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96C200C-1DEB-4259-B0A8-4880D94E785E}" type="pres">
      <dgm:prSet presAssocID="{D4A6669C-668E-401D-8589-8C77CA6CFB1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A4D1CB-8388-4664-96D8-E7756C11F6E4}" type="pres">
      <dgm:prSet presAssocID="{D4A6669C-668E-401D-8589-8C77CA6CFB17}" presName="lastNode" presStyleLbl="node1" presStyleIdx="2" presStyleCnt="3" custScaleX="145171" custScaleY="18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D38D2-0E0A-4DDF-8EED-7DE41A3195F9}" type="presOf" srcId="{A4D42105-EBD5-4639-A59E-55D130A0E053}" destId="{09A4D1CB-8388-4664-96D8-E7756C11F6E4}" srcOrd="0" destOrd="0" presId="urn:microsoft.com/office/officeart/2005/8/layout/equation2"/>
    <dgm:cxn modelId="{CCB9128B-4F45-4B56-80DB-3B6FD743BEB4}" type="presOf" srcId="{EFD18B13-50D0-497D-8A65-4FA0D1046D4F}" destId="{19885C99-6DB5-452B-913B-F737A94718CE}" srcOrd="0" destOrd="0" presId="urn:microsoft.com/office/officeart/2005/8/layout/equation2"/>
    <dgm:cxn modelId="{8C111877-2C95-48A8-94B6-45C64F41A551}" type="presOf" srcId="{D4A6669C-668E-401D-8589-8C77CA6CFB17}" destId="{16ECD8A3-AEEA-4BB4-8877-1637AA805B99}" srcOrd="0" destOrd="0" presId="urn:microsoft.com/office/officeart/2005/8/layout/equation2"/>
    <dgm:cxn modelId="{97719146-3344-419E-91CE-8BC2B4A14C32}" type="presOf" srcId="{B1187C67-3E62-4778-9F9E-DA430434EF52}" destId="{29968D43-ACC3-4CDE-BE7D-AA5EA9A03649}" srcOrd="0" destOrd="0" presId="urn:microsoft.com/office/officeart/2005/8/layout/equation2"/>
    <dgm:cxn modelId="{37D25765-D88A-4AC8-87A9-7C3FBDF34BB0}" srcId="{D4A6669C-668E-401D-8589-8C77CA6CFB17}" destId="{A4D42105-EBD5-4639-A59E-55D130A0E053}" srcOrd="2" destOrd="0" parTransId="{F7419C77-B636-4F63-9B93-2945BE7785D1}" sibTransId="{868C4FE1-6C50-415A-B3E5-27B27FBF2406}"/>
    <dgm:cxn modelId="{6D6CA24B-E102-46A4-B9A2-56D396F142EB}" type="presOf" srcId="{8D972CF1-3320-41AA-A53E-03C958A6622B}" destId="{6758E66F-5D52-42D5-9A38-D20A552444F5}" srcOrd="0" destOrd="0" presId="urn:microsoft.com/office/officeart/2005/8/layout/equation2"/>
    <dgm:cxn modelId="{00349ABD-D357-4FCA-970C-12E036189BEA}" srcId="{D4A6669C-668E-401D-8589-8C77CA6CFB17}" destId="{8D972CF1-3320-41AA-A53E-03C958A6622B}" srcOrd="1" destOrd="0" parTransId="{C4BC6D68-EAB6-445B-9501-6D4FA9702160}" sibTransId="{9DDA5D1B-6440-4672-8E4A-91A308521B83}"/>
    <dgm:cxn modelId="{B6A90D32-3565-4CD9-B10A-13610AD06F69}" type="presOf" srcId="{9DDA5D1B-6440-4672-8E4A-91A308521B83}" destId="{596C200C-1DEB-4259-B0A8-4880D94E785E}" srcOrd="1" destOrd="0" presId="urn:microsoft.com/office/officeart/2005/8/layout/equation2"/>
    <dgm:cxn modelId="{5FE89CA4-69D3-4E03-A86A-D509E82B9F42}" type="presOf" srcId="{9DDA5D1B-6440-4672-8E4A-91A308521B83}" destId="{278E9590-7D5A-48B5-8495-5565B6442AF3}" srcOrd="0" destOrd="0" presId="urn:microsoft.com/office/officeart/2005/8/layout/equation2"/>
    <dgm:cxn modelId="{1F0C2825-73AA-4CE3-B792-E0B53C5EB94D}" srcId="{D4A6669C-668E-401D-8589-8C77CA6CFB17}" destId="{B1187C67-3E62-4778-9F9E-DA430434EF52}" srcOrd="0" destOrd="0" parTransId="{AEFB0495-4DD3-410F-B832-759B9FD081B2}" sibTransId="{EFD18B13-50D0-497D-8A65-4FA0D1046D4F}"/>
    <dgm:cxn modelId="{BE89DB58-D6D0-4EEF-909B-247395820CF0}" type="presParOf" srcId="{16ECD8A3-AEEA-4BB4-8877-1637AA805B99}" destId="{587D80B0-E757-4464-B7B3-9E91967CE3DE}" srcOrd="0" destOrd="0" presId="urn:microsoft.com/office/officeart/2005/8/layout/equation2"/>
    <dgm:cxn modelId="{910D0BC1-E282-4ABD-90FD-9871128748FC}" type="presParOf" srcId="{587D80B0-E757-4464-B7B3-9E91967CE3DE}" destId="{29968D43-ACC3-4CDE-BE7D-AA5EA9A03649}" srcOrd="0" destOrd="0" presId="urn:microsoft.com/office/officeart/2005/8/layout/equation2"/>
    <dgm:cxn modelId="{31AB4210-2BEE-4E76-A32A-D1D804626457}" type="presParOf" srcId="{587D80B0-E757-4464-B7B3-9E91967CE3DE}" destId="{706F06FD-AFC6-48F2-8065-3CE29D710529}" srcOrd="1" destOrd="0" presId="urn:microsoft.com/office/officeart/2005/8/layout/equation2"/>
    <dgm:cxn modelId="{64E66F77-5428-4FA5-AAB2-60C461274F42}" type="presParOf" srcId="{587D80B0-E757-4464-B7B3-9E91967CE3DE}" destId="{19885C99-6DB5-452B-913B-F737A94718CE}" srcOrd="2" destOrd="0" presId="urn:microsoft.com/office/officeart/2005/8/layout/equation2"/>
    <dgm:cxn modelId="{A1207F1F-C9BF-4FCF-B742-D8EF86659444}" type="presParOf" srcId="{587D80B0-E757-4464-B7B3-9E91967CE3DE}" destId="{7F4A5F18-564A-42A4-96C5-8DD0EE29070D}" srcOrd="3" destOrd="0" presId="urn:microsoft.com/office/officeart/2005/8/layout/equation2"/>
    <dgm:cxn modelId="{B1C1B31E-26AA-42DE-B833-46B9750820B4}" type="presParOf" srcId="{587D80B0-E757-4464-B7B3-9E91967CE3DE}" destId="{6758E66F-5D52-42D5-9A38-D20A552444F5}" srcOrd="4" destOrd="0" presId="urn:microsoft.com/office/officeart/2005/8/layout/equation2"/>
    <dgm:cxn modelId="{48A73311-BCE4-4720-B6D7-8CB6C85C8AF7}" type="presParOf" srcId="{16ECD8A3-AEEA-4BB4-8877-1637AA805B99}" destId="{278E9590-7D5A-48B5-8495-5565B6442AF3}" srcOrd="1" destOrd="0" presId="urn:microsoft.com/office/officeart/2005/8/layout/equation2"/>
    <dgm:cxn modelId="{C06B70CD-A6AA-43FD-8411-4D2A62E91D9E}" type="presParOf" srcId="{278E9590-7D5A-48B5-8495-5565B6442AF3}" destId="{596C200C-1DEB-4259-B0A8-4880D94E785E}" srcOrd="0" destOrd="0" presId="urn:microsoft.com/office/officeart/2005/8/layout/equation2"/>
    <dgm:cxn modelId="{E99AA55D-C6D5-42A7-B0B2-9D1FAB93831A}" type="presParOf" srcId="{16ECD8A3-AEEA-4BB4-8877-1637AA805B99}" destId="{09A4D1CB-8388-4664-96D8-E7756C11F6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854BDF6-3EA5-461D-8DD0-32620BCDAACF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AFCCDAB-0B09-49CF-AFDC-35E6AEBBB5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CAA0FF1-70A6-4A61-89D3-6CBDF16BE49B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903435-87E9-464D-BD13-7C4D68BD33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F1F0B-676C-4CF8-853F-F4E570C96558}" type="slidenum">
              <a:rPr lang="en-US">
                <a:solidFill>
                  <a:srgbClr val="000000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0744-A224-4DDF-88A3-1A36B14752CD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EBB8-5C6B-4632-8632-AF1C7408B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3D1F-04F3-403B-83E5-4E94DF293D80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353F-F055-4376-AFE9-110B3F1104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4EF-B624-4B25-BF8A-1580894FB45D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6403-CD36-4A5A-9C6A-CB6F3B3EBE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C009-CCA2-49E2-BAE3-9AC9245D24E6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3796F-AF14-4F5D-84DE-CDBD75313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6AB9-C6AD-406A-A075-71168538E8A1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3C35-A7E0-4397-9220-74618C4F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67B9-B9F0-4DC6-A4EA-140BA13316FC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4BE7-C35A-4A2D-868F-9DF6A6CFE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40BE-15C0-4804-B474-6B387B9C4243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BF39-319D-4B5D-B4B9-BE9E1DE3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1070-1C78-4BAB-B7E6-3C49466C2DA9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C0FE-F1B8-4538-B33E-330FB786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EDA1-5D6F-43A6-904A-7C21A9CBC300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5997-6AF8-4EB2-B267-CCF114DAC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1089-4AF3-4106-8749-CF35E51CA1D5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3AD1-FC63-4D70-8631-A906CDFB1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ECC5-B923-4765-8D29-7823A40D5A7F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6BEA-A4E3-46DC-A375-DFAEB59C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7E27-0FA5-40BF-8DCE-5615E68F8E77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523A-9FAE-4FC9-B9E6-B2D501D5C9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417A-B7C8-4E6C-A45D-D03A2B95CC86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656B-C9BA-4ADE-A63B-DAB3C7BF1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E3EA-2781-4A2F-BD20-119D7F3EAFFF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EAFF-8A23-49CD-B76A-455F3030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4A28-4DBA-4360-818E-0C965340A43F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C3F4-DC97-4F6E-BB76-4A8FC2D6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1D1C93-4440-4362-B09B-0728E12F4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9CC0CC-C688-456D-869A-54764AD3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9F89EA-85CF-493E-AF65-32EB798C0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C0FA55-3286-45E8-947E-91EF2B6F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FD3C92-39EE-443D-8B1C-BCF5B6F5E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B9D973-3B6C-41A6-867E-186299355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ABA0AE-CECA-48B2-B1DC-38985528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3646-904A-4D52-801D-22A076431629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B5C1-628E-4C2F-9942-6572A8B9AE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6791DD-66C8-4567-BCE6-4C2E0EE8F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34030D-EB76-4320-9573-4D19F35C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530334-1D9A-4A84-A79F-AA4763FE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1AFBB8-CF98-49CF-A195-002067B24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17A4-F700-4F9C-87C2-7CCDA1D8AC32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F4C2-0C9E-4502-B9DE-5301B4C638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45F8-A1A4-4A29-840C-85D5E513F903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452C-E1A7-4565-B103-7C4F2A7068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49225"/>
            <a:ext cx="886777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7"/>
          <p:cNvGrpSpPr/>
          <p:nvPr userDrawn="1"/>
        </p:nvGrpSpPr>
        <p:grpSpPr>
          <a:xfrm>
            <a:off x="8424428" y="4711837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" name="TextBox 10"/>
          <p:cNvSpPr txBox="1"/>
          <p:nvPr userDrawn="1"/>
        </p:nvSpPr>
        <p:spPr>
          <a:xfrm>
            <a:off x="8475663" y="4686300"/>
            <a:ext cx="4254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5CC988-66EC-498C-80EA-BD6F13020EF2}" type="slidenum"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8523-DE7D-43F2-B9A7-38463F3D1D66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6158-ABAD-49B7-A0B8-36BC2EF249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1151-C7F1-4972-8E5F-502C0017F690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857F-A948-4E48-AE59-BB1C8135C4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EC28-6740-4D27-943E-95A2E5FA09FB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C992-0F36-4968-B9AE-62FA6D23E7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CB89-4AFC-4E03-9B96-CB98A74E2266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30D5-6303-4552-B445-BB2813E4A3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17AD8A-C77B-4B81-A92E-F57801F981A4}" type="datetimeFigureOut">
              <a:rPr lang="zh-CN" altLang="en-US"/>
              <a:pPr>
                <a:defRPr/>
              </a:pPr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C21445-EF20-4C16-9B08-CF7403EEF3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18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99C506A-A18A-47D1-92BA-70344294CDDB}" type="datetimeFigureOut">
              <a:rPr lang="en-US"/>
              <a:pPr>
                <a:defRPr/>
              </a:pPr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44C00C-4CF4-4216-9E5F-1A23AB11B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等线 Light"/>
          <a:cs typeface="等线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等线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等线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F43AA4-6091-4BF8-8075-E29F1890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gif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8" y="-31750"/>
            <a:ext cx="6607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0450" y="2643188"/>
            <a:ext cx="6492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“MỘT 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NĂM Ở </a:t>
            </a:r>
            <a:r>
              <a:rPr lang="en-US" altLang="zh-CN" sz="4000" b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TIỂU </a:t>
            </a:r>
            <a:r>
              <a:rPr lang="en-US" altLang="zh-CN" sz="4000" b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方正卡通简体" pitchFamily="65" charset="-122"/>
                <a:cs typeface="Arial" pitchFamily="34" charset="0"/>
              </a:rPr>
              <a:t>HỌC”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39940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9372600" y="4443413"/>
            <a:ext cx="992188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57150" y="3375025"/>
            <a:ext cx="9588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89245" flipH="1">
            <a:off x="63500" y="3402013"/>
            <a:ext cx="958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2275" y="1995488"/>
            <a:ext cx="5189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ĐỌC MỞ RỘNG THEO THỂ LOẠI: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6600" y="3508375"/>
            <a:ext cx="23209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D1DB3"/>
                </a:solidFill>
                <a:latin typeface="Times New Roman" pitchFamily="18" charset="0"/>
              </a:rPr>
              <a:t>Nguyễn Hiến Lê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4213" y="1370013"/>
            <a:ext cx="7848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BÀI 5: TRÒ CHUYỆN CÙNG THIÊN NHIÊN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108200"/>
            <a:ext cx="531812" cy="1387475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8" y="1727200"/>
            <a:ext cx="820737" cy="48736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3" y="1670050"/>
            <a:ext cx="1709737" cy="2033588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457325"/>
            <a:ext cx="2459038" cy="2459038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184650" y="1139825"/>
            <a:ext cx="45640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i="1" dirty="0">
                <a:latin typeface="+mn-lt"/>
              </a:rPr>
              <a:t>- </a:t>
            </a:r>
            <a:r>
              <a:rPr lang="en-US" sz="2400" b="1" dirty="0" err="1">
                <a:latin typeface="+mn-lt"/>
              </a:rPr>
              <a:t>Ngày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học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đều</a:t>
            </a:r>
            <a:r>
              <a:rPr lang="en-US" sz="2400" dirty="0">
                <a:latin typeface="+mn-lt"/>
              </a:rPr>
              <a:t>, ko </a:t>
            </a:r>
            <a:r>
              <a:rPr lang="en-US" sz="2400" dirty="0" err="1">
                <a:latin typeface="+mn-lt"/>
              </a:rPr>
              <a:t>trốn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buổi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nào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sớm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về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trễ</a:t>
            </a:r>
            <a:r>
              <a:rPr lang="en-US" sz="2400" dirty="0">
                <a:latin typeface="+mn-lt"/>
              </a:rPr>
              <a:t>.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- </a:t>
            </a:r>
            <a:r>
              <a:rPr lang="en-US" sz="2400" b="1" dirty="0" err="1">
                <a:latin typeface="+mn-lt"/>
              </a:rPr>
              <a:t>Mỗi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tối</a:t>
            </a:r>
            <a:r>
              <a:rPr lang="en-US" sz="2400" b="1" dirty="0">
                <a:latin typeface="+mn-lt"/>
              </a:rPr>
              <a:t>: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+ </a:t>
            </a:r>
            <a:r>
              <a:rPr lang="en-US" sz="2400" dirty="0" err="1">
                <a:latin typeface="+mn-lt"/>
              </a:rPr>
              <a:t>Chơi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cột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đồng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hồ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giữa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năm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bên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bờ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sông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+ Ra </a:t>
            </a:r>
            <a:r>
              <a:rPr lang="en-US" sz="2400" dirty="0" err="1">
                <a:latin typeface="+mn-lt"/>
              </a:rPr>
              <a:t>bờ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những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hàng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hóng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gió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+ </a:t>
            </a:r>
            <a:r>
              <a:rPr lang="en-US" sz="2400" dirty="0" err="1">
                <a:latin typeface="+mn-lt"/>
              </a:rPr>
              <a:t>Về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lúc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tiếng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rao</a:t>
            </a:r>
            <a:r>
              <a:rPr lang="en-US" sz="2400" dirty="0">
                <a:latin typeface="+mn-lt"/>
              </a:rPr>
              <a:t> “bánh </a:t>
            </a:r>
            <a:r>
              <a:rPr lang="en-US" sz="2400" dirty="0" err="1">
                <a:latin typeface="+mn-lt"/>
              </a:rPr>
              <a:t>giầy</a:t>
            </a:r>
            <a:r>
              <a:rPr lang="en-US" sz="2400" dirty="0">
                <a:latin typeface="+mn-lt"/>
              </a:rPr>
              <a:t>, bánh </a:t>
            </a:r>
            <a:r>
              <a:rPr lang="en-US" sz="2400" dirty="0" err="1">
                <a:latin typeface="+mn-lt"/>
              </a:rPr>
              <a:t>giò</a:t>
            </a:r>
            <a:r>
              <a:rPr lang="en-US" sz="2400" dirty="0">
                <a:latin typeface="+mn-lt"/>
              </a:rPr>
              <a:t>”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246697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1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108200"/>
            <a:ext cx="531812" cy="1387475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8" y="1727200"/>
            <a:ext cx="820737" cy="48736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3" y="1670050"/>
            <a:ext cx="1709737" cy="2033588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457325"/>
            <a:ext cx="2459038" cy="2459038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184650" y="1139825"/>
            <a:ext cx="45640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vi-VN" sz="2400" dirty="0">
                <a:latin typeface="+mn-lt"/>
              </a:rPr>
              <a:t>Ngày nghỉ: 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Ra ngõ, ra Bờ Sông chơi với trẻ con trong xóm.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Lấy truyện Thạch Sanh, Phạm Công Cúc Hoa của bố, ngồi đọc cho cả bọn nghe.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246697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2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108200"/>
            <a:ext cx="531812" cy="1387475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8" y="1727200"/>
            <a:ext cx="820737" cy="48736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3" y="1670050"/>
            <a:ext cx="1709737" cy="2033588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457325"/>
            <a:ext cx="2459038" cy="2459038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83050" y="2214563"/>
            <a:ext cx="4562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smtClean="0">
                <a:latin typeface="+mn-lt"/>
              </a:rPr>
              <a:t>- </a:t>
            </a:r>
            <a:r>
              <a:rPr lang="vi-VN" sz="2400" b="1" smtClean="0">
                <a:latin typeface="+mn-lt"/>
              </a:rPr>
              <a:t>Mùa </a:t>
            </a:r>
            <a:r>
              <a:rPr lang="vi-VN" sz="2400" b="1" dirty="0">
                <a:latin typeface="+mn-lt"/>
              </a:rPr>
              <a:t>đông: </a:t>
            </a:r>
            <a:r>
              <a:rPr lang="vi-VN" sz="2400" dirty="0">
                <a:latin typeface="+mn-lt"/>
              </a:rPr>
              <a:t>Đọc truyện Tàu cho cả nhà trong, nhà </a:t>
            </a:r>
            <a:r>
              <a:rPr lang="vi-VN" sz="2400">
                <a:latin typeface="+mn-lt"/>
              </a:rPr>
              <a:t>ngoài </a:t>
            </a:r>
            <a:r>
              <a:rPr lang="vi-VN" sz="2400" smtClean="0">
                <a:latin typeface="+mn-lt"/>
              </a:rPr>
              <a:t>nghe</a:t>
            </a:r>
            <a:r>
              <a:rPr lang="en-US" sz="240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992313" y="246697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3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 noChangeArrowheads="1"/>
          </p:cNvSpPr>
          <p:nvPr/>
        </p:nvSpPr>
        <p:spPr bwMode="auto">
          <a:xfrm>
            <a:off x="3001963" y="2108200"/>
            <a:ext cx="531812" cy="1387475"/>
          </a:xfrm>
          <a:custGeom>
            <a:avLst/>
            <a:gdLst>
              <a:gd name="T0" fmla="*/ 2147483647 w 65"/>
              <a:gd name="T1" fmla="*/ 2147483647 h 170"/>
              <a:gd name="T2" fmla="*/ 2147483647 w 65"/>
              <a:gd name="T3" fmla="*/ 0 h 170"/>
              <a:gd name="T4" fmla="*/ 2147483647 w 65"/>
              <a:gd name="T5" fmla="*/ 2147483647 h 170"/>
              <a:gd name="T6" fmla="*/ 2147483647 w 65"/>
              <a:gd name="T7" fmla="*/ 2147483647 h 170"/>
              <a:gd name="T8" fmla="*/ 0 w 65"/>
              <a:gd name="T9" fmla="*/ 2147483647 h 170"/>
              <a:gd name="T10" fmla="*/ 2147483647 w 65"/>
              <a:gd name="T11" fmla="*/ 2147483647 h 170"/>
              <a:gd name="T12" fmla="*/ 2147483647 w 65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170"/>
              <a:gd name="T23" fmla="*/ 65 w 65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170">
                <a:moveTo>
                  <a:pt x="65" y="70"/>
                </a:moveTo>
                <a:cubicBezTo>
                  <a:pt x="65" y="44"/>
                  <a:pt x="56" y="20"/>
                  <a:pt x="42" y="0"/>
                </a:cubicBezTo>
                <a:cubicBezTo>
                  <a:pt x="26" y="12"/>
                  <a:pt x="26" y="12"/>
                  <a:pt x="26" y="12"/>
                </a:cubicBezTo>
                <a:cubicBezTo>
                  <a:pt x="38" y="28"/>
                  <a:pt x="45" y="48"/>
                  <a:pt x="45" y="70"/>
                </a:cubicBezTo>
                <a:cubicBezTo>
                  <a:pt x="45" y="105"/>
                  <a:pt x="27" y="136"/>
                  <a:pt x="0" y="153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43" y="149"/>
                  <a:pt x="65" y="112"/>
                  <a:pt x="65" y="7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9"/>
          <p:cNvSpPr>
            <a:spLocks noChangeArrowheads="1"/>
          </p:cNvSpPr>
          <p:nvPr/>
        </p:nvSpPr>
        <p:spPr bwMode="auto">
          <a:xfrm>
            <a:off x="2516188" y="1727200"/>
            <a:ext cx="820737" cy="48736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0 h 60"/>
              <a:gd name="T8" fmla="*/ 0 w 100"/>
              <a:gd name="T9" fmla="*/ 0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"/>
              <a:gd name="T22" fmla="*/ 0 h 60"/>
              <a:gd name="T23" fmla="*/ 100 w 10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" h="60">
                <a:moveTo>
                  <a:pt x="4" y="19"/>
                </a:moveTo>
                <a:cubicBezTo>
                  <a:pt x="37" y="19"/>
                  <a:pt x="66" y="35"/>
                  <a:pt x="84" y="6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8" y="19"/>
                  <a:pt x="43" y="0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3" y="19"/>
                  <a:pt x="4" y="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4" name="Freeform 10"/>
          <p:cNvSpPr>
            <a:spLocks noChangeArrowheads="1"/>
          </p:cNvSpPr>
          <p:nvPr/>
        </p:nvSpPr>
        <p:spPr bwMode="auto">
          <a:xfrm>
            <a:off x="1490663" y="1670050"/>
            <a:ext cx="1709737" cy="2033588"/>
          </a:xfrm>
          <a:custGeom>
            <a:avLst/>
            <a:gdLst>
              <a:gd name="T0" fmla="*/ 2147483647 w 209"/>
              <a:gd name="T1" fmla="*/ 2147483647 h 249"/>
              <a:gd name="T2" fmla="*/ 2147483647 w 209"/>
              <a:gd name="T3" fmla="*/ 2147483647 h 249"/>
              <a:gd name="T4" fmla="*/ 2147483647 w 209"/>
              <a:gd name="T5" fmla="*/ 2147483647 h 249"/>
              <a:gd name="T6" fmla="*/ 2147483647 w 209"/>
              <a:gd name="T7" fmla="*/ 2147483647 h 249"/>
              <a:gd name="T8" fmla="*/ 2147483647 w 209"/>
              <a:gd name="T9" fmla="*/ 2147483647 h 249"/>
              <a:gd name="T10" fmla="*/ 2147483647 w 209"/>
              <a:gd name="T11" fmla="*/ 0 h 249"/>
              <a:gd name="T12" fmla="*/ 0 w 209"/>
              <a:gd name="T13" fmla="*/ 2147483647 h 249"/>
              <a:gd name="T14" fmla="*/ 2147483647 w 209"/>
              <a:gd name="T15" fmla="*/ 2147483647 h 249"/>
              <a:gd name="T16" fmla="*/ 2147483647 w 209"/>
              <a:gd name="T17" fmla="*/ 2147483647 h 249"/>
              <a:gd name="T18" fmla="*/ 2147483647 w 209"/>
              <a:gd name="T19" fmla="*/ 2147483647 h 249"/>
              <a:gd name="T20" fmla="*/ 2147483647 w 209"/>
              <a:gd name="T21" fmla="*/ 2147483647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9"/>
              <a:gd name="T34" fmla="*/ 0 h 249"/>
              <a:gd name="T35" fmla="*/ 209 w 209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9" h="249">
                <a:moveTo>
                  <a:pt x="188" y="192"/>
                </a:moveTo>
                <a:cubicBezTo>
                  <a:pt x="171" y="208"/>
                  <a:pt x="149" y="217"/>
                  <a:pt x="124" y="217"/>
                </a:cubicBezTo>
                <a:cubicBezTo>
                  <a:pt x="95" y="217"/>
                  <a:pt x="70" y="204"/>
                  <a:pt x="52" y="183"/>
                </a:cubicBezTo>
                <a:cubicBezTo>
                  <a:pt x="39" y="167"/>
                  <a:pt x="31" y="147"/>
                  <a:pt x="31" y="124"/>
                </a:cubicBezTo>
                <a:cubicBezTo>
                  <a:pt x="31" y="73"/>
                  <a:pt x="73" y="31"/>
                  <a:pt x="124" y="3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6"/>
                  <a:pt x="0" y="124"/>
                </a:cubicBezTo>
                <a:cubicBezTo>
                  <a:pt x="0" y="154"/>
                  <a:pt x="10" y="182"/>
                  <a:pt x="28" y="203"/>
                </a:cubicBezTo>
                <a:cubicBezTo>
                  <a:pt x="51" y="231"/>
                  <a:pt x="86" y="249"/>
                  <a:pt x="124" y="249"/>
                </a:cubicBezTo>
                <a:cubicBezTo>
                  <a:pt x="157" y="249"/>
                  <a:pt x="187" y="236"/>
                  <a:pt x="209" y="215"/>
                </a:cubicBezTo>
                <a:lnTo>
                  <a:pt x="188" y="19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285875" y="1457325"/>
            <a:ext cx="2459038" cy="2459038"/>
          </a:xfrm>
          <a:prstGeom prst="ellipse">
            <a:avLst/>
          </a:prstGeom>
          <a:noFill/>
          <a:ln w="4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54475" y="1492250"/>
            <a:ext cx="4562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sz="2400" b="1" smtClean="0">
                <a:latin typeface="+mn-lt"/>
              </a:rPr>
              <a:t>- </a:t>
            </a:r>
            <a:r>
              <a:rPr lang="vi-VN" sz="2400" b="1" smtClean="0">
                <a:latin typeface="+mn-lt"/>
              </a:rPr>
              <a:t>Nghệ </a:t>
            </a:r>
            <a:r>
              <a:rPr lang="vi-VN" sz="2400" b="1" dirty="0">
                <a:latin typeface="+mn-lt"/>
              </a:rPr>
              <a:t>thuật: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Kể kết hợp với tả.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Từ ngữ gợi hình, gợi cảm, từ láy, động từ, tính từ</a:t>
            </a:r>
          </a:p>
          <a:p>
            <a:pPr>
              <a:defRPr/>
            </a:pPr>
            <a:r>
              <a:rPr lang="vi-VN" sz="2400" dirty="0">
                <a:latin typeface="+mn-lt"/>
              </a:rPr>
              <a:t>+ Kết hợp ngôi kể: tôi và chúng tôi</a:t>
            </a:r>
          </a:p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+mn-lt"/>
              </a:rPr>
              <a:t>=&gt; Những kỉ niệm tuổi thơ đẹp đẽ, hồn nhiên, tinh nghịch.</a:t>
            </a:r>
          </a:p>
        </p:txBody>
      </p:sp>
      <p:sp>
        <p:nvSpPr>
          <p:cNvPr id="27" name="TextBox 301"/>
          <p:cNvSpPr>
            <a:spLocks noChangeArrowheads="1"/>
          </p:cNvSpPr>
          <p:nvPr/>
        </p:nvSpPr>
        <p:spPr bwMode="auto">
          <a:xfrm>
            <a:off x="1824038" y="2301875"/>
            <a:ext cx="1684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zh-CN" sz="24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Câu hỏi chung</a:t>
            </a:r>
            <a:endParaRPr lang="zh-CN" altLang="en-US" sz="28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2" grpId="0" build="p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reeform 5"/>
          <p:cNvSpPr>
            <a:spLocks noChangeArrowheads="1"/>
          </p:cNvSpPr>
          <p:nvPr/>
        </p:nvSpPr>
        <p:spPr bwMode="auto">
          <a:xfrm>
            <a:off x="6159500" y="714375"/>
            <a:ext cx="2589213" cy="1192213"/>
          </a:xfrm>
          <a:custGeom>
            <a:avLst/>
            <a:gdLst>
              <a:gd name="T0" fmla="*/ 2463608 w 1175"/>
              <a:gd name="T1" fmla="*/ 857247 h 541"/>
              <a:gd name="T2" fmla="*/ 1004834 w 1175"/>
              <a:gd name="T3" fmla="*/ 229187 h 541"/>
              <a:gd name="T4" fmla="*/ 0 w 1175"/>
              <a:gd name="T5" fmla="*/ 1192213 h 541"/>
              <a:gd name="T6" fmla="*/ 2589212 w 1175"/>
              <a:gd name="T7" fmla="*/ 1192213 h 541"/>
              <a:gd name="T8" fmla="*/ 2463608 w 1175"/>
              <a:gd name="T9" fmla="*/ 857247 h 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5"/>
              <a:gd name="T16" fmla="*/ 0 h 541"/>
              <a:gd name="T17" fmla="*/ 1175 w 1175"/>
              <a:gd name="T18" fmla="*/ 541 h 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3250" name="Freeform 6"/>
          <p:cNvSpPr>
            <a:spLocks noChangeArrowheads="1"/>
          </p:cNvSpPr>
          <p:nvPr/>
        </p:nvSpPr>
        <p:spPr bwMode="auto">
          <a:xfrm>
            <a:off x="5940425" y="1908175"/>
            <a:ext cx="2928938" cy="984250"/>
          </a:xfrm>
          <a:custGeom>
            <a:avLst/>
            <a:gdLst>
              <a:gd name="T0" fmla="*/ 259861 w 1330"/>
              <a:gd name="T1" fmla="*/ 495428 h 447"/>
              <a:gd name="T2" fmla="*/ 224625 w 1330"/>
              <a:gd name="T3" fmla="*/ 618734 h 447"/>
              <a:gd name="T4" fmla="*/ 17618 w 1330"/>
              <a:gd name="T5" fmla="*/ 955625 h 447"/>
              <a:gd name="T6" fmla="*/ 0 w 1330"/>
              <a:gd name="T7" fmla="*/ 984250 h 447"/>
              <a:gd name="T8" fmla="*/ 2752761 w 1330"/>
              <a:gd name="T9" fmla="*/ 984250 h 447"/>
              <a:gd name="T10" fmla="*/ 2818828 w 1330"/>
              <a:gd name="T11" fmla="*/ 0 h 447"/>
              <a:gd name="T12" fmla="*/ 231232 w 1330"/>
              <a:gd name="T13" fmla="*/ 0 h 447"/>
              <a:gd name="T14" fmla="*/ 259861 w 1330"/>
              <a:gd name="T15" fmla="*/ 495428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30"/>
              <a:gd name="T25" fmla="*/ 0 h 447"/>
              <a:gd name="T26" fmla="*/ 1330 w 1330"/>
              <a:gd name="T27" fmla="*/ 447 h 4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0" h="447">
                <a:moveTo>
                  <a:pt x="118" y="225"/>
                </a:moveTo>
                <a:cubicBezTo>
                  <a:pt x="121" y="237"/>
                  <a:pt x="116" y="242"/>
                  <a:pt x="102" y="281"/>
                </a:cubicBezTo>
                <a:cubicBezTo>
                  <a:pt x="89" y="321"/>
                  <a:pt x="18" y="422"/>
                  <a:pt x="8" y="434"/>
                </a:cubicBezTo>
                <a:cubicBezTo>
                  <a:pt x="5" y="438"/>
                  <a:pt x="2" y="442"/>
                  <a:pt x="0" y="447"/>
                </a:cubicBezTo>
                <a:cubicBezTo>
                  <a:pt x="1250" y="447"/>
                  <a:pt x="1250" y="447"/>
                  <a:pt x="1250" y="447"/>
                </a:cubicBezTo>
                <a:cubicBezTo>
                  <a:pt x="1330" y="289"/>
                  <a:pt x="1311" y="119"/>
                  <a:pt x="1280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85" y="125"/>
                  <a:pt x="118" y="225"/>
                  <a:pt x="118" y="22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5902325" y="2892425"/>
            <a:ext cx="2773363" cy="985838"/>
          </a:xfrm>
          <a:custGeom>
            <a:avLst/>
            <a:gdLst>
              <a:gd name="T0" fmla="*/ 1 w 1258"/>
              <a:gd name="T1" fmla="*/ 25 h 447"/>
              <a:gd name="T2" fmla="*/ 20 w 1258"/>
              <a:gd name="T3" fmla="*/ 65 h 447"/>
              <a:gd name="T4" fmla="*/ 117 w 1258"/>
              <a:gd name="T5" fmla="*/ 80 h 447"/>
              <a:gd name="T6" fmla="*/ 131 w 1258"/>
              <a:gd name="T7" fmla="*/ 109 h 447"/>
              <a:gd name="T8" fmla="*/ 110 w 1258"/>
              <a:gd name="T9" fmla="*/ 130 h 447"/>
              <a:gd name="T10" fmla="*/ 100 w 1258"/>
              <a:gd name="T11" fmla="*/ 151 h 447"/>
              <a:gd name="T12" fmla="*/ 110 w 1258"/>
              <a:gd name="T13" fmla="*/ 175 h 447"/>
              <a:gd name="T14" fmla="*/ 138 w 1258"/>
              <a:gd name="T15" fmla="*/ 216 h 447"/>
              <a:gd name="T16" fmla="*/ 130 w 1258"/>
              <a:gd name="T17" fmla="*/ 228 h 447"/>
              <a:gd name="T18" fmla="*/ 122 w 1258"/>
              <a:gd name="T19" fmla="*/ 246 h 447"/>
              <a:gd name="T20" fmla="*/ 124 w 1258"/>
              <a:gd name="T21" fmla="*/ 273 h 447"/>
              <a:gd name="T22" fmla="*/ 170 w 1258"/>
              <a:gd name="T23" fmla="*/ 315 h 447"/>
              <a:gd name="T24" fmla="*/ 171 w 1258"/>
              <a:gd name="T25" fmla="*/ 329 h 447"/>
              <a:gd name="T26" fmla="*/ 179 w 1258"/>
              <a:gd name="T27" fmla="*/ 447 h 447"/>
              <a:gd name="T28" fmla="*/ 1116 w 1258"/>
              <a:gd name="T29" fmla="*/ 447 h 447"/>
              <a:gd name="T30" fmla="*/ 1083 w 1258"/>
              <a:gd name="T31" fmla="*/ 331 h 447"/>
              <a:gd name="T32" fmla="*/ 1190 w 1258"/>
              <a:gd name="T33" fmla="*/ 101 h 447"/>
              <a:gd name="T34" fmla="*/ 1258 w 1258"/>
              <a:gd name="T35" fmla="*/ 0 h 447"/>
              <a:gd name="T36" fmla="*/ 8 w 1258"/>
              <a:gd name="T37" fmla="*/ 0 h 447"/>
              <a:gd name="T38" fmla="*/ 1 w 1258"/>
              <a:gd name="T39" fmla="*/ 25 h 4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8"/>
              <a:gd name="T61" fmla="*/ 0 h 447"/>
              <a:gd name="T62" fmla="*/ 1258 w 1258"/>
              <a:gd name="T63" fmla="*/ 447 h 4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8" h="447">
                <a:moveTo>
                  <a:pt x="1" y="25"/>
                </a:moveTo>
                <a:cubicBezTo>
                  <a:pt x="0" y="43"/>
                  <a:pt x="7" y="58"/>
                  <a:pt x="20" y="65"/>
                </a:cubicBezTo>
                <a:cubicBezTo>
                  <a:pt x="33" y="73"/>
                  <a:pt x="117" y="80"/>
                  <a:pt x="117" y="8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9"/>
                  <a:pt x="117" y="122"/>
                  <a:pt x="110" y="130"/>
                </a:cubicBezTo>
                <a:cubicBezTo>
                  <a:pt x="104" y="139"/>
                  <a:pt x="102" y="143"/>
                  <a:pt x="100" y="151"/>
                </a:cubicBezTo>
                <a:cubicBezTo>
                  <a:pt x="99" y="160"/>
                  <a:pt x="105" y="169"/>
                  <a:pt x="110" y="175"/>
                </a:cubicBezTo>
                <a:cubicBezTo>
                  <a:pt x="114" y="182"/>
                  <a:pt x="138" y="216"/>
                  <a:pt x="138" y="216"/>
                </a:cubicBezTo>
                <a:cubicBezTo>
                  <a:pt x="138" y="216"/>
                  <a:pt x="134" y="222"/>
                  <a:pt x="130" y="228"/>
                </a:cubicBezTo>
                <a:cubicBezTo>
                  <a:pt x="125" y="235"/>
                  <a:pt x="122" y="246"/>
                  <a:pt x="122" y="246"/>
                </a:cubicBezTo>
                <a:cubicBezTo>
                  <a:pt x="119" y="254"/>
                  <a:pt x="119" y="263"/>
                  <a:pt x="124" y="273"/>
                </a:cubicBezTo>
                <a:cubicBezTo>
                  <a:pt x="130" y="282"/>
                  <a:pt x="165" y="309"/>
                  <a:pt x="170" y="315"/>
                </a:cubicBezTo>
                <a:cubicBezTo>
                  <a:pt x="174" y="322"/>
                  <a:pt x="171" y="329"/>
                  <a:pt x="171" y="329"/>
                </a:cubicBezTo>
                <a:cubicBezTo>
                  <a:pt x="154" y="381"/>
                  <a:pt x="165" y="422"/>
                  <a:pt x="179" y="447"/>
                </a:cubicBezTo>
                <a:cubicBezTo>
                  <a:pt x="1116" y="447"/>
                  <a:pt x="1116" y="447"/>
                  <a:pt x="1116" y="447"/>
                </a:cubicBezTo>
                <a:cubicBezTo>
                  <a:pt x="1100" y="402"/>
                  <a:pt x="1088" y="361"/>
                  <a:pt x="1083" y="331"/>
                </a:cubicBezTo>
                <a:cubicBezTo>
                  <a:pt x="1068" y="232"/>
                  <a:pt x="1190" y="101"/>
                  <a:pt x="1190" y="101"/>
                </a:cubicBezTo>
                <a:cubicBezTo>
                  <a:pt x="1218" y="68"/>
                  <a:pt x="1240" y="34"/>
                  <a:pt x="125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7"/>
                  <a:pt x="2" y="14"/>
                  <a:pt x="1" y="2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5" name="Freeform 8"/>
          <p:cNvSpPr>
            <a:spLocks noChangeArrowheads="1"/>
          </p:cNvSpPr>
          <p:nvPr/>
        </p:nvSpPr>
        <p:spPr bwMode="auto">
          <a:xfrm>
            <a:off x="6300788" y="3876675"/>
            <a:ext cx="2471737" cy="985838"/>
          </a:xfrm>
          <a:custGeom>
            <a:avLst/>
            <a:gdLst>
              <a:gd name="T0" fmla="*/ 22 w 1122"/>
              <a:gd name="T1" fmla="*/ 29 h 447"/>
              <a:gd name="T2" fmla="*/ 291 w 1122"/>
              <a:gd name="T3" fmla="*/ 13 h 447"/>
              <a:gd name="T4" fmla="*/ 357 w 1122"/>
              <a:gd name="T5" fmla="*/ 227 h 447"/>
              <a:gd name="T6" fmla="*/ 353 w 1122"/>
              <a:gd name="T7" fmla="*/ 227 h 447"/>
              <a:gd name="T8" fmla="*/ 140 w 1122"/>
              <a:gd name="T9" fmla="*/ 447 h 447"/>
              <a:gd name="T10" fmla="*/ 1055 w 1122"/>
              <a:gd name="T11" fmla="*/ 447 h 447"/>
              <a:gd name="T12" fmla="*/ 1122 w 1122"/>
              <a:gd name="T13" fmla="*/ 447 h 447"/>
              <a:gd name="T14" fmla="*/ 1038 w 1122"/>
              <a:gd name="T15" fmla="*/ 224 h 447"/>
              <a:gd name="T16" fmla="*/ 937 w 1122"/>
              <a:gd name="T17" fmla="*/ 0 h 447"/>
              <a:gd name="T18" fmla="*/ 0 w 1122"/>
              <a:gd name="T19" fmla="*/ 0 h 447"/>
              <a:gd name="T20" fmla="*/ 22 w 1122"/>
              <a:gd name="T21" fmla="*/ 29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2"/>
              <a:gd name="T34" fmla="*/ 0 h 447"/>
              <a:gd name="T35" fmla="*/ 1122 w 1122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2" h="447">
                <a:moveTo>
                  <a:pt x="22" y="29"/>
                </a:moveTo>
                <a:cubicBezTo>
                  <a:pt x="73" y="71"/>
                  <a:pt x="257" y="9"/>
                  <a:pt x="291" y="13"/>
                </a:cubicBezTo>
                <a:cubicBezTo>
                  <a:pt x="316" y="17"/>
                  <a:pt x="345" y="158"/>
                  <a:pt x="357" y="227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53" y="227"/>
                  <a:pt x="194" y="418"/>
                  <a:pt x="140" y="447"/>
                </a:cubicBezTo>
                <a:cubicBezTo>
                  <a:pt x="1055" y="447"/>
                  <a:pt x="1055" y="447"/>
                  <a:pt x="1055" y="447"/>
                </a:cubicBezTo>
                <a:cubicBezTo>
                  <a:pt x="1122" y="447"/>
                  <a:pt x="1122" y="447"/>
                  <a:pt x="1122" y="447"/>
                </a:cubicBezTo>
                <a:cubicBezTo>
                  <a:pt x="1038" y="224"/>
                  <a:pt x="1038" y="224"/>
                  <a:pt x="1038" y="224"/>
                </a:cubicBezTo>
                <a:cubicBezTo>
                  <a:pt x="1004" y="162"/>
                  <a:pt x="965" y="76"/>
                  <a:pt x="937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5"/>
                  <a:pt x="18" y="25"/>
                  <a:pt x="2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400" b="1" dirty="0">
                <a:latin typeface="+mn-lt"/>
              </a:rPr>
              <a:t>3. </a:t>
            </a:r>
            <a:r>
              <a:rPr lang="en-US" altLang="zh-CN" sz="2400" b="1" dirty="0" err="1">
                <a:latin typeface="+mn-lt"/>
              </a:rPr>
              <a:t>Những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suy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ngẫm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của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hiện</a:t>
            </a:r>
            <a:r>
              <a:rPr lang="en-US" altLang="zh-CN" sz="2400" b="1" dirty="0">
                <a:latin typeface="+mn-lt"/>
              </a:rPr>
              <a:t> </a:t>
            </a:r>
            <a:r>
              <a:rPr lang="en-US" altLang="zh-CN" sz="2400" b="1" dirty="0" err="1">
                <a:latin typeface="+mn-lt"/>
              </a:rPr>
              <a:t>tại</a:t>
            </a:r>
            <a:endParaRPr lang="zh-CN" altLang="en-US" sz="2400" b="1" dirty="0">
              <a:latin typeface="+mn-lt"/>
            </a:endParaRPr>
          </a:p>
        </p:txBody>
      </p:sp>
      <p:graphicFrame>
        <p:nvGraphicFramePr>
          <p:cNvPr id="19" name="Diagram 18">
            <a:extLst>
              <a:ext uri="{FF2B5EF4-FFF2-40B4-BE49-F238E27FC236}"/>
            </a:extLst>
          </p:cNvPr>
          <p:cNvGraphicFramePr/>
          <p:nvPr/>
        </p:nvGraphicFramePr>
        <p:xfrm>
          <a:off x="674689" y="797722"/>
          <a:ext cx="52284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2"/>
          <p:cNvSpPr>
            <a:spLocks noChangeArrowheads="1"/>
          </p:cNvSpPr>
          <p:nvPr/>
        </p:nvSpPr>
        <p:spPr bwMode="auto">
          <a:xfrm>
            <a:off x="3419475" y="2932113"/>
            <a:ext cx="790575" cy="1577975"/>
          </a:xfrm>
          <a:custGeom>
            <a:avLst/>
            <a:gdLst>
              <a:gd name="T0" fmla="*/ 0 w 498"/>
              <a:gd name="T1" fmla="*/ 0 h 994"/>
              <a:gd name="T2" fmla="*/ 790575 w 498"/>
              <a:gd name="T3" fmla="*/ 790575 h 994"/>
              <a:gd name="T4" fmla="*/ 0 w 498"/>
              <a:gd name="T5" fmla="*/ 1577975 h 994"/>
              <a:gd name="T6" fmla="*/ 0 w 498"/>
              <a:gd name="T7" fmla="*/ 0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994"/>
              <a:gd name="T14" fmla="*/ 498 w 498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994">
                <a:moveTo>
                  <a:pt x="0" y="0"/>
                </a:moveTo>
                <a:lnTo>
                  <a:pt x="498" y="498"/>
                </a:lnTo>
                <a:lnTo>
                  <a:pt x="0" y="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54274" name="Freeform 13"/>
          <p:cNvSpPr>
            <a:spLocks noChangeArrowheads="1"/>
          </p:cNvSpPr>
          <p:nvPr/>
        </p:nvSpPr>
        <p:spPr bwMode="auto">
          <a:xfrm>
            <a:off x="4356100" y="771525"/>
            <a:ext cx="787400" cy="1577975"/>
          </a:xfrm>
          <a:custGeom>
            <a:avLst/>
            <a:gdLst>
              <a:gd name="T0" fmla="*/ 787400 w 496"/>
              <a:gd name="T1" fmla="*/ 1577975 h 994"/>
              <a:gd name="T2" fmla="*/ 0 w 496"/>
              <a:gd name="T3" fmla="*/ 790575 h 994"/>
              <a:gd name="T4" fmla="*/ 787400 w 496"/>
              <a:gd name="T5" fmla="*/ 0 h 994"/>
              <a:gd name="T6" fmla="*/ 787400 w 496"/>
              <a:gd name="T7" fmla="*/ 1577975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994"/>
              <a:gd name="T14" fmla="*/ 496 w 496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994">
                <a:moveTo>
                  <a:pt x="496" y="994"/>
                </a:moveTo>
                <a:lnTo>
                  <a:pt x="0" y="498"/>
                </a:lnTo>
                <a:lnTo>
                  <a:pt x="496" y="0"/>
                </a:lnTo>
                <a:lnTo>
                  <a:pt x="496" y="99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" name="TextBox 341"/>
          <p:cNvSpPr>
            <a:spLocks noChangeArrowheads="1"/>
          </p:cNvSpPr>
          <p:nvPr/>
        </p:nvSpPr>
        <p:spPr bwMode="auto">
          <a:xfrm>
            <a:off x="684213" y="627063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1. Nghệ </a:t>
            </a:r>
            <a:r>
              <a:rPr lang="en-US" altLang="zh-CN" sz="2400" b="1" dirty="0" err="1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thuật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5288" y="1058863"/>
            <a:ext cx="3905250" cy="1631950"/>
          </a:xfrm>
          <a:prstGeom prst="rect">
            <a:avLst/>
          </a:prstGeom>
          <a:noFill/>
          <a:ln w="9525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Ngôi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thứ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nhất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.</a:t>
            </a:r>
          </a:p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Kết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hợp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và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tả</a:t>
            </a:r>
            <a:endParaRPr lang="en-US" altLang="zh-CN" sz="2400" dirty="0">
              <a:solidFill>
                <a:srgbClr val="0D1DB3"/>
              </a:solidFill>
              <a:latin typeface="+mn-lt"/>
              <a:ea typeface="微软雅黑" pitchFamily="34" charset="-122"/>
              <a:sym typeface="微软雅黑" pitchFamily="34" charset="-122"/>
            </a:endParaRPr>
          </a:p>
          <a:p>
            <a:pPr algn="just">
              <a:lnSpc>
                <a:spcPts val="2400"/>
              </a:lnSpc>
              <a:defRPr/>
            </a:pP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Sử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dụng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các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ngữ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giàu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giá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trị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hình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cảm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: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láy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,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động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,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tính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từ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.</a:t>
            </a:r>
          </a:p>
        </p:txBody>
      </p:sp>
      <p:sp>
        <p:nvSpPr>
          <p:cNvPr id="14" name="TextBox 344"/>
          <p:cNvSpPr>
            <a:spLocks noChangeArrowheads="1"/>
          </p:cNvSpPr>
          <p:nvPr/>
        </p:nvSpPr>
        <p:spPr bwMode="auto">
          <a:xfrm>
            <a:off x="5651500" y="2398713"/>
            <a:ext cx="170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2. Nội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微软雅黑" pitchFamily="34" charset="-122"/>
                <a:sym typeface="Arial" pitchFamily="34" charset="0"/>
              </a:rPr>
              <a:t>dung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211638" y="2859088"/>
            <a:ext cx="4592637" cy="1939925"/>
          </a:xfrm>
          <a:prstGeom prst="rect">
            <a:avLst/>
          </a:prstGeom>
          <a:noFill/>
          <a:ln w="9525" cmpd="sng">
            <a:solidFill>
              <a:srgbClr val="000000"/>
            </a:solidFill>
            <a:bevel/>
            <a:headEnd/>
            <a:tailEnd/>
          </a:ln>
          <a:extLst>
            <a:ext uri="{909E8E84-426E-40DD-AFC4-6F175D3DCCD1}"/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ts val="2400"/>
              </a:lnSpc>
              <a:defRPr/>
            </a:pPr>
            <a:r>
              <a:rPr lang="vi-VN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Tái hiện những kỉ niệm đẹp đẽ, hồn nhiên, rực rỡ của một cậu bé tinh nghịch trong một năm học tiểu học.</a:t>
            </a:r>
          </a:p>
          <a:p>
            <a:pPr algn="just">
              <a:lnSpc>
                <a:spcPts val="2400"/>
              </a:lnSpc>
              <a:defRPr/>
            </a:pPr>
            <a:r>
              <a:rPr lang="vi-VN" altLang="zh-CN" sz="2400" dirty="0">
                <a:solidFill>
                  <a:srgbClr val="0D1DB3"/>
                </a:solidFill>
                <a:latin typeface="+mn-lt"/>
                <a:ea typeface="微软雅黑" pitchFamily="34" charset="-122"/>
                <a:sym typeface="微软雅黑" pitchFamily="34" charset="-122"/>
              </a:rPr>
              <a:t>- Suy ngẫm của nhân vật về những được và mất qua những kỉ niệm đó.</a:t>
            </a:r>
          </a:p>
        </p:txBody>
      </p:sp>
      <p:sp>
        <p:nvSpPr>
          <p:cNvPr id="54279" name="TextBox 682"/>
          <p:cNvSpPr>
            <a:spLocks noChangeArrowheads="1"/>
          </p:cNvSpPr>
          <p:nvPr/>
        </p:nvSpPr>
        <p:spPr bwMode="auto">
          <a:xfrm>
            <a:off x="4368800" y="36766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endParaRPr lang="zh-CN" altLang="en-US" sz="2000">
              <a:solidFill>
                <a:srgbClr val="FFFFFF"/>
              </a:solidFill>
              <a:latin typeface="方正中等线简体"/>
              <a:ea typeface="方正中等线简体"/>
              <a:cs typeface="方正中等线简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64163" y="842963"/>
            <a:ext cx="3203575" cy="13573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5288" y="3051175"/>
            <a:ext cx="2857500" cy="13573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800" b="1" dirty="0">
                <a:latin typeface="+mn-lt"/>
              </a:rPr>
              <a:t>III. </a:t>
            </a:r>
            <a:r>
              <a:rPr lang="en-US" altLang="zh-CN" sz="2800" b="1" dirty="0" err="1">
                <a:latin typeface="+mn-lt"/>
              </a:rPr>
              <a:t>Tổng</a:t>
            </a:r>
            <a:r>
              <a:rPr lang="en-US" altLang="zh-CN" sz="2800" b="1" dirty="0">
                <a:latin typeface="+mn-lt"/>
              </a:rPr>
              <a:t> </a:t>
            </a:r>
            <a:r>
              <a:rPr lang="en-US" altLang="zh-CN" sz="2800" b="1" dirty="0" err="1">
                <a:latin typeface="+mn-lt"/>
              </a:rPr>
              <a:t>kết</a:t>
            </a:r>
            <a:endParaRPr lang="zh-CN" altLang="en-US" sz="28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565275"/>
            <a:ext cx="8128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5638" y="1574800"/>
            <a:ext cx="825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116263" y="555625"/>
            <a:ext cx="4135437" cy="8810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n-US" sz="2400" b="1">
                <a:solidFill>
                  <a:srgbClr val="000000"/>
                </a:solidFill>
                <a:latin typeface="Tahoma" pitchFamily="34" charset="0"/>
                <a:ea typeface="宋体" pitchFamily="2" charset="-122"/>
                <a:cs typeface="Tahoma" pitchFamily="34" charset="0"/>
              </a:rPr>
              <a:t>Điền các từ còn thiếu vào dấu …</a:t>
            </a: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3203444" y="2680886"/>
            <a:ext cx="3960904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 XE BUÝT</a:t>
            </a:r>
          </a:p>
        </p:txBody>
      </p:sp>
      <p:pic>
        <p:nvPicPr>
          <p:cNvPr id="13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10688" y="40560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102100" y="3478213"/>
            <a:ext cx="1658938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/>
            <a:r>
              <a:rPr lang="en-US" sz="8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SẢN PHẨM CỦA TRỢ GIẢNG</a:t>
            </a: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4176713" y="3671888"/>
            <a:ext cx="1509712" cy="219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by Vo Van Xin Em</a:t>
            </a:r>
          </a:p>
        </p:txBody>
      </p:sp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10688" y="22717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4234003" y="4166768"/>
            <a:ext cx="119449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spc="38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Calibri" panose="020F0502020204030204"/>
                <a:ea typeface="+mn-ea"/>
              </a:rPr>
              <a:t>PLAY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0303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2727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2575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10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2813" y="1574800"/>
            <a:ext cx="825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87575" y="1574800"/>
            <a:ext cx="8207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116263" y="555625"/>
            <a:ext cx="4135437" cy="8810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i="1" dirty="0">
                <a:solidFill>
                  <a:schemeClr val="tx1"/>
                </a:solidFill>
              </a:rPr>
              <a:t>Một năm ở Tiểu học</a:t>
            </a:r>
            <a:r>
              <a:rPr lang="vi-VN" dirty="0">
                <a:solidFill>
                  <a:schemeClr val="tx1"/>
                </a:solidFill>
              </a:rPr>
              <a:t> kể lại chuỗi sự việc mà tác giả là người ...</a:t>
            </a:r>
            <a:endParaRPr lang="en-US" sz="13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16275" y="2808288"/>
            <a:ext cx="39608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vi-VN"/>
              <a:t>người </a:t>
            </a:r>
            <a:r>
              <a:rPr lang="en-US">
                <a:latin typeface="Calibri" pitchFamily="34" charset="0"/>
              </a:rPr>
              <a:t>kể chuyện</a:t>
            </a: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7481888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6088063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40560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8050" y="1568450"/>
            <a:ext cx="80168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78050" y="1568450"/>
            <a:ext cx="7969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116263" y="555625"/>
            <a:ext cx="4135437" cy="8810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schemeClr val="tx1"/>
                </a:solidFill>
              </a:rPr>
              <a:t>Đó là những sự việc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vi-VN" dirty="0">
                <a:solidFill>
                  <a:schemeClr val="tx1"/>
                </a:solidFill>
              </a:rPr>
              <a:t> thật diễn ra tại</a:t>
            </a:r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vi-VN" dirty="0">
                <a:solidFill>
                  <a:schemeClr val="tx1"/>
                </a:solidFill>
              </a:rPr>
              <a:t>gắn với quãng đời ... của ...</a:t>
            </a:r>
            <a:endParaRPr lang="en-US" sz="13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3216275" y="2808288"/>
            <a:ext cx="3960813" cy="3460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  <a:ea typeface="+mn-ea"/>
              </a:rPr>
              <a:t>quê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hương</a:t>
            </a:r>
            <a:r>
              <a:rPr lang="en-US" dirty="0">
                <a:latin typeface="+mn-lt"/>
                <a:ea typeface="+mn-ea"/>
              </a:rPr>
              <a:t> – </a:t>
            </a:r>
            <a:r>
              <a:rPr lang="en-US" dirty="0" err="1">
                <a:latin typeface="+mn-lt"/>
                <a:ea typeface="+mn-ea"/>
              </a:rPr>
              <a:t>thuở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ấu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thơ</a:t>
            </a:r>
            <a:r>
              <a:rPr lang="en-US" dirty="0">
                <a:latin typeface="+mn-lt"/>
                <a:ea typeface="+mn-ea"/>
              </a:rPr>
              <a:t> – </a:t>
            </a:r>
            <a:r>
              <a:rPr lang="en-US" dirty="0" err="1">
                <a:latin typeface="+mn-lt"/>
                <a:ea typeface="+mn-ea"/>
              </a:rPr>
              <a:t>tác</a:t>
            </a:r>
            <a:r>
              <a:rPr lang="en-US" dirty="0">
                <a:latin typeface="+mn-lt"/>
                <a:ea typeface="+mn-ea"/>
              </a:rPr>
              <a:t> </a:t>
            </a:r>
            <a:r>
              <a:rPr lang="en-US" dirty="0" err="1">
                <a:latin typeface="+mn-lt"/>
                <a:ea typeface="+mn-ea"/>
              </a:rPr>
              <a:t>giả</a:t>
            </a:r>
            <a:endParaRPr lang="en-US" sz="13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7481888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6088063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4154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9091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2121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3925" y="1619250"/>
            <a:ext cx="79216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3925" y="1608138"/>
            <a:ext cx="7905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2984500" y="296863"/>
            <a:ext cx="4497388" cy="879475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schemeClr val="tx1"/>
                </a:solidFill>
              </a:rPr>
              <a:t>Nhân vật xưng “tôi”, người kể chuyện ngôi ... là ... trong tác phẩm và là hình bóng của tác giả Nguyễn Hiến Lê ngoài đời.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3216275" y="2808288"/>
            <a:ext cx="3960813" cy="2778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/>
            <a:r>
              <a:rPr lang="en-US" sz="13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thứ nhất – nhân vật chính</a:t>
            </a: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7481888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6088063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4154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1851025"/>
            <a:ext cx="9144000" cy="3292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7" name="泪滴形 16"/>
          <p:cNvSpPr/>
          <p:nvPr/>
        </p:nvSpPr>
        <p:spPr bwMode="auto">
          <a:xfrm rot="10800000">
            <a:off x="5940425" y="-141288"/>
            <a:ext cx="3265488" cy="2133601"/>
          </a:xfrm>
          <a:prstGeom prst="teardrop">
            <a:avLst>
              <a:gd name="adj" fmla="val 92880"/>
            </a:avLst>
          </a:prstGeom>
          <a:solidFill>
            <a:srgbClr val="FFC000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b="1">
                <a:ea typeface="+mn-ea"/>
              </a:rPr>
              <a:t> </a:t>
            </a:r>
            <a:endParaRPr lang="zh-CN" altLang="en-US" b="1" dirty="0">
              <a:ea typeface="+mn-ea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0425" y="627063"/>
            <a:ext cx="3276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>
                <a:latin typeface="Times New Roman" pitchFamily="18" charset="0"/>
              </a:rPr>
              <a:t>I. TÌM HIỂU CHUNG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851670"/>
          <a:ext cx="65527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2196089"/>
            <a:ext cx="201622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67488" y="2211388"/>
            <a:ext cx="2325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5188" y="1550988"/>
            <a:ext cx="8667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5188" y="1549400"/>
            <a:ext cx="8651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96263" y="1436688"/>
            <a:ext cx="8905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550" y="1436688"/>
            <a:ext cx="4810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85975" y="1265238"/>
            <a:ext cx="549116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2900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3527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1700" y="36513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peech Bubble: Rectangle 4">
            <a:extLst>
              <a:ext uri="{FF2B5EF4-FFF2-40B4-BE49-F238E27FC236}"/>
            </a:extLst>
          </p:cNvPr>
          <p:cNvSpPr/>
          <p:nvPr/>
        </p:nvSpPr>
        <p:spPr>
          <a:xfrm>
            <a:off x="3116263" y="555625"/>
            <a:ext cx="4135437" cy="881063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schemeClr val="tx1"/>
                </a:solidFill>
              </a:rPr>
              <a:t>Văn bản có sự kết hợp giữa kể chuyện với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3216275" y="2808288"/>
            <a:ext cx="3960813" cy="2778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/>
            <a:r>
              <a:rPr lang="en-US" sz="13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miêu tả - nghị luận</a:t>
            </a:r>
          </a:p>
        </p:txBody>
      </p:sp>
      <p:sp>
        <p:nvSpPr>
          <p:cNvPr id="14" name="Arrow: Pentagon 13">
            <a:extLst>
              <a:ext uri="{FF2B5EF4-FFF2-40B4-BE49-F238E27FC236}"/>
            </a:extLst>
          </p:cNvPr>
          <p:cNvSpPr/>
          <p:nvPr/>
        </p:nvSpPr>
        <p:spPr>
          <a:xfrm>
            <a:off x="7481888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/>
            </a:extLst>
          </p:cNvPr>
          <p:cNvSpPr/>
          <p:nvPr/>
        </p:nvSpPr>
        <p:spPr>
          <a:xfrm flipH="1">
            <a:off x="6088063" y="4513263"/>
            <a:ext cx="1300162" cy="441325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310688" y="4154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49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49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0638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2613025" y="1058863"/>
            <a:ext cx="4032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Vận</a:t>
            </a:r>
            <a:r>
              <a:rPr lang="en-US" altLang="zh-CN" sz="5000" b="1" dirty="0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dụng</a:t>
            </a:r>
            <a:endParaRPr lang="en-US" altLang="zh-CN" sz="5000" b="1" dirty="0">
              <a:solidFill>
                <a:srgbClr val="FF0000"/>
              </a:solidFill>
              <a:latin typeface="+mn-lt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2266950" y="2211388"/>
            <a:ext cx="4681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Kể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lại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kỉ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niệm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khi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nghỉ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hè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trong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năm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học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vừa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qua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của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 </a:t>
            </a:r>
            <a:r>
              <a:rPr lang="en-US" altLang="zh-CN" sz="2400" dirty="0" err="1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em</a:t>
            </a:r>
            <a:r>
              <a:rPr lang="en-US" altLang="zh-CN" sz="2400" dirty="0">
                <a:solidFill>
                  <a:srgbClr val="0D1DB3"/>
                </a:solidFill>
                <a:latin typeface="+mn-lt"/>
                <a:ea typeface="方正卡通简体" panose="03000509000000000000" pitchFamily="65" charset="-122"/>
              </a:rPr>
              <a:t>.</a:t>
            </a:r>
            <a:endParaRPr lang="zh-CN" altLang="en-US" sz="2400" dirty="0">
              <a:solidFill>
                <a:srgbClr val="0D1DB3"/>
              </a:solidFill>
              <a:latin typeface="+mn-lt"/>
              <a:ea typeface="方正卡通简体" panose="03000509000000000000" pitchFamily="65" charset="-122"/>
            </a:endParaRPr>
          </a:p>
        </p:txBody>
      </p:sp>
      <p:sp>
        <p:nvSpPr>
          <p:cNvPr id="41" name="五角星 40"/>
          <p:cNvSpPr/>
          <p:nvPr/>
        </p:nvSpPr>
        <p:spPr>
          <a:xfrm rot="19903756">
            <a:off x="779463" y="2252663"/>
            <a:ext cx="792162" cy="79216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 rot="21380687">
            <a:off x="1082675" y="3589338"/>
            <a:ext cx="458788" cy="4572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 rot="19938392">
            <a:off x="2501900" y="3527425"/>
            <a:ext cx="365125" cy="36353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 rot="19938392">
            <a:off x="1838325" y="3176588"/>
            <a:ext cx="365125" cy="36512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五角星 44"/>
          <p:cNvSpPr/>
          <p:nvPr/>
        </p:nvSpPr>
        <p:spPr>
          <a:xfrm rot="19967404">
            <a:off x="7226300" y="3100388"/>
            <a:ext cx="458788" cy="4572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6343650" y="3487738"/>
            <a:ext cx="252413" cy="25400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8123238" y="3484563"/>
            <a:ext cx="185737" cy="1857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8636000" y="3727450"/>
            <a:ext cx="93663" cy="9366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五角星 50"/>
          <p:cNvSpPr/>
          <p:nvPr/>
        </p:nvSpPr>
        <p:spPr>
          <a:xfrm rot="19922997">
            <a:off x="8316913" y="3101975"/>
            <a:ext cx="144462" cy="14446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04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1463" y="1684338"/>
            <a:ext cx="83502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048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61442" name="Picture 3" descr="bay buo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434988">
            <a:off x="1295400" y="2514600"/>
            <a:ext cx="1371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2057400" y="857250"/>
            <a:ext cx="7010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TẠM BIỆT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HẸN GẶP LẠI!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8" y="1309688"/>
            <a:ext cx="305276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33"/>
          <p:cNvSpPr txBox="1"/>
          <p:nvPr/>
        </p:nvSpPr>
        <p:spPr>
          <a:xfrm>
            <a:off x="684213" y="1704975"/>
            <a:ext cx="14700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-15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1. Tác </a:t>
            </a:r>
            <a:r>
              <a:rPr lang="en-US" altLang="zh-CN" sz="2800" b="1" spc="-15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giả</a:t>
            </a:r>
            <a:endParaRPr lang="zh-CN" altLang="en-US" sz="2800" b="1" spc="-15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n-lt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3419475" y="620713"/>
            <a:ext cx="608013" cy="4183062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/>
          </a:extLst>
        </p:spPr>
        <p:txBody>
          <a:bodyPr lIns="68562" tIns="34281" rIns="68562" bIns="3428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43" name="组合 142"/>
          <p:cNvGrpSpPr>
            <a:grpSpLocks/>
          </p:cNvGrpSpPr>
          <p:nvPr/>
        </p:nvGrpSpPr>
        <p:grpSpPr bwMode="auto">
          <a:xfrm>
            <a:off x="3851275" y="928688"/>
            <a:ext cx="4676775" cy="646112"/>
            <a:chOff x="4441088" y="670090"/>
            <a:chExt cx="6235739" cy="861775"/>
          </a:xfrm>
        </p:grpSpPr>
        <p:grpSp>
          <p:nvGrpSpPr>
            <p:cNvPr id="42000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309" y="762317"/>
                <a:ext cx="730498" cy="728137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957" y="801367"/>
                <a:ext cx="245535" cy="6161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200977" y="670090"/>
              <a:ext cx="547585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Nguyễn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Hiến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Lê 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(19</a:t>
              </a:r>
              <a:r>
                <a:rPr lang="en-US" sz="2400" dirty="0">
                  <a:latin typeface="+mn-lt"/>
                  <a:ea typeface="Times New Roman" panose="02020603050405020304" pitchFamily="18" charset="0"/>
                </a:rPr>
                <a:t>12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 – </a:t>
              </a:r>
              <a:r>
                <a:rPr lang="en-US" sz="2400" dirty="0">
                  <a:latin typeface="+mn-lt"/>
                  <a:ea typeface="Times New Roman" panose="02020603050405020304" pitchFamily="18" charset="0"/>
                </a:rPr>
                <a:t>1984</a:t>
              </a:r>
              <a:r>
                <a:rPr lang="vi-VN" sz="2400" dirty="0">
                  <a:latin typeface="+mn-lt"/>
                  <a:ea typeface="Times New Roman" panose="02020603050405020304" pitchFamily="18" charset="0"/>
                </a:rPr>
                <a:t>)</a:t>
              </a:r>
              <a:endParaRPr lang="zh-CN" altLang="en-US" sz="2400" dirty="0">
                <a:solidFill>
                  <a:schemeClr val="accent1"/>
                </a:solidFill>
                <a:latin typeface="+mn-lt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149" name="组合 148"/>
          <p:cNvGrpSpPr>
            <a:grpSpLocks/>
          </p:cNvGrpSpPr>
          <p:nvPr/>
        </p:nvGrpSpPr>
        <p:grpSpPr bwMode="auto">
          <a:xfrm>
            <a:off x="3995738" y="2239963"/>
            <a:ext cx="3738562" cy="547687"/>
            <a:chOff x="4441088" y="761746"/>
            <a:chExt cx="4985026" cy="729238"/>
          </a:xfrm>
        </p:grpSpPr>
        <p:grpSp>
          <p:nvGrpSpPr>
            <p:cNvPr id="41996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957" y="762279"/>
                <a:ext cx="729238" cy="72817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964" y="801906"/>
                <a:ext cx="245547" cy="6150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1" name="矩形 39"/>
            <p:cNvSpPr>
              <a:spLocks noChangeArrowheads="1"/>
            </p:cNvSpPr>
            <p:nvPr/>
          </p:nvSpPr>
          <p:spPr bwMode="auto">
            <a:xfrm>
              <a:off x="5338604" y="1047100"/>
              <a:ext cx="4087510" cy="43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defRPr/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宋体" charset="-122"/>
              </a:endParaRPr>
            </a:p>
          </p:txBody>
        </p:sp>
      </p:grpSp>
      <p:grpSp>
        <p:nvGrpSpPr>
          <p:cNvPr id="155" name="组合 154"/>
          <p:cNvGrpSpPr>
            <a:grpSpLocks/>
          </p:cNvGrpSpPr>
          <p:nvPr/>
        </p:nvGrpSpPr>
        <p:grpSpPr bwMode="auto">
          <a:xfrm>
            <a:off x="3722688" y="3838575"/>
            <a:ext cx="5170487" cy="904875"/>
            <a:chOff x="4170621" y="2522988"/>
            <a:chExt cx="5330324" cy="1207425"/>
          </a:xfrm>
        </p:grpSpPr>
        <p:grpSp>
          <p:nvGrpSpPr>
            <p:cNvPr id="41992" name="组合 155"/>
            <p:cNvGrpSpPr>
              <a:grpSpLocks/>
            </p:cNvGrpSpPr>
            <p:nvPr/>
          </p:nvGrpSpPr>
          <p:grpSpPr bwMode="auto">
            <a:xfrm>
              <a:off x="4170621" y="2522988"/>
              <a:ext cx="727764" cy="822709"/>
              <a:chOff x="4069023" y="2522988"/>
              <a:chExt cx="727764" cy="822709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068815" y="2616400"/>
                <a:ext cx="728692" cy="72827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294870" y="2522988"/>
                <a:ext cx="494246" cy="6143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lv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spc="225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4890714" y="2616193"/>
              <a:ext cx="4610231" cy="111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fontAlgn="auto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Có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120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tác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phẩm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err="1">
                  <a:latin typeface="+mn-lt"/>
                  <a:ea typeface="微软雅黑" pitchFamily="34" charset="-122"/>
                  <a:cs typeface="宋体" charset="-122"/>
                </a:rPr>
                <a:t>thuộc</a:t>
              </a:r>
              <a:r>
                <a:rPr lang="en-US" altLang="zh-CN" sz="240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smtClean="0">
                  <a:latin typeface="+mn-lt"/>
                  <a:ea typeface="微软雅黑" pitchFamily="34" charset="-122"/>
                  <a:cs typeface="宋体" charset="-122"/>
                </a:rPr>
                <a:t>nhiều</a:t>
              </a:r>
            </a:p>
            <a:p>
              <a:pPr fontAlgn="auto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smtClean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lĩnh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 </a:t>
              </a:r>
              <a:r>
                <a:rPr lang="en-US" altLang="zh-CN" sz="2400" dirty="0" err="1">
                  <a:latin typeface="+mn-lt"/>
                  <a:ea typeface="微软雅黑" pitchFamily="34" charset="-122"/>
                  <a:cs typeface="宋体" charset="-122"/>
                </a:rPr>
                <a:t>vực</a:t>
              </a:r>
              <a:r>
                <a:rPr lang="en-US" altLang="zh-CN" sz="2400" dirty="0">
                  <a:latin typeface="+mn-lt"/>
                  <a:ea typeface="微软雅黑" pitchFamily="34" charset="-122"/>
                  <a:cs typeface="宋体" charset="-122"/>
                </a:rPr>
                <a:t>. </a:t>
              </a:r>
              <a:endParaRPr lang="zh-CN" altLang="en-US" sz="2400" dirty="0">
                <a:latin typeface="+mn-lt"/>
                <a:ea typeface="微软雅黑" pitchFamily="34" charset="-122"/>
                <a:cs typeface="宋体" charset="-122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75188" y="1851025"/>
            <a:ext cx="42179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Ông là học giả, nhà văn, dịch giả, nhà ngôn ngữ học, nhà giáo dục và hoạt động văn hóa độc lập Việt Nam.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468313" y="627063"/>
            <a:ext cx="82073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Các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tác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phẩm</a:t>
            </a:r>
            <a:r>
              <a:rPr lang="en-US" altLang="zh-CN" sz="5000" b="1" dirty="0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微软雅黑" pitchFamily="34" charset="-122"/>
              </a:rPr>
              <a:t>chính</a:t>
            </a:r>
            <a:endParaRPr lang="en-US" altLang="zh-CN" sz="5000" b="1" dirty="0">
              <a:solidFill>
                <a:schemeClr val="accent3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0825" y="1652588"/>
            <a:ext cx="8353425" cy="2574925"/>
            <a:chOff x="251520" y="1651800"/>
            <a:chExt cx="8352928" cy="2576134"/>
          </a:xfrm>
        </p:grpSpPr>
        <p:pic>
          <p:nvPicPr>
            <p:cNvPr id="43011" name="Picture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1808336"/>
              <a:ext cx="1981139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2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8467" y="1651800"/>
              <a:ext cx="1667688" cy="25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3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8224" y="1720244"/>
              <a:ext cx="201622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2658" y="1770366"/>
              <a:ext cx="1607757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116013" y="627063"/>
            <a:ext cx="82089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Thảo</a:t>
            </a:r>
            <a:r>
              <a:rPr lang="en-US" altLang="zh-CN" sz="5000" b="1" dirty="0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luận</a:t>
            </a:r>
            <a:r>
              <a:rPr lang="en-US" altLang="zh-CN" sz="5000" b="1" dirty="0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 </a:t>
            </a:r>
            <a:r>
              <a:rPr lang="en-US" altLang="zh-CN" sz="5000" b="1" dirty="0" err="1">
                <a:solidFill>
                  <a:schemeClr val="accent1"/>
                </a:solidFill>
                <a:latin typeface="+mn-lt"/>
                <a:ea typeface="方正卡通简体" panose="03000509000000000000" pitchFamily="65" charset="-122"/>
                <a:sym typeface="微软雅黑" pitchFamily="34" charset="-122"/>
              </a:rPr>
              <a:t>nhóm</a:t>
            </a:r>
            <a:endParaRPr lang="en-US" altLang="zh-CN" sz="5000" b="1" dirty="0">
              <a:solidFill>
                <a:schemeClr val="accent3"/>
              </a:solidFill>
              <a:latin typeface="+mn-lt"/>
              <a:ea typeface="方正卡通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038" y="1971675"/>
            <a:ext cx="5761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latin typeface="Times New Roman" pitchFamily="18" charset="0"/>
              </a:rPr>
              <a:t>- Tác phẩm thuộc thể loại hồi kí.</a:t>
            </a:r>
          </a:p>
          <a:p>
            <a:endParaRPr lang="vi-VN">
              <a:latin typeface="Times New Roman" pitchFamily="18" charset="0"/>
            </a:endParaRPr>
          </a:p>
          <a:p>
            <a:r>
              <a:rPr lang="vi-VN">
                <a:latin typeface="Times New Roman" pitchFamily="18" charset="0"/>
              </a:rPr>
              <a:t>- Sử dụng ngôi thứ nhất (lời kể của tác giả - xưng “tôi”). </a:t>
            </a:r>
          </a:p>
        </p:txBody>
      </p:sp>
      <p:pic>
        <p:nvPicPr>
          <p:cNvPr id="4403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09688"/>
            <a:ext cx="374491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3"/>
          <p:cNvSpPr txBox="1"/>
          <p:nvPr/>
        </p:nvSpPr>
        <p:spPr>
          <a:xfrm>
            <a:off x="234950" y="1704975"/>
            <a:ext cx="18716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-15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2</a:t>
            </a:r>
            <a:r>
              <a:rPr lang="en-US" altLang="zh-CN" sz="2800" b="1" spc="-15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n-lt"/>
                <a:ea typeface="方正卡通简体" pitchFamily="65" charset="-122"/>
              </a:rPr>
              <a:t>. Tác phẩm</a:t>
            </a:r>
            <a:endParaRPr lang="zh-CN" altLang="en-US" sz="2800" b="1" spc="-15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n-lt"/>
              <a:ea typeface="方正卡通简体" pitchFamily="65" charset="-122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348038" y="1635125"/>
            <a:ext cx="5400675" cy="1584325"/>
          </a:xfrm>
          <a:prstGeom prst="wedgeEllipseCallout">
            <a:avLst>
              <a:gd name="adj1" fmla="val -53501"/>
              <a:gd name="adj2" fmla="val -51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/>
              <a:t>Xác định thể loại và ngôi kể của tác phẩm?</a:t>
            </a:r>
            <a:endParaRPr 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28"/>
          <p:cNvGrpSpPr>
            <a:grpSpLocks/>
          </p:cNvGrpSpPr>
          <p:nvPr/>
        </p:nvGrpSpPr>
        <p:grpSpPr bwMode="auto">
          <a:xfrm>
            <a:off x="804863" y="1479550"/>
            <a:ext cx="2262187" cy="1422400"/>
            <a:chOff x="158202" y="-2477146"/>
            <a:chExt cx="3016548" cy="1898570"/>
          </a:xfrm>
        </p:grpSpPr>
        <p:sp>
          <p:nvSpPr>
            <p:cNvPr id="45074" name="文本框 25"/>
            <p:cNvSpPr>
              <a:spLocks noChangeArrowheads="1"/>
            </p:cNvSpPr>
            <p:nvPr/>
          </p:nvSpPr>
          <p:spPr bwMode="auto">
            <a:xfrm>
              <a:off x="921127" y="-2477146"/>
              <a:ext cx="1374870" cy="61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1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75" name="矩形 26"/>
            <p:cNvSpPr>
              <a:spLocks noChangeArrowheads="1"/>
            </p:cNvSpPr>
            <p:nvPr/>
          </p:nvSpPr>
          <p:spPr bwMode="auto">
            <a:xfrm>
              <a:off x="158202" y="-1933554"/>
              <a:ext cx="3016548" cy="135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vi-VN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Từ đầu … phồng ở trước bụng</a:t>
              </a:r>
              <a:r>
                <a:rPr lang="en-US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: </a:t>
              </a:r>
              <a:r>
                <a:rPr lang="en-US" altLang="zh-CN" sz="200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Hình ảnh mẹ trong hồi ức</a:t>
              </a:r>
              <a:endParaRPr lang="zh-CN" altLang="en-US" sz="20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5076" name="矩形 27"/>
            <p:cNvSpPr>
              <a:spLocks noChangeArrowheads="1"/>
            </p:cNvSpPr>
            <p:nvPr/>
          </p:nvSpPr>
          <p:spPr bwMode="auto">
            <a:xfrm>
              <a:off x="433409" y="-1961567"/>
              <a:ext cx="2552301" cy="457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</p:grpSp>
      <p:grpSp>
        <p:nvGrpSpPr>
          <p:cNvPr id="22" name="组合 29"/>
          <p:cNvGrpSpPr>
            <a:grpSpLocks/>
          </p:cNvGrpSpPr>
          <p:nvPr/>
        </p:nvGrpSpPr>
        <p:grpSpPr bwMode="auto">
          <a:xfrm>
            <a:off x="3394075" y="1470025"/>
            <a:ext cx="2586038" cy="1412875"/>
            <a:chOff x="-143614" y="0"/>
            <a:chExt cx="3448432" cy="1885116"/>
          </a:xfrm>
        </p:grpSpPr>
        <p:sp>
          <p:nvSpPr>
            <p:cNvPr id="45071" name="文本框 30"/>
            <p:cNvSpPr>
              <a:spLocks noChangeArrowheads="1"/>
            </p:cNvSpPr>
            <p:nvPr/>
          </p:nvSpPr>
          <p:spPr bwMode="auto">
            <a:xfrm>
              <a:off x="773837" y="0"/>
              <a:ext cx="1374772" cy="6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2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72" name="矩形 31"/>
            <p:cNvSpPr>
              <a:spLocks noChangeArrowheads="1"/>
            </p:cNvSpPr>
            <p:nvPr/>
          </p:nvSpPr>
          <p:spPr bwMode="auto">
            <a:xfrm>
              <a:off x="-143614" y="530137"/>
              <a:ext cx="3448432" cy="1354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zh-CN" sz="2000">
                  <a:solidFill>
                    <a:srgbClr val="595959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Tiếp … đổi cuối khác</a:t>
              </a:r>
              <a:r>
                <a:rPr lang="en-US" altLang="zh-CN" sz="200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: </a:t>
              </a:r>
              <a:r>
                <a:rPr lang="en-US" altLang="zh-CN" sz="2000">
                  <a:solidFill>
                    <a:srgbClr val="C00000"/>
                  </a:solidFill>
                  <a:latin typeface="Times New Roman" pitchFamily="18" charset="0"/>
                  <a:ea typeface="微软雅黑" pitchFamily="34" charset="-122"/>
                  <a:sym typeface="微软雅黑" pitchFamily="34" charset="-122"/>
                </a:rPr>
                <a:t>Những kỉ niệm một năm ở Tiểu học</a:t>
              </a:r>
              <a:endParaRPr lang="zh-CN" altLang="en-US" sz="20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5073" name="矩形 32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</p:grpSp>
      <p:grpSp>
        <p:nvGrpSpPr>
          <p:cNvPr id="26" name="组合 33"/>
          <p:cNvGrpSpPr>
            <a:grpSpLocks/>
          </p:cNvGrpSpPr>
          <p:nvPr/>
        </p:nvGrpSpPr>
        <p:grpSpPr bwMode="auto">
          <a:xfrm>
            <a:off x="6118225" y="1474788"/>
            <a:ext cx="2362200" cy="1320800"/>
            <a:chOff x="0" y="349892"/>
            <a:chExt cx="3148210" cy="1761432"/>
          </a:xfrm>
        </p:grpSpPr>
        <p:sp>
          <p:nvSpPr>
            <p:cNvPr id="45068" name="文本框 34"/>
            <p:cNvSpPr>
              <a:spLocks noChangeArrowheads="1"/>
            </p:cNvSpPr>
            <p:nvPr/>
          </p:nvSpPr>
          <p:spPr bwMode="auto">
            <a:xfrm>
              <a:off x="681947" y="349892"/>
              <a:ext cx="1374128" cy="61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itchFamily="18" charset="0"/>
                  <a:ea typeface="微软雅黑" pitchFamily="34" charset="-122"/>
                  <a:sym typeface="方正正黑简体"/>
                </a:rPr>
                <a:t>Phần 3</a:t>
              </a:r>
              <a:endParaRPr lang="zh-CN" altLang="en-US" sz="24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sym typeface="方正正黑简体"/>
              </a:endParaRPr>
            </a:p>
          </p:txBody>
        </p:sp>
        <p:sp>
          <p:nvSpPr>
            <p:cNvPr id="45069" name="矩形 35"/>
            <p:cNvSpPr>
              <a:spLocks noChangeArrowheads="1"/>
            </p:cNvSpPr>
            <p:nvPr/>
          </p:nvSpPr>
          <p:spPr bwMode="auto">
            <a:xfrm>
              <a:off x="0" y="756348"/>
              <a:ext cx="3148210" cy="1354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Còn lại: </a:t>
              </a:r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Cảm xúc và suy nghĩ của tác giả.</a:t>
              </a:r>
              <a:endParaRPr lang="zh-CN" altLang="en-US" sz="20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9" name="矩形 36"/>
            <p:cNvSpPr>
              <a:spLocks noChangeArrowheads="1"/>
            </p:cNvSpPr>
            <p:nvPr/>
          </p:nvSpPr>
          <p:spPr bwMode="auto">
            <a:xfrm>
              <a:off x="215805" y="843177"/>
              <a:ext cx="2551573" cy="44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8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3. Bố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cục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05238" y="638175"/>
            <a:ext cx="1368425" cy="5222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Ba phần</a:t>
            </a:r>
          </a:p>
        </p:txBody>
      </p:sp>
      <p:cxnSp>
        <p:nvCxnSpPr>
          <p:cNvPr id="5" name="Straight Arrow Connector 4">
            <a:extLst>
              <a:ext uri="{FF2B5EF4-FFF2-40B4-BE49-F238E27FC236}"/>
            </a:extLst>
          </p:cNvPr>
          <p:cNvCxnSpPr>
            <a:cxnSpLocks/>
            <a:stCxn id="3" idx="2"/>
            <a:endCxn id="45074" idx="0"/>
          </p:cNvCxnSpPr>
          <p:nvPr/>
        </p:nvCxnSpPr>
        <p:spPr>
          <a:xfrm flipH="1">
            <a:off x="1893888" y="1160463"/>
            <a:ext cx="2595562" cy="319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/>
            </a:extLst>
          </p:cNvPr>
          <p:cNvCxnSpPr>
            <a:stCxn id="3" idx="2"/>
          </p:cNvCxnSpPr>
          <p:nvPr/>
        </p:nvCxnSpPr>
        <p:spPr>
          <a:xfrm>
            <a:off x="4489450" y="1160463"/>
            <a:ext cx="0" cy="347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/>
            </a:extLst>
          </p:cNvPr>
          <p:cNvCxnSpPr>
            <a:cxnSpLocks/>
            <a:stCxn id="3" idx="2"/>
            <a:endCxn id="45068" idx="0"/>
          </p:cNvCxnSpPr>
          <p:nvPr/>
        </p:nvCxnSpPr>
        <p:spPr>
          <a:xfrm>
            <a:off x="4489450" y="1160463"/>
            <a:ext cx="2655888" cy="314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232150"/>
            <a:ext cx="22415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5" y="317500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3100388"/>
            <a:ext cx="2143125" cy="177958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</a:rPr>
              <a:t>II. TÌM HIỂU CHI TIẾT</a:t>
            </a:r>
            <a:endParaRPr lang="en-US" sz="3200" b="1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0825" y="1652588"/>
            <a:ext cx="8353425" cy="2574925"/>
            <a:chOff x="251520" y="1651800"/>
            <a:chExt cx="8352928" cy="2576134"/>
          </a:xfrm>
        </p:grpSpPr>
        <p:pic>
          <p:nvPicPr>
            <p:cNvPr id="4608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1808336"/>
              <a:ext cx="1981139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8467" y="1651800"/>
              <a:ext cx="1667688" cy="25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8224" y="1720244"/>
              <a:ext cx="201622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2658" y="1770366"/>
              <a:ext cx="1607757" cy="241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00"/>
          <p:cNvSpPr>
            <a:spLocks noChangeArrowheads="1"/>
          </p:cNvSpPr>
          <p:nvPr/>
        </p:nvSpPr>
        <p:spPr bwMode="auto">
          <a:xfrm>
            <a:off x="1146175" y="2122488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06" name="直接连接符 101"/>
          <p:cNvSpPr>
            <a:spLocks noChangeShapeType="1"/>
          </p:cNvSpPr>
          <p:nvPr/>
        </p:nvSpPr>
        <p:spPr bwMode="auto">
          <a:xfrm>
            <a:off x="1235075" y="2122488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07" name="直接连接符 104"/>
          <p:cNvSpPr>
            <a:spLocks noChangeShapeType="1"/>
          </p:cNvSpPr>
          <p:nvPr/>
        </p:nvSpPr>
        <p:spPr bwMode="auto">
          <a:xfrm>
            <a:off x="3679825" y="2122488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08" name="TextBox 98"/>
          <p:cNvSpPr>
            <a:spLocks noChangeArrowheads="1"/>
          </p:cNvSpPr>
          <p:nvPr/>
        </p:nvSpPr>
        <p:spPr bwMode="auto">
          <a:xfrm>
            <a:off x="6127750" y="1790700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5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09" name="矩形 106"/>
          <p:cNvSpPr>
            <a:spLocks noChangeArrowheads="1"/>
          </p:cNvSpPr>
          <p:nvPr/>
        </p:nvSpPr>
        <p:spPr bwMode="auto">
          <a:xfrm>
            <a:off x="6035675" y="2122488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10" name="直接连接符 107"/>
          <p:cNvSpPr>
            <a:spLocks noChangeShapeType="1"/>
          </p:cNvSpPr>
          <p:nvPr/>
        </p:nvSpPr>
        <p:spPr bwMode="auto">
          <a:xfrm>
            <a:off x="6118225" y="2122488"/>
            <a:ext cx="649288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11" name="矩形 109"/>
          <p:cNvSpPr>
            <a:spLocks noChangeArrowheads="1"/>
          </p:cNvSpPr>
          <p:nvPr/>
        </p:nvSpPr>
        <p:spPr bwMode="auto">
          <a:xfrm>
            <a:off x="2373313" y="2525713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47112" name="直接连接符 111"/>
          <p:cNvSpPr>
            <a:spLocks noChangeShapeType="1"/>
          </p:cNvSpPr>
          <p:nvPr/>
        </p:nvSpPr>
        <p:spPr bwMode="auto">
          <a:xfrm>
            <a:off x="2457450" y="2525713"/>
            <a:ext cx="647700" cy="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7113" name="TextBox 104"/>
          <p:cNvSpPr>
            <a:spLocks noChangeArrowheads="1"/>
          </p:cNvSpPr>
          <p:nvPr/>
        </p:nvSpPr>
        <p:spPr bwMode="auto">
          <a:xfrm>
            <a:off x="4895850" y="2193925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4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14" name="TextBox 107"/>
          <p:cNvSpPr>
            <a:spLocks noChangeArrowheads="1"/>
          </p:cNvSpPr>
          <p:nvPr/>
        </p:nvSpPr>
        <p:spPr bwMode="auto">
          <a:xfrm>
            <a:off x="7334250" y="2193925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标题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6</a:t>
            </a:r>
            <a:endParaRPr lang="zh-CN" altLang="en-US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47115" name="矩形 116"/>
          <p:cNvSpPr>
            <a:spLocks noChangeArrowheads="1"/>
          </p:cNvSpPr>
          <p:nvPr/>
        </p:nvSpPr>
        <p:spPr bwMode="auto">
          <a:xfrm>
            <a:off x="7240588" y="2525713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在这里添加文本内容在这里添加文本内容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Hình ảnh mẹ trong hồi ức </a:t>
            </a:r>
            <a:endParaRPr lang="zh-CN" altLang="en-US" sz="28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471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700088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51050" y="911225"/>
            <a:ext cx="49482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latin typeface="Times New Roman" pitchFamily="18" charset="0"/>
              </a:rPr>
              <a:t>+ </a:t>
            </a:r>
            <a:r>
              <a:rPr lang="vi-VN" sz="2400" i="1">
                <a:latin typeface="Times New Roman" pitchFamily="18" charset="0"/>
              </a:rPr>
              <a:t>Đi từ sáng sớm, tối mịt mới về</a:t>
            </a:r>
          </a:p>
          <a:p>
            <a:r>
              <a:rPr lang="vi-VN" sz="2400" i="1">
                <a:latin typeface="Times New Roman" pitchFamily="18" charset="0"/>
              </a:rPr>
              <a:t>+ Không biết chữ</a:t>
            </a:r>
          </a:p>
          <a:p>
            <a:r>
              <a:rPr lang="vi-VN" sz="2400" i="1">
                <a:latin typeface="Times New Roman" pitchFamily="18" charset="0"/>
              </a:rPr>
              <a:t>+ Đầu năm đưa tiền mua sách vở, cuối năm hỏi có được lên lớp không</a:t>
            </a:r>
          </a:p>
          <a:p>
            <a:r>
              <a:rPr lang="vi-VN" sz="2400" i="1">
                <a:latin typeface="Times New Roman" pitchFamily="18" charset="0"/>
              </a:rPr>
              <a:t>+ Mẹ có có ruột tượng dài, đựng xu đồng và trinh</a:t>
            </a:r>
          </a:p>
        </p:txBody>
      </p:sp>
      <p:sp>
        <p:nvSpPr>
          <p:cNvPr id="5" name="Arrow: Right 4">
            <a:extLst>
              <a:ext uri="{FF2B5EF4-FFF2-40B4-BE49-F238E27FC236}"/>
            </a:extLst>
          </p:cNvPr>
          <p:cNvSpPr/>
          <p:nvPr/>
        </p:nvSpPr>
        <p:spPr>
          <a:xfrm>
            <a:off x="1619250" y="3435350"/>
            <a:ext cx="477838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613" y="3219450"/>
            <a:ext cx="2886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NT: kể kết hợp với tả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" name="Arrow: Right 52">
            <a:extLst>
              <a:ext uri="{FF2B5EF4-FFF2-40B4-BE49-F238E27FC236}"/>
            </a:extLst>
          </p:cNvPr>
          <p:cNvSpPr/>
          <p:nvPr/>
        </p:nvSpPr>
        <p:spPr>
          <a:xfrm>
            <a:off x="1619250" y="4227513"/>
            <a:ext cx="477838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24075" y="4011613"/>
            <a:ext cx="5387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latin typeface="Times New Roman" pitchFamily="18" charset="0"/>
              </a:rPr>
              <a:t>Hình ảnh người mẹ ít học, lam lũ, vất vả.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4863" y="658813"/>
            <a:ext cx="17240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4863" y="2541588"/>
            <a:ext cx="1733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54900" y="2165350"/>
            <a:ext cx="123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Ruột tượng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23138" y="4117975"/>
            <a:ext cx="153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Xu đồng, trinh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" grpId="0" animBg="1"/>
      <p:bldP spid="6" grpId="0"/>
      <p:bldP spid="53" grpId="0" animBg="1"/>
      <p:bldP spid="5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56"/>
          <p:cNvSpPr>
            <a:spLocks noChangeArrowheads="1"/>
          </p:cNvSpPr>
          <p:nvPr/>
        </p:nvSpPr>
        <p:spPr bwMode="auto">
          <a:xfrm>
            <a:off x="7058025" y="488950"/>
            <a:ext cx="27701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>
                <a:solidFill>
                  <a:srgbClr val="404040"/>
                </a:solidFill>
                <a:latin typeface="Times New Roman" pitchFamily="18" charset="0"/>
                <a:ea typeface="微软雅黑" pitchFamily="34" charset="-122"/>
                <a:sym typeface="微软雅黑" pitchFamily="34" charset="-122"/>
              </a:rPr>
              <a:t>Thảo luận nhóm</a:t>
            </a:r>
            <a:endParaRPr lang="zh-CN" altLang="en-US" sz="2000" b="1">
              <a:solidFill>
                <a:srgbClr val="404040"/>
              </a:solidFill>
              <a:latin typeface="Times New Roman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39713"/>
            <a:ext cx="8229600" cy="34925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262626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Những kỉ niệm của một năm ở tiểu học</a:t>
            </a:r>
            <a:endParaRPr lang="zh-CN" altLang="en-US" sz="2400" smtClean="0">
              <a:solidFill>
                <a:srgbClr val="262626"/>
              </a:solidFill>
              <a:latin typeface="方正卡通简体"/>
              <a:ea typeface="方正卡通简体"/>
              <a:cs typeface="方正卡通简体"/>
            </a:endParaRPr>
          </a:p>
        </p:txBody>
      </p:sp>
      <p:pic>
        <p:nvPicPr>
          <p:cNvPr id="51" name="Picture 10" descr="Digit 1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1011238"/>
            <a:ext cx="1701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>
            <a:extLst>
              <a:ext uri="{FF2B5EF4-FFF2-40B4-BE49-F238E27FC236}"/>
            </a:extLst>
          </p:cNvPr>
          <p:cNvGraphicFramePr/>
          <p:nvPr/>
        </p:nvGraphicFramePr>
        <p:xfrm>
          <a:off x="1524000" y="838098"/>
          <a:ext cx="5667046" cy="376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49400" y="1444625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536825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0" y="3627438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Nhóm 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5600" y="884238"/>
            <a:ext cx="1168400" cy="378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Em có nhận xét gì về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cách kể, hình thức kể của tác giả? </a:t>
            </a:r>
          </a:p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727</Words>
  <PresentationFormat>On-screen Show (16:9)</PresentationFormat>
  <Paragraphs>106</Paragraphs>
  <Slides>22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15</vt:i4>
      </vt:variant>
      <vt:variant>
        <vt:lpstr>Slide Titles</vt:lpstr>
      </vt:variant>
      <vt:variant>
        <vt:i4>22</vt:i4>
      </vt:variant>
    </vt:vector>
  </HeadingPairs>
  <TitlesOfParts>
    <vt:vector size="50" baseType="lpstr">
      <vt:lpstr>Times New Roman</vt:lpstr>
      <vt:lpstr>宋体</vt:lpstr>
      <vt:lpstr>Arial</vt:lpstr>
      <vt:lpstr>黑体</vt:lpstr>
      <vt:lpstr>Calibri</vt:lpstr>
      <vt:lpstr>Calibri Light</vt:lpstr>
      <vt:lpstr>等线 Light</vt:lpstr>
      <vt:lpstr>等线</vt:lpstr>
      <vt:lpstr>方正卡通简体</vt:lpstr>
      <vt:lpstr>微软雅黑</vt:lpstr>
      <vt:lpstr>方正正黑简体</vt:lpstr>
      <vt:lpstr>方正中等线简体</vt:lpstr>
      <vt:lpstr>Tahoma</vt:lpstr>
      <vt:lpstr>Office 主题​​</vt:lpstr>
      <vt:lpstr>1_Office Theme</vt:lpstr>
      <vt:lpstr>3_Default Design</vt:lpstr>
      <vt:lpstr>Office 主题​​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3_Default Design</vt:lpstr>
      <vt:lpstr>Slide 1</vt:lpstr>
      <vt:lpstr>Slide 2</vt:lpstr>
      <vt:lpstr>Slide 3</vt:lpstr>
      <vt:lpstr>Slide 4</vt:lpstr>
      <vt:lpstr>Slide 5</vt:lpstr>
      <vt:lpstr>3. Bố cục</vt:lpstr>
      <vt:lpstr>II. TÌM HIỂU CHI TIẾT</vt:lpstr>
      <vt:lpstr>1. Hình ảnh mẹ trong hồi ức 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2. Những kỉ niệm của một năm ở tiểu học</vt:lpstr>
      <vt:lpstr>3. Những suy ngẫm của hiện tại</vt:lpstr>
      <vt:lpstr>III. Tổng kết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2015-08-22T03:26:29Z</dcterms:created>
  <dcterms:modified xsi:type="dcterms:W3CDTF">2021-07-13T14:29:00Z</dcterms:modified>
</cp:coreProperties>
</file>