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56" r:id="rId4"/>
    <p:sldId id="262" r:id="rId5"/>
    <p:sldId id="261" r:id="rId6"/>
    <p:sldId id="268" r:id="rId7"/>
    <p:sldId id="264" r:id="rId8"/>
    <p:sldId id="272" r:id="rId9"/>
    <p:sldId id="271" r:id="rId10"/>
    <p:sldId id="300" r:id="rId11"/>
    <p:sldId id="289" r:id="rId12"/>
    <p:sldId id="295" r:id="rId13"/>
    <p:sldId id="273" r:id="rId14"/>
    <p:sldId id="275" r:id="rId15"/>
    <p:sldId id="291" r:id="rId16"/>
    <p:sldId id="277" r:id="rId17"/>
    <p:sldId id="276" r:id="rId18"/>
    <p:sldId id="301" r:id="rId19"/>
    <p:sldId id="278" r:id="rId20"/>
    <p:sldId id="279" r:id="rId21"/>
    <p:sldId id="293" r:id="rId22"/>
    <p:sldId id="282" r:id="rId23"/>
    <p:sldId id="304" r:id="rId24"/>
    <p:sldId id="280" r:id="rId25"/>
    <p:sldId id="297" r:id="rId26"/>
    <p:sldId id="281" r:id="rId27"/>
    <p:sldId id="305" r:id="rId28"/>
    <p:sldId id="292" r:id="rId29"/>
    <p:sldId id="299" r:id="rId30"/>
    <p:sldId id="303" r:id="rId31"/>
    <p:sldId id="283" r:id="rId32"/>
    <p:sldId id="284" r:id="rId33"/>
    <p:sldId id="302" r:id="rId34"/>
    <p:sldId id="286" r:id="rId35"/>
    <p:sldId id="294" r:id="rId36"/>
    <p:sldId id="307" r:id="rId37"/>
    <p:sldId id="306" r:id="rId38"/>
    <p:sldId id="308" r:id="rId39"/>
    <p:sldId id="309" r:id="rId40"/>
    <p:sldId id="287" r:id="rId41"/>
    <p:sldId id="298" r:id="rId42"/>
    <p:sldId id="288" r:id="rId43"/>
    <p:sldId id="265" r:id="rId44"/>
    <p:sldId id="266" r:id="rId45"/>
    <p:sldId id="260" r:id="rId46"/>
    <p:sldId id="26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95-4BD8-875E-B2792F9D8B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C795-4BD8-875E-B2792F9D8B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C795-4BD8-875E-B2792F9D8B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C795-4BD8-875E-B2792F9D8BB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95-4BD8-875E-B2792F9D8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EE8-4758-809E-847C1C61D6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EE8-4758-809E-847C1C61D6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EE8-4758-809E-847C1C61D6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3EE8-4758-809E-847C1C61D6CA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8-4758-809E-847C1C61D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5-44FD-AB31-0147B4FBBE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5-44FD-AB31-0147B4FBBE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5-44FD-AB31-0147B4FBBE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55-44FD-AB31-0147B4FBB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797-4386-9FD8-3CF02F5A44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A797-4386-9FD8-3CF02F5A44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A797-4386-9FD8-3CF02F5A44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A797-4386-9FD8-3CF02F5A445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97-4386-9FD8-3CF02F5A4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52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27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3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292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81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2" r:id="rId5"/>
    <p:sldLayoutId id="2147483736" r:id="rId6"/>
    <p:sldLayoutId id="2147483737" r:id="rId7"/>
    <p:sldLayoutId id="2147483740" r:id="rId8"/>
    <p:sldLayoutId id="2147483739" r:id="rId9"/>
    <p:sldLayoutId id="2147483744" r:id="rId10"/>
    <p:sldLayoutId id="2147483745" r:id="rId11"/>
    <p:sldLayoutId id="2147483748" r:id="rId12"/>
    <p:sldLayoutId id="2147483749" r:id="rId13"/>
    <p:sldLayoutId id="2147483750" r:id="rId14"/>
    <p:sldLayoutId id="2147483747" r:id="rId15"/>
    <p:sldLayoutId id="2147483746" r:id="rId16"/>
    <p:sldLayoutId id="2147483751" r:id="rId17"/>
    <p:sldLayoutId id="2147483752" r:id="rId18"/>
    <p:sldLayoutId id="2147483753" r:id="rId19"/>
    <p:sldLayoutId id="2147483733" r:id="rId20"/>
    <p:sldLayoutId id="2147483734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7" y="682896"/>
            <a:ext cx="66866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47701" y="5417182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94F6C3-4B22-4A85-9727-69336346C23B}"/>
              </a:ext>
            </a:extLst>
          </p:cNvPr>
          <p:cNvSpPr/>
          <p:nvPr/>
        </p:nvSpPr>
        <p:spPr>
          <a:xfrm>
            <a:off x="1304936" y="5965049"/>
            <a:ext cx="27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>
                <a:cs typeface="Arial" pitchFamily="34" charset="0"/>
              </a:rPr>
              <a:t>https://www.vnteach.com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7021DB-65D1-489E-86D3-FB957408FAAB}"/>
              </a:ext>
            </a:extLst>
          </p:cNvPr>
          <p:cNvGrpSpPr/>
          <p:nvPr/>
        </p:nvGrpSpPr>
        <p:grpSpPr>
          <a:xfrm>
            <a:off x="7422206" y="259509"/>
            <a:ext cx="3835170" cy="6598491"/>
            <a:chOff x="5432494" y="626785"/>
            <a:chExt cx="3241222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8FA02DB-51A9-4AA2-AEC4-0B854BFAF060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8DBC53-7E2A-4244-91DE-C6E7B8F6A09D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C22DDE9D-086F-4DF1-8F13-F5AB9BFB022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B4DCDAB-6738-4BE1-96B0-7E5EEB96939C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0964684-128F-419F-9096-CE258D4C2FDD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0192236-3AAD-4196-8FAB-BD7793553E48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FCA3FA-1924-45B3-AEE4-BBE8046C4B0C}"/>
              </a:ext>
            </a:extLst>
          </p:cNvPr>
          <p:cNvGrpSpPr/>
          <p:nvPr/>
        </p:nvGrpSpPr>
        <p:grpSpPr>
          <a:xfrm>
            <a:off x="5275934" y="1991178"/>
            <a:ext cx="2491387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09AAD2-B212-4F37-ADC6-C32EDC001F3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BC854D-8EED-47E6-958D-D39617CE5176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98E66E-22B4-49A1-905D-3F064EB16E79}"/>
              </a:ext>
            </a:extLst>
          </p:cNvPr>
          <p:cNvGrpSpPr/>
          <p:nvPr/>
        </p:nvGrpSpPr>
        <p:grpSpPr>
          <a:xfrm>
            <a:off x="4488640" y="3111811"/>
            <a:ext cx="2768717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5CA5BF-18F6-4910-8A19-4107578F1168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9A1ED5-E9BE-420B-9FA5-D419391230B3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AA287A-7286-435C-8496-7D4FC727DFF5}"/>
              </a:ext>
            </a:extLst>
          </p:cNvPr>
          <p:cNvGrpSpPr/>
          <p:nvPr/>
        </p:nvGrpSpPr>
        <p:grpSpPr>
          <a:xfrm>
            <a:off x="4512179" y="4232444"/>
            <a:ext cx="2745178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2C8DDB-6297-4C20-B34C-A5DA880479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8D8163-FB0D-4B0E-A7D0-FE659F1A5C14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806F225-2F36-44D8-9CB7-F0CFB302F783}"/>
              </a:ext>
            </a:extLst>
          </p:cNvPr>
          <p:cNvSpPr txBox="1"/>
          <p:nvPr/>
        </p:nvSpPr>
        <p:spPr>
          <a:xfrm>
            <a:off x="10033156" y="55073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FFC0F-AA45-4208-8C7E-E72D05F59667}"/>
              </a:ext>
            </a:extLst>
          </p:cNvPr>
          <p:cNvSpPr txBox="1"/>
          <p:nvPr/>
        </p:nvSpPr>
        <p:spPr>
          <a:xfrm>
            <a:off x="7813196" y="49120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7958D4-AC47-45BA-BEBA-C35B4DC7238F}"/>
              </a:ext>
            </a:extLst>
          </p:cNvPr>
          <p:cNvSpPr txBox="1"/>
          <p:nvPr/>
        </p:nvSpPr>
        <p:spPr>
          <a:xfrm>
            <a:off x="7422205" y="378790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7DE95-0AA9-4DAF-91C1-EAE33F25678B}"/>
              </a:ext>
            </a:extLst>
          </p:cNvPr>
          <p:cNvSpPr txBox="1"/>
          <p:nvPr/>
        </p:nvSpPr>
        <p:spPr>
          <a:xfrm>
            <a:off x="8030168" y="27797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8651C-4CFC-420B-A9D3-D4B4F8AB8A73}"/>
              </a:ext>
            </a:extLst>
          </p:cNvPr>
          <p:cNvSpPr txBox="1"/>
          <p:nvPr/>
        </p:nvSpPr>
        <p:spPr>
          <a:xfrm>
            <a:off x="10011681" y="197899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8046BDA-7C0A-4FE5-B884-FBD6BB4D9713}"/>
              </a:ext>
            </a:extLst>
          </p:cNvPr>
          <p:cNvSpPr txBox="1">
            <a:spLocks/>
          </p:cNvSpPr>
          <p:nvPr/>
        </p:nvSpPr>
        <p:spPr>
          <a:xfrm>
            <a:off x="674588" y="755149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AA59051-3F3E-4A32-805E-1A8109F268F9}"/>
              </a:ext>
            </a:extLst>
          </p:cNvPr>
          <p:cNvGrpSpPr/>
          <p:nvPr/>
        </p:nvGrpSpPr>
        <p:grpSpPr>
          <a:xfrm>
            <a:off x="4998604" y="5353078"/>
            <a:ext cx="2768717" cy="923330"/>
            <a:chOff x="3021856" y="4283314"/>
            <a:chExt cx="1886852" cy="9233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8609C8-2FC3-4C1C-8E1B-1E1639693C3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E245D9-453E-4EE2-B2A3-72199A4FD2CE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ECE7C01-A243-4A77-8674-165FF4666669}"/>
              </a:ext>
            </a:extLst>
          </p:cNvPr>
          <p:cNvGrpSpPr/>
          <p:nvPr/>
        </p:nvGrpSpPr>
        <p:grpSpPr>
          <a:xfrm>
            <a:off x="6719418" y="870545"/>
            <a:ext cx="2598322" cy="923330"/>
            <a:chOff x="3021856" y="4283314"/>
            <a:chExt cx="1886852" cy="9233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812A96-9BB2-41A9-BA84-3B925EFB8DE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F32E37A-C191-4AB2-B2E9-342D9B65D899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Block Arc 14">
            <a:extLst>
              <a:ext uri="{FF2B5EF4-FFF2-40B4-BE49-F238E27FC236}">
                <a16:creationId xmlns:a16="http://schemas.microsoft.com/office/drawing/2014/main" id="{E7584B54-90DE-4EE1-BDD0-70B7E45B86E5}"/>
              </a:ext>
            </a:extLst>
          </p:cNvPr>
          <p:cNvSpPr/>
          <p:nvPr/>
        </p:nvSpPr>
        <p:spPr>
          <a:xfrm rot="16200000">
            <a:off x="8817672" y="3790990"/>
            <a:ext cx="771672" cy="7721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3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4684D842-C164-4FA7-9225-218DEEDB15E0}"/>
              </a:ext>
            </a:extLst>
          </p:cNvPr>
          <p:cNvSpPr/>
          <p:nvPr/>
        </p:nvSpPr>
        <p:spPr>
          <a:xfrm>
            <a:off x="6868457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84AD1BEF-4ABD-455F-8626-57155C7532E2}"/>
              </a:ext>
            </a:extLst>
          </p:cNvPr>
          <p:cNvSpPr/>
          <p:nvPr/>
        </p:nvSpPr>
        <p:spPr>
          <a:xfrm>
            <a:off x="1457136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D4DD5AFF-9E51-4041-8961-96A710A40DD0}"/>
              </a:ext>
            </a:extLst>
          </p:cNvPr>
          <p:cNvSpPr/>
          <p:nvPr/>
        </p:nvSpPr>
        <p:spPr>
          <a:xfrm>
            <a:off x="3260910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3DB0A9A0-45A5-476D-A912-9D8E2049570D}"/>
              </a:ext>
            </a:extLst>
          </p:cNvPr>
          <p:cNvSpPr/>
          <p:nvPr/>
        </p:nvSpPr>
        <p:spPr>
          <a:xfrm>
            <a:off x="5064684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7628CA2F-CDA0-4CB6-BA44-601744757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921756"/>
              </p:ext>
            </p:extLst>
          </p:nvPr>
        </p:nvGraphicFramePr>
        <p:xfrm>
          <a:off x="679976" y="1903569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BCDA40A-5612-480E-BA93-FCDABCCC7009}"/>
              </a:ext>
            </a:extLst>
          </p:cNvPr>
          <p:cNvGrpSpPr/>
          <p:nvPr/>
        </p:nvGrpSpPr>
        <p:grpSpPr>
          <a:xfrm>
            <a:off x="6431744" y="4258817"/>
            <a:ext cx="1377485" cy="1377485"/>
            <a:chOff x="683568" y="2000250"/>
            <a:chExt cx="1858067" cy="18580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4D1FDF3-2052-4F87-930A-8B629BED73E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21DD4C-93F4-452F-BD9C-6E7FC7C0991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6B9C951-4FF2-40F8-8B26-BECD29E94F2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0" name="Pie 37">
              <a:extLst>
                <a:ext uri="{FF2B5EF4-FFF2-40B4-BE49-F238E27FC236}">
                  <a16:creationId xmlns:a16="http://schemas.microsoft.com/office/drawing/2014/main" id="{BB49B6A6-122E-4BA0-B8FE-4B0608D82889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B3EA2-9975-4D1D-99BE-9A5B5C1112D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DD4F14-B8AA-45BD-BDD9-F1B6EF5B2E54}"/>
              </a:ext>
            </a:extLst>
          </p:cNvPr>
          <p:cNvSpPr txBox="1"/>
          <p:nvPr/>
        </p:nvSpPr>
        <p:spPr>
          <a:xfrm>
            <a:off x="6506679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D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33F75B-46C4-4CBA-94E8-5FD52CB7DA22}"/>
              </a:ext>
            </a:extLst>
          </p:cNvPr>
          <p:cNvGrpSpPr/>
          <p:nvPr/>
        </p:nvGrpSpPr>
        <p:grpSpPr>
          <a:xfrm>
            <a:off x="1020423" y="4258817"/>
            <a:ext cx="1377485" cy="137748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9DC21D-7171-428C-A4BF-B3825E13474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F331762-C02D-407C-AAB4-A994BDC10B3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322D2B1-2CEE-41A5-A9BD-0F0B0348F514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8">
              <a:extLst>
                <a:ext uri="{FF2B5EF4-FFF2-40B4-BE49-F238E27FC236}">
                  <a16:creationId xmlns:a16="http://schemas.microsoft.com/office/drawing/2014/main" id="{C5E50A53-DB79-46B4-99DD-C6BAD6354788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394F01-8159-4F43-A969-F76577F3BA27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9C87170-36E2-45D7-B3F6-100371437BF7}"/>
              </a:ext>
            </a:extLst>
          </p:cNvPr>
          <p:cNvSpPr txBox="1"/>
          <p:nvPr/>
        </p:nvSpPr>
        <p:spPr>
          <a:xfrm>
            <a:off x="1095358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A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362EE0-5391-4A78-9EA3-FC870E8688B1}"/>
              </a:ext>
            </a:extLst>
          </p:cNvPr>
          <p:cNvGrpSpPr/>
          <p:nvPr/>
        </p:nvGrpSpPr>
        <p:grpSpPr>
          <a:xfrm>
            <a:off x="2824197" y="4258817"/>
            <a:ext cx="1377485" cy="1377485"/>
            <a:chOff x="683568" y="2000250"/>
            <a:chExt cx="1858067" cy="18580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75609D-D0F4-44CA-9968-C53AE4741FB2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753AFAC-146C-428D-B2B7-853DC4D59CA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0798194-AFDF-4A1C-92A7-F1B8D650B812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Pie 17">
              <a:extLst>
                <a:ext uri="{FF2B5EF4-FFF2-40B4-BE49-F238E27FC236}">
                  <a16:creationId xmlns:a16="http://schemas.microsoft.com/office/drawing/2014/main" id="{8736A24C-CCAA-4A26-B905-DE3D48CB4114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151E3C-F9C2-43AE-A82C-B7603B23D551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BDD371B-2388-4F06-9F8D-21D196ED70CB}"/>
              </a:ext>
            </a:extLst>
          </p:cNvPr>
          <p:cNvSpPr txBox="1"/>
          <p:nvPr/>
        </p:nvSpPr>
        <p:spPr>
          <a:xfrm>
            <a:off x="2899132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B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8B2931-7C66-4AAF-93F7-12B9FC924545}"/>
              </a:ext>
            </a:extLst>
          </p:cNvPr>
          <p:cNvGrpSpPr/>
          <p:nvPr/>
        </p:nvGrpSpPr>
        <p:grpSpPr>
          <a:xfrm>
            <a:off x="4627971" y="4258817"/>
            <a:ext cx="1377485" cy="1377485"/>
            <a:chOff x="683568" y="2000250"/>
            <a:chExt cx="1858067" cy="18580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06E3B4-17CA-4CDF-9EBB-6D4B4089C34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75F8278-59DD-4396-B7B9-3FEFBCFFFF0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D64A867-B6CD-4E9C-B4B7-55E2696FD5D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Pie 27">
              <a:extLst>
                <a:ext uri="{FF2B5EF4-FFF2-40B4-BE49-F238E27FC236}">
                  <a16:creationId xmlns:a16="http://schemas.microsoft.com/office/drawing/2014/main" id="{5D023632-2EC3-4768-8E51-5353AF00412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C40F9F-DB90-4AA4-BB6B-1EF96E124643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C797D49-E8D7-45ED-8E64-EE26E9B8B4A1}"/>
              </a:ext>
            </a:extLst>
          </p:cNvPr>
          <p:cNvSpPr txBox="1"/>
          <p:nvPr/>
        </p:nvSpPr>
        <p:spPr>
          <a:xfrm>
            <a:off x="4702906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C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C55CE3-78F4-4B74-8F6B-ECE2EAB6C479}"/>
              </a:ext>
            </a:extLst>
          </p:cNvPr>
          <p:cNvGrpSpPr/>
          <p:nvPr/>
        </p:nvGrpSpPr>
        <p:grpSpPr>
          <a:xfrm>
            <a:off x="8678476" y="1652095"/>
            <a:ext cx="1296144" cy="959214"/>
            <a:chOff x="7020272" y="1700460"/>
            <a:chExt cx="1296144" cy="959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ACA759-18C8-48C1-B5FB-43E77918121F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1FF04C3-8DD3-44B2-AB74-9513B3F44DF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69373E-5175-4ADB-90D6-7EEBBCE5A1E0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8720E6-0B4E-4FC8-AAB9-E999D4485054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60D1B5-4200-4BF3-B844-599FFC42CD6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1EE74B-418A-4CD2-9420-83B676EF271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AFC9E77-5875-46E6-A0A7-BA513F6DD391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AF08825-8F3B-47A3-B5CC-27E2D60F206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4578A-D0E8-4748-A9E8-B954A978A64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876E06C-B4B0-4715-8E9A-ACE925FCC285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0D6B332-7B58-4CCC-868E-A3F10BC61B0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F578484-F755-4D21-BBF3-3A13F9842569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9" name="타원 53">
            <a:extLst>
              <a:ext uri="{FF2B5EF4-FFF2-40B4-BE49-F238E27FC236}">
                <a16:creationId xmlns:a16="http://schemas.microsoft.com/office/drawing/2014/main" id="{FE6986D8-EEAB-4E6D-839B-51377EC8041D}"/>
              </a:ext>
            </a:extLst>
          </p:cNvPr>
          <p:cNvSpPr/>
          <p:nvPr/>
        </p:nvSpPr>
        <p:spPr>
          <a:xfrm>
            <a:off x="1538163" y="2478679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타원 65">
            <a:extLst>
              <a:ext uri="{FF2B5EF4-FFF2-40B4-BE49-F238E27FC236}">
                <a16:creationId xmlns:a16="http://schemas.microsoft.com/office/drawing/2014/main" id="{C11933D5-8208-40B8-997D-100B78AD2EF9}"/>
              </a:ext>
            </a:extLst>
          </p:cNvPr>
          <p:cNvSpPr/>
          <p:nvPr/>
        </p:nvSpPr>
        <p:spPr>
          <a:xfrm>
            <a:off x="3351082" y="3408115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6">
            <a:extLst>
              <a:ext uri="{FF2B5EF4-FFF2-40B4-BE49-F238E27FC236}">
                <a16:creationId xmlns:a16="http://schemas.microsoft.com/office/drawing/2014/main" id="{2B2BD208-A7D5-437D-B8C8-271B581079E7}"/>
              </a:ext>
            </a:extLst>
          </p:cNvPr>
          <p:cNvSpPr/>
          <p:nvPr/>
        </p:nvSpPr>
        <p:spPr>
          <a:xfrm>
            <a:off x="5149270" y="3046518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7">
            <a:extLst>
              <a:ext uri="{FF2B5EF4-FFF2-40B4-BE49-F238E27FC236}">
                <a16:creationId xmlns:a16="http://schemas.microsoft.com/office/drawing/2014/main" id="{633D802D-06C3-4BE2-839A-93EBBA334EE1}"/>
              </a:ext>
            </a:extLst>
          </p:cNvPr>
          <p:cNvSpPr/>
          <p:nvPr/>
        </p:nvSpPr>
        <p:spPr>
          <a:xfrm>
            <a:off x="6953043" y="2246947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124CA6F9-6E20-46A4-BBFD-16E050128614}"/>
              </a:ext>
            </a:extLst>
          </p:cNvPr>
          <p:cNvGrpSpPr/>
          <p:nvPr/>
        </p:nvGrpSpPr>
        <p:grpSpPr>
          <a:xfrm>
            <a:off x="8242134" y="3189884"/>
            <a:ext cx="2952327" cy="2764802"/>
            <a:chOff x="1395848" y="3256486"/>
            <a:chExt cx="2952327" cy="27648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D3E5F4-EC1C-4712-B3B5-7A0062FCF09C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43649C-8855-4865-977C-8E07531201E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55C2ED9-4A6D-4F82-AF2A-FDDD55C4666C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EE6AE20-4CD8-4A90-87F2-44DC3B4C3CF0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20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452444D-A2F9-497F-883B-E0E7EE38651B}"/>
              </a:ext>
            </a:extLst>
          </p:cNvPr>
          <p:cNvSpPr/>
          <p:nvPr/>
        </p:nvSpPr>
        <p:spPr>
          <a:xfrm rot="10800000">
            <a:off x="7227640" y="2870231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66785B9-50DE-4E71-B0A1-3F74B1DAF9E8}"/>
              </a:ext>
            </a:extLst>
          </p:cNvPr>
          <p:cNvSpPr/>
          <p:nvPr/>
        </p:nvSpPr>
        <p:spPr>
          <a:xfrm>
            <a:off x="903040" y="2870232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FD44325E-0D7A-42EB-8519-CA8D2B9A2194}"/>
              </a:ext>
            </a:extLst>
          </p:cNvPr>
          <p:cNvSpPr/>
          <p:nvPr/>
        </p:nvSpPr>
        <p:spPr>
          <a:xfrm>
            <a:off x="4552950" y="2870251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CB7D87-686A-436C-A2BD-D6A145F98D7B}"/>
              </a:ext>
            </a:extLst>
          </p:cNvPr>
          <p:cNvSpPr/>
          <p:nvPr/>
        </p:nvSpPr>
        <p:spPr>
          <a:xfrm>
            <a:off x="5450015" y="2387789"/>
            <a:ext cx="1291970" cy="12919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8D3F3E-E51D-41D2-9EA5-C539C00B5DB6}"/>
              </a:ext>
            </a:extLst>
          </p:cNvPr>
          <p:cNvSpPr/>
          <p:nvPr/>
        </p:nvSpPr>
        <p:spPr>
          <a:xfrm>
            <a:off x="7451965" y="2491214"/>
            <a:ext cx="1085120" cy="108512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54DC5B-1D01-4834-8B99-36D5F66C7996}"/>
              </a:ext>
            </a:extLst>
          </p:cNvPr>
          <p:cNvSpPr/>
          <p:nvPr/>
        </p:nvSpPr>
        <p:spPr>
          <a:xfrm>
            <a:off x="9232997" y="2491214"/>
            <a:ext cx="1085120" cy="108512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BED14-07D5-4CE1-A5C9-A5784C5A661A}"/>
              </a:ext>
            </a:extLst>
          </p:cNvPr>
          <p:cNvSpPr/>
          <p:nvPr/>
        </p:nvSpPr>
        <p:spPr>
          <a:xfrm>
            <a:off x="1873883" y="2491214"/>
            <a:ext cx="1085120" cy="10851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837858-CD6C-49B3-8C38-3AF2CDC8522C}"/>
              </a:ext>
            </a:extLst>
          </p:cNvPr>
          <p:cNvSpPr/>
          <p:nvPr/>
        </p:nvSpPr>
        <p:spPr>
          <a:xfrm>
            <a:off x="3654915" y="2491214"/>
            <a:ext cx="1085120" cy="10851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5D02B-D9D5-44B8-891D-13B6D9DC3615}"/>
              </a:ext>
            </a:extLst>
          </p:cNvPr>
          <p:cNvSpPr txBox="1"/>
          <p:nvPr/>
        </p:nvSpPr>
        <p:spPr>
          <a:xfrm>
            <a:off x="5474516" y="2768273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262626"/>
                </a:solidFill>
              </a:rPr>
              <a:t>TEXT</a:t>
            </a:r>
            <a:endParaRPr lang="ko-KR" altLang="en-US" sz="2800" b="1" dirty="0">
              <a:solidFill>
                <a:srgbClr val="26262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C8DBDA-73B7-4A8A-B905-32CA89133718}"/>
              </a:ext>
            </a:extLst>
          </p:cNvPr>
          <p:cNvGrpSpPr/>
          <p:nvPr/>
        </p:nvGrpSpPr>
        <p:grpSpPr>
          <a:xfrm>
            <a:off x="1857376" y="4328308"/>
            <a:ext cx="2723190" cy="1728192"/>
            <a:chOff x="1043607" y="3573017"/>
            <a:chExt cx="2246837" cy="201552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BB5888A2-3449-414A-B4EF-F487A12C4AD8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EAB775-2E1D-4A8B-8916-C162B3A39B50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F3A0AC-CCD9-432E-BC9D-BF29A4206636}"/>
              </a:ext>
            </a:extLst>
          </p:cNvPr>
          <p:cNvGrpSpPr/>
          <p:nvPr/>
        </p:nvGrpSpPr>
        <p:grpSpPr>
          <a:xfrm>
            <a:off x="4734408" y="4334385"/>
            <a:ext cx="2723190" cy="1728192"/>
            <a:chOff x="1043607" y="3573017"/>
            <a:chExt cx="2246837" cy="2015528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4B08813-F92B-43ED-A7AE-21F766689851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93595C-745A-4771-AE1E-0B8078CE08CA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5E35F8-A420-48AC-A781-EFB9B5FF9A82}"/>
              </a:ext>
            </a:extLst>
          </p:cNvPr>
          <p:cNvGrpSpPr/>
          <p:nvPr/>
        </p:nvGrpSpPr>
        <p:grpSpPr>
          <a:xfrm>
            <a:off x="7611438" y="4340462"/>
            <a:ext cx="2723190" cy="1728192"/>
            <a:chOff x="1043607" y="3573017"/>
            <a:chExt cx="2246837" cy="2015528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5DDF5C1F-C58C-47F0-8C5F-349F3B826ACD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54D7CA-589F-431B-8DD0-4766A0DA11AF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31A54F7-90F0-4FC7-94B2-82372CAA1FA6}"/>
              </a:ext>
            </a:extLst>
          </p:cNvPr>
          <p:cNvSpPr txBox="1"/>
          <p:nvPr/>
        </p:nvSpPr>
        <p:spPr>
          <a:xfrm>
            <a:off x="1899639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FC38B6-C5B1-4101-902A-7B60148B66A2}"/>
              </a:ext>
            </a:extLst>
          </p:cNvPr>
          <p:cNvSpPr txBox="1"/>
          <p:nvPr/>
        </p:nvSpPr>
        <p:spPr>
          <a:xfrm>
            <a:off x="3583774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FF38F-37EF-40F6-A131-653959D1EAC2}"/>
              </a:ext>
            </a:extLst>
          </p:cNvPr>
          <p:cNvSpPr txBox="1"/>
          <p:nvPr/>
        </p:nvSpPr>
        <p:spPr>
          <a:xfrm>
            <a:off x="7574617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DE9F88-F260-4706-88BA-9F49CCF03C19}"/>
              </a:ext>
            </a:extLst>
          </p:cNvPr>
          <p:cNvSpPr txBox="1"/>
          <p:nvPr/>
        </p:nvSpPr>
        <p:spPr>
          <a:xfrm>
            <a:off x="9258753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593EB-EBD8-40B0-8150-6FB675467783}"/>
              </a:ext>
            </a:extLst>
          </p:cNvPr>
          <p:cNvSpPr txBox="1"/>
          <p:nvPr/>
        </p:nvSpPr>
        <p:spPr>
          <a:xfrm>
            <a:off x="5267909" y="3735260"/>
            <a:ext cx="165618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262626"/>
                </a:solidFill>
              </a:rPr>
              <a:t>Content</a:t>
            </a:r>
            <a:endParaRPr lang="ko-KR" altLang="en-US" sz="2700" b="1" dirty="0">
              <a:solidFill>
                <a:srgbClr val="26262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0CC818-CFEB-4BB8-9DEB-C864EE198726}"/>
              </a:ext>
            </a:extLst>
          </p:cNvPr>
          <p:cNvSpPr txBox="1"/>
          <p:nvPr/>
        </p:nvSpPr>
        <p:spPr>
          <a:xfrm>
            <a:off x="747774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20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004B47-F2D3-4FC7-9943-A540D0D0E214}"/>
              </a:ext>
            </a:extLst>
          </p:cNvPr>
          <p:cNvSpPr txBox="1"/>
          <p:nvPr/>
        </p:nvSpPr>
        <p:spPr>
          <a:xfrm>
            <a:off x="925875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C903B-1F90-4753-85FE-809283D28D1A}"/>
              </a:ext>
            </a:extLst>
          </p:cNvPr>
          <p:cNvSpPr txBox="1"/>
          <p:nvPr/>
        </p:nvSpPr>
        <p:spPr>
          <a:xfrm>
            <a:off x="5461659" y="1643149"/>
            <a:ext cx="12686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C182ED-C355-494C-95F0-21E666DA06B0}"/>
              </a:ext>
            </a:extLst>
          </p:cNvPr>
          <p:cNvSpPr txBox="1"/>
          <p:nvPr/>
        </p:nvSpPr>
        <p:spPr>
          <a:xfrm>
            <a:off x="189963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40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2A637A-4727-455C-8E5B-0EC3105C1578}"/>
              </a:ext>
            </a:extLst>
          </p:cNvPr>
          <p:cNvSpPr txBox="1"/>
          <p:nvPr/>
        </p:nvSpPr>
        <p:spPr>
          <a:xfrm>
            <a:off x="368064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30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541A91-177A-4D46-9BFC-CB6290A1D90F}"/>
              </a:ext>
            </a:extLst>
          </p:cNvPr>
          <p:cNvGrpSpPr/>
          <p:nvPr/>
        </p:nvGrpSpPr>
        <p:grpSpPr>
          <a:xfrm>
            <a:off x="2259345" y="4776701"/>
            <a:ext cx="1520964" cy="276999"/>
            <a:chOff x="1106820" y="4293096"/>
            <a:chExt cx="1520964" cy="2769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EFFA7E-88FB-43E3-805F-11F2F2DBAA23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381E6C4-4832-4B19-B682-ABEBDA7A0E84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46">
                <a:extLst>
                  <a:ext uri="{FF2B5EF4-FFF2-40B4-BE49-F238E27FC236}">
                    <a16:creationId xmlns:a16="http://schemas.microsoft.com/office/drawing/2014/main" id="{57A7F9A3-29D2-465A-A764-42EC32C60834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1D3050-B6FB-46CC-9AB0-3CD569666824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4D1199C-C795-494B-979D-93F2DFE86F0B}"/>
              </a:ext>
            </a:extLst>
          </p:cNvPr>
          <p:cNvSpPr txBox="1"/>
          <p:nvPr/>
        </p:nvSpPr>
        <p:spPr>
          <a:xfrm>
            <a:off x="2519036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845C05-DD4E-4049-9BB3-7205F3FDBFC3}"/>
              </a:ext>
            </a:extLst>
          </p:cNvPr>
          <p:cNvGrpSpPr/>
          <p:nvPr/>
        </p:nvGrpSpPr>
        <p:grpSpPr>
          <a:xfrm>
            <a:off x="5087888" y="4776701"/>
            <a:ext cx="1520964" cy="276999"/>
            <a:chOff x="1106820" y="4293096"/>
            <a:chExt cx="1520964" cy="2769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5F8475-E9EC-40E2-9B49-339CD2C91950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30FD94D-9172-428C-9AAA-75A26B86DBAF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hevron 54">
                <a:extLst>
                  <a:ext uri="{FF2B5EF4-FFF2-40B4-BE49-F238E27FC236}">
                    <a16:creationId xmlns:a16="http://schemas.microsoft.com/office/drawing/2014/main" id="{E261F404-10D7-46EC-939F-C97CF8F58327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BFE307-F397-4FDE-9AEC-0ECB58816B67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771CD31-AAEF-4336-957A-9C4D84FE10C8}"/>
              </a:ext>
            </a:extLst>
          </p:cNvPr>
          <p:cNvSpPr txBox="1"/>
          <p:nvPr/>
        </p:nvSpPr>
        <p:spPr>
          <a:xfrm>
            <a:off x="5347580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AFA4AF-0AD5-4EEA-A678-03D34D99A69C}"/>
              </a:ext>
            </a:extLst>
          </p:cNvPr>
          <p:cNvGrpSpPr/>
          <p:nvPr/>
        </p:nvGrpSpPr>
        <p:grpSpPr>
          <a:xfrm>
            <a:off x="7996391" y="4776701"/>
            <a:ext cx="1520964" cy="276999"/>
            <a:chOff x="1106820" y="4293096"/>
            <a:chExt cx="1520964" cy="2769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D912DB-D520-4F98-83A7-DA97646924ED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F9AEFBA-C788-4C8D-95DC-829D291FDB57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Chevron 60">
                <a:extLst>
                  <a:ext uri="{FF2B5EF4-FFF2-40B4-BE49-F238E27FC236}">
                    <a16:creationId xmlns:a16="http://schemas.microsoft.com/office/drawing/2014/main" id="{8EE06A78-16CA-4C48-A609-D96FAB63C09F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096FAD-465D-4E6F-A1A7-40A5BEAEFA04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E2210F6-F80B-433E-80E6-5FB1F79AEA9D}"/>
              </a:ext>
            </a:extLst>
          </p:cNvPr>
          <p:cNvSpPr txBox="1"/>
          <p:nvPr/>
        </p:nvSpPr>
        <p:spPr>
          <a:xfrm>
            <a:off x="8256082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7D49B5DC-8ACB-4D97-9AB8-408D96CFB544}"/>
              </a:ext>
            </a:extLst>
          </p:cNvPr>
          <p:cNvSpPr/>
          <p:nvPr/>
        </p:nvSpPr>
        <p:spPr>
          <a:xfrm>
            <a:off x="2280628" y="288817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D9D8E28E-74A1-4862-BCA2-818B1E0BAEA4}"/>
              </a:ext>
            </a:extLst>
          </p:cNvPr>
          <p:cNvSpPr/>
          <p:nvPr/>
        </p:nvSpPr>
        <p:spPr>
          <a:xfrm>
            <a:off x="9606359" y="285991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A22FD826-1E84-4151-85A9-1512C63F7E45}"/>
              </a:ext>
            </a:extLst>
          </p:cNvPr>
          <p:cNvSpPr/>
          <p:nvPr/>
        </p:nvSpPr>
        <p:spPr>
          <a:xfrm rot="16200000">
            <a:off x="7891086" y="284885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8D0780C6-26B6-40B9-8724-A491A31087F9}"/>
              </a:ext>
            </a:extLst>
          </p:cNvPr>
          <p:cNvSpPr/>
          <p:nvPr/>
        </p:nvSpPr>
        <p:spPr>
          <a:xfrm>
            <a:off x="4004622" y="284656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1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2303F0-54AA-4DA8-B441-0A2840D7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54664"/>
              </p:ext>
            </p:extLst>
          </p:nvPr>
        </p:nvGraphicFramePr>
        <p:xfrm>
          <a:off x="914399" y="1811385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Parallelogram 15">
            <a:extLst>
              <a:ext uri="{FF2B5EF4-FFF2-40B4-BE49-F238E27FC236}">
                <a16:creationId xmlns:a16="http://schemas.microsoft.com/office/drawing/2014/main" id="{142A82B3-4ADE-47D5-BDF1-48D14BD9A937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6F68BFA-18D2-415B-9C6D-2BCD5D52433B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F472023F-E3D4-465A-B815-BFDCE204CDB9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2B10AE2-F88D-4D4D-B2C2-9BA79FDCE0FF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32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5192216" y="51055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4284FE-ABB8-4CDA-AAFD-D7360E22BF5C}"/>
              </a:ext>
            </a:extLst>
          </p:cNvPr>
          <p:cNvSpPr txBox="1"/>
          <p:nvPr/>
        </p:nvSpPr>
        <p:spPr>
          <a:xfrm>
            <a:off x="5186420" y="139059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AA37F7-59FA-479B-8CF3-DDD9CCBDC91D}"/>
              </a:ext>
            </a:extLst>
          </p:cNvPr>
          <p:cNvSpPr txBox="1"/>
          <p:nvPr/>
        </p:nvSpPr>
        <p:spPr>
          <a:xfrm>
            <a:off x="5220542" y="205169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0AA95A-AFE9-4BC4-B4E2-C1257D6BDE0F}"/>
              </a:ext>
            </a:extLst>
          </p:cNvPr>
          <p:cNvSpPr txBox="1"/>
          <p:nvPr/>
        </p:nvSpPr>
        <p:spPr>
          <a:xfrm>
            <a:off x="6512653" y="2287379"/>
            <a:ext cx="508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1965BF-8442-47B6-99A5-B90EE5B76D0E}"/>
              </a:ext>
            </a:extLst>
          </p:cNvPr>
          <p:cNvSpPr/>
          <p:nvPr/>
        </p:nvSpPr>
        <p:spPr>
          <a:xfrm>
            <a:off x="5393756" y="4478671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3B0B54-DD6F-4A1D-86D7-767FEFED2997}"/>
              </a:ext>
            </a:extLst>
          </p:cNvPr>
          <p:cNvSpPr/>
          <p:nvPr/>
        </p:nvSpPr>
        <p:spPr>
          <a:xfrm>
            <a:off x="5393756" y="5597423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C4BA48-65FD-4703-B91C-0019D9FD8BBE}"/>
              </a:ext>
            </a:extLst>
          </p:cNvPr>
          <p:cNvSpPr/>
          <p:nvPr/>
        </p:nvSpPr>
        <p:spPr>
          <a:xfrm>
            <a:off x="5393756" y="3311660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604DC9-BF0D-4783-B246-816014656E2F}"/>
              </a:ext>
            </a:extLst>
          </p:cNvPr>
          <p:cNvGrpSpPr/>
          <p:nvPr/>
        </p:nvGrpSpPr>
        <p:grpSpPr>
          <a:xfrm>
            <a:off x="6355409" y="4427126"/>
            <a:ext cx="5239961" cy="733867"/>
            <a:chOff x="1758834" y="1773770"/>
            <a:chExt cx="2741158" cy="7338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4CCF84-C2A5-473B-AF85-056E835382F6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07A733-8830-48E4-9D2F-BBB80FF9A70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E0F56A-7965-477A-9427-ECB9B0099B0D}"/>
              </a:ext>
            </a:extLst>
          </p:cNvPr>
          <p:cNvGrpSpPr/>
          <p:nvPr/>
        </p:nvGrpSpPr>
        <p:grpSpPr>
          <a:xfrm>
            <a:off x="6355409" y="5545878"/>
            <a:ext cx="5239961" cy="733867"/>
            <a:chOff x="1758834" y="1773770"/>
            <a:chExt cx="2741158" cy="73386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B0BC46-F29D-4C5A-9B5B-9337779D3315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2D0FA9-30C1-483B-8B79-BBC87537833A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9E0D0B-7148-4252-B22B-E6D3DE6B00C1}"/>
              </a:ext>
            </a:extLst>
          </p:cNvPr>
          <p:cNvGrpSpPr/>
          <p:nvPr/>
        </p:nvGrpSpPr>
        <p:grpSpPr>
          <a:xfrm>
            <a:off x="6355409" y="3260115"/>
            <a:ext cx="5239961" cy="733867"/>
            <a:chOff x="1758834" y="1773770"/>
            <a:chExt cx="2741158" cy="73386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194F6D-5C5D-45E1-A0F8-7EAC3CEB8C1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8FF7349-F202-4DBC-9DC5-47DA8E2DE12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A9D910EE-2BCF-44BC-94B4-B5BD5E21A718}"/>
              </a:ext>
            </a:extLst>
          </p:cNvPr>
          <p:cNvSpPr/>
          <p:nvPr/>
        </p:nvSpPr>
        <p:spPr>
          <a:xfrm>
            <a:off x="5550572" y="350524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ED16F2E2-EF7C-40F6-B35E-275B57DA3900}"/>
              </a:ext>
            </a:extLst>
          </p:cNvPr>
          <p:cNvSpPr/>
          <p:nvPr/>
        </p:nvSpPr>
        <p:spPr>
          <a:xfrm>
            <a:off x="5547926" y="465493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37591995-B7F4-4268-9F5D-FF0C9AC8F63A}"/>
              </a:ext>
            </a:extLst>
          </p:cNvPr>
          <p:cNvSpPr/>
          <p:nvPr/>
        </p:nvSpPr>
        <p:spPr>
          <a:xfrm>
            <a:off x="5545334" y="5783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297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87748-434E-4833-A9A2-066925E3D3A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E4EDA-6116-4903-A3A4-7A67CCC72FBB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9F7C5-ECD2-4DEE-948F-B04CF6A0C6D6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2DE8D-93F1-4AEA-86DF-9EE9C82D46EE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0A298-7B66-47E9-9DA8-C1BF7A0B5F65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63295C36-B8F1-47CD-B795-351DBFE96084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0AADD642-0B32-4075-930B-6CF866CC0EA9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82B37E-D810-4D84-9019-24BFDDA4A3B6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2B075B-7EC0-4E74-A446-F6D5817FB6C7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9CCA2A-8588-4FF9-B573-25DAA857455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7EB885E5-F95F-4444-B0F7-5D1AF6658A7D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89E741F7-0904-4D78-AB6A-44FA2C446555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53A565-F762-4FF1-8A8F-8D4155726C2B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73E0B5-6DC9-4B3A-81D6-560A50541C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380578-10C8-4725-8D6B-A7652D0F5DBB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F7B1B-AE39-4F77-BF9D-9ECD70B1B859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39854F-5EDD-4033-9699-E135B043B41A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59ED74-A1BD-408D-83DB-30D59CB41A8A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2C6E87-F922-4623-9334-1035251B5ECF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04AAC6-35C1-4AD9-B788-5977516F3A2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81AE05-6134-408F-B2FF-1CEEF1EBB2C8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976A57-7007-4FCA-9B45-29072F1F8094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3897F1-E332-4092-A230-50F27860288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E567BC-772A-48A5-AF38-E3947DB882F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D996E087-40CD-42D8-8BF8-FCEDAA5616EA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1CD79B-F8AF-44E2-8973-B795E799D096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D65EB7-526B-4D12-98AD-6175C0155179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3FB42-2D2C-4076-8BA3-1620216BE551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F0B5A66-F420-4A4D-B001-1CE410DECA90}"/>
              </a:ext>
            </a:extLst>
          </p:cNvPr>
          <p:cNvSpPr/>
          <p:nvPr/>
        </p:nvSpPr>
        <p:spPr>
          <a:xfrm>
            <a:off x="8927642" y="5126689"/>
            <a:ext cx="2700000" cy="1008112"/>
          </a:xfrm>
          <a:prstGeom prst="rect">
            <a:avLst/>
          </a:prstGeom>
          <a:noFill/>
          <a:ln w="381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AF0E39-8064-419D-A171-F9992E0D5471}"/>
              </a:ext>
            </a:extLst>
          </p:cNvPr>
          <p:cNvSpPr/>
          <p:nvPr/>
        </p:nvSpPr>
        <p:spPr>
          <a:xfrm>
            <a:off x="5544795" y="5126689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0409DC-80B8-4DCE-BD5E-7C63278BCB50}"/>
              </a:ext>
            </a:extLst>
          </p:cNvPr>
          <p:cNvSpPr/>
          <p:nvPr/>
        </p:nvSpPr>
        <p:spPr>
          <a:xfrm>
            <a:off x="5166801" y="5254364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C97B86-3E91-49B1-AA7A-1513B7BD662D}"/>
              </a:ext>
            </a:extLst>
          </p:cNvPr>
          <p:cNvSpPr/>
          <p:nvPr/>
        </p:nvSpPr>
        <p:spPr>
          <a:xfrm>
            <a:off x="8550411" y="5254365"/>
            <a:ext cx="752762" cy="75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90FC0A-F904-444A-B268-4C39DA9A1D09}"/>
              </a:ext>
            </a:extLst>
          </p:cNvPr>
          <p:cNvGrpSpPr/>
          <p:nvPr/>
        </p:nvGrpSpPr>
        <p:grpSpPr>
          <a:xfrm>
            <a:off x="6028468" y="5193470"/>
            <a:ext cx="2098288" cy="876790"/>
            <a:chOff x="3131840" y="2220253"/>
            <a:chExt cx="3096344" cy="876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6E5FE2-FA3F-42C5-9A36-B7BDADEDB6D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D5B795-FA24-4C5F-B6D1-EB67E916CD9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157478-31AF-4EB8-9E5D-72B793A1741F}"/>
              </a:ext>
            </a:extLst>
          </p:cNvPr>
          <p:cNvGrpSpPr/>
          <p:nvPr/>
        </p:nvGrpSpPr>
        <p:grpSpPr>
          <a:xfrm>
            <a:off x="9437142" y="5185705"/>
            <a:ext cx="2098288" cy="876790"/>
            <a:chOff x="3131840" y="2220253"/>
            <a:chExt cx="3096344" cy="8767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3F5E53-EB6A-4602-AEA3-5524AA25CAF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7D17CB-6697-4E02-81BB-8DF377C58AF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Donut 39">
            <a:extLst>
              <a:ext uri="{FF2B5EF4-FFF2-40B4-BE49-F238E27FC236}">
                <a16:creationId xmlns:a16="http://schemas.microsoft.com/office/drawing/2014/main" id="{9A567C09-7DD7-46F3-88AB-71F5376BCED9}"/>
              </a:ext>
            </a:extLst>
          </p:cNvPr>
          <p:cNvSpPr/>
          <p:nvPr/>
        </p:nvSpPr>
        <p:spPr>
          <a:xfrm>
            <a:off x="8747642" y="544982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05730307-46CA-4C70-AB6B-D7C2EB65A0F8}"/>
              </a:ext>
            </a:extLst>
          </p:cNvPr>
          <p:cNvSpPr>
            <a:spLocks noChangeAspect="1"/>
          </p:cNvSpPr>
          <p:nvPr/>
        </p:nvSpPr>
        <p:spPr>
          <a:xfrm>
            <a:off x="5369608" y="5467816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AEE4AC-9241-4652-A447-14C6C758BF90}"/>
              </a:ext>
            </a:extLst>
          </p:cNvPr>
          <p:cNvSpPr txBox="1"/>
          <p:nvPr/>
        </p:nvSpPr>
        <p:spPr>
          <a:xfrm>
            <a:off x="7655668" y="675242"/>
            <a:ext cx="4084617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</a:t>
            </a:r>
            <a:r>
              <a:rPr lang="en-US" altLang="ko-KR" sz="3600" dirty="0">
                <a:solidFill>
                  <a:schemeClr val="accent3"/>
                </a:solidFill>
              </a:rPr>
              <a:t>Create</a:t>
            </a:r>
          </a:p>
          <a:p>
            <a:pPr algn="r"/>
            <a:r>
              <a:rPr lang="en-US" altLang="ko-KR" sz="3600" dirty="0"/>
              <a:t>Quality</a:t>
            </a:r>
            <a:r>
              <a:rPr lang="en-US" altLang="ko-KR" sz="3600" dirty="0">
                <a:solidFill>
                  <a:schemeClr val="accent3"/>
                </a:solidFill>
              </a:rPr>
              <a:t>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4718BF-7CA9-4457-B154-26C47844E16B}"/>
              </a:ext>
            </a:extLst>
          </p:cNvPr>
          <p:cNvSpPr txBox="1"/>
          <p:nvPr/>
        </p:nvSpPr>
        <p:spPr>
          <a:xfrm>
            <a:off x="6953429" y="3149420"/>
            <a:ext cx="4786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</a:t>
            </a:r>
            <a:endParaRPr lang="en-US" altLang="ko-KR" sz="1200" dirty="0">
              <a:cs typeface="Arial" pitchFamily="34" charset="0"/>
            </a:endParaRP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18FDE-43BD-45F8-843E-E7AD1824188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5598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10819427" y="2344330"/>
            <a:ext cx="468000" cy="4513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181601" y="198432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646879" y="191553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E4A81-D933-4F53-9CFE-8F5DA4D5EF3F}"/>
              </a:ext>
            </a:extLst>
          </p:cNvPr>
          <p:cNvGrpSpPr/>
          <p:nvPr/>
        </p:nvGrpSpPr>
        <p:grpSpPr>
          <a:xfrm>
            <a:off x="595447" y="1826307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815D66-918F-4327-8E06-3E973D9248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DA4C98-2468-4173-BB18-0931DB7491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EAA4AF6-24F7-4975-8AA3-75791AA353AE}"/>
              </a:ext>
            </a:extLst>
          </p:cNvPr>
          <p:cNvSpPr/>
          <p:nvPr/>
        </p:nvSpPr>
        <p:spPr>
          <a:xfrm>
            <a:off x="10195821" y="3212656"/>
            <a:ext cx="468000" cy="3645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9572216" y="4080983"/>
            <a:ext cx="468000" cy="2777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27351-BBD8-4AE2-9ECB-D01A774D181C}"/>
              </a:ext>
            </a:extLst>
          </p:cNvPr>
          <p:cNvSpPr/>
          <p:nvPr/>
        </p:nvSpPr>
        <p:spPr>
          <a:xfrm>
            <a:off x="8948611" y="4940888"/>
            <a:ext cx="468000" cy="1917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D68FC-A463-41FE-BAFE-F5C98E86EB17}"/>
              </a:ext>
            </a:extLst>
          </p:cNvPr>
          <p:cNvGrpSpPr/>
          <p:nvPr/>
        </p:nvGrpSpPr>
        <p:grpSpPr>
          <a:xfrm>
            <a:off x="1275596" y="2701035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A7EFF8-F077-425F-B9DE-FE1A914832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A9131B-DC5E-4F02-9CC0-522DE8471B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16EE7C-C167-47BC-8DC5-EA426863A495}"/>
              </a:ext>
            </a:extLst>
          </p:cNvPr>
          <p:cNvGrpSpPr/>
          <p:nvPr/>
        </p:nvGrpSpPr>
        <p:grpSpPr>
          <a:xfrm>
            <a:off x="1955745" y="3575763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B96E0C-E19A-40A4-A015-214C914F2F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5959A-5C30-4413-A77C-D15F5264696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94B116-A31F-4EAC-A158-AD1549FF568D}"/>
              </a:ext>
            </a:extLst>
          </p:cNvPr>
          <p:cNvGrpSpPr/>
          <p:nvPr/>
        </p:nvGrpSpPr>
        <p:grpSpPr>
          <a:xfrm>
            <a:off x="2635894" y="4450491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255F2-D3CA-4317-B311-106331B787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18F683-D43B-4B09-9F4D-E6EAF1B8F80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9BD641-C823-44EF-ACA9-47D81B736129}"/>
              </a:ext>
            </a:extLst>
          </p:cNvPr>
          <p:cNvGrpSpPr/>
          <p:nvPr/>
        </p:nvGrpSpPr>
        <p:grpSpPr>
          <a:xfrm>
            <a:off x="3316043" y="5325218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13074-254D-4A42-84E2-0F0106A20A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15578D-98F1-4A30-9837-5435BC48AA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213CD82F-E6F5-4773-9580-FB5B59656E65}"/>
              </a:ext>
            </a:extLst>
          </p:cNvPr>
          <p:cNvSpPr/>
          <p:nvPr/>
        </p:nvSpPr>
        <p:spPr>
          <a:xfrm>
            <a:off x="5869218" y="285265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0C78B82-4174-486E-8290-5E8F2966C0CA}"/>
              </a:ext>
            </a:extLst>
          </p:cNvPr>
          <p:cNvSpPr/>
          <p:nvPr/>
        </p:nvSpPr>
        <p:spPr>
          <a:xfrm rot="16200000">
            <a:off x="5331817" y="279059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6554156" y="372098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6016755" y="366565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A1E4ED8E-D9D0-4452-9338-831E86B918EF}"/>
              </a:ext>
            </a:extLst>
          </p:cNvPr>
          <p:cNvSpPr/>
          <p:nvPr/>
        </p:nvSpPr>
        <p:spPr>
          <a:xfrm>
            <a:off x="7239094" y="458931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33BB51-E518-402D-9E95-37968B9C9E11}"/>
              </a:ext>
            </a:extLst>
          </p:cNvPr>
          <p:cNvSpPr/>
          <p:nvPr/>
        </p:nvSpPr>
        <p:spPr>
          <a:xfrm rot="16200000">
            <a:off x="6701693" y="454071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7889926" y="545763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7386632" y="541576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8325006" y="5880648"/>
            <a:ext cx="468000" cy="977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77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060C20-73CD-4258-A0B2-43BE0B7DC5BB}"/>
              </a:ext>
            </a:extLst>
          </p:cNvPr>
          <p:cNvGrpSpPr/>
          <p:nvPr/>
        </p:nvGrpSpPr>
        <p:grpSpPr>
          <a:xfrm>
            <a:off x="836574" y="5204838"/>
            <a:ext cx="2799523" cy="863358"/>
            <a:chOff x="803640" y="3362835"/>
            <a:chExt cx="2059657" cy="8633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0EB999-B7E2-41DC-8B1D-8FE1F7CC4BB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E4E37-DB86-4C3C-8D4D-5BCE0046BE3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B0C1CA-3400-4ACC-BC24-5DB00448C690}"/>
              </a:ext>
            </a:extLst>
          </p:cNvPr>
          <p:cNvGrpSpPr/>
          <p:nvPr/>
        </p:nvGrpSpPr>
        <p:grpSpPr>
          <a:xfrm>
            <a:off x="838035" y="1764117"/>
            <a:ext cx="2799523" cy="863358"/>
            <a:chOff x="803640" y="3362835"/>
            <a:chExt cx="2059657" cy="863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A17641-61F7-4372-B8FF-EBA67B745C5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998A9F-8533-4F1D-91DE-8176F504BC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9FB61F-7AC5-4FD4-8D66-DBC8F5A5428D}"/>
              </a:ext>
            </a:extLst>
          </p:cNvPr>
          <p:cNvGrpSpPr/>
          <p:nvPr/>
        </p:nvGrpSpPr>
        <p:grpSpPr>
          <a:xfrm>
            <a:off x="8544716" y="2624297"/>
            <a:ext cx="2792366" cy="863358"/>
            <a:chOff x="803640" y="3362835"/>
            <a:chExt cx="2059657" cy="8633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4890C6-EE34-419C-BC1D-79353E78370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DDACEF-3385-44D5-81E3-1D8FA2B9F2A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D5A92B-6771-4A1B-846B-487709132C70}"/>
              </a:ext>
            </a:extLst>
          </p:cNvPr>
          <p:cNvGrpSpPr/>
          <p:nvPr/>
        </p:nvGrpSpPr>
        <p:grpSpPr>
          <a:xfrm>
            <a:off x="8544716" y="4344657"/>
            <a:ext cx="2792366" cy="863358"/>
            <a:chOff x="803640" y="3362835"/>
            <a:chExt cx="2059657" cy="86335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74B199-AD90-43F3-A941-A9021AF026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57AA33-6AA6-4688-92FC-464E3C74C7D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489B2D-8947-4CD6-AD86-5F9B13A86D5F}"/>
              </a:ext>
            </a:extLst>
          </p:cNvPr>
          <p:cNvGrpSpPr/>
          <p:nvPr/>
        </p:nvGrpSpPr>
        <p:grpSpPr>
          <a:xfrm>
            <a:off x="836574" y="3484477"/>
            <a:ext cx="2799523" cy="863358"/>
            <a:chOff x="803640" y="3362835"/>
            <a:chExt cx="2059657" cy="86335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45026B-00DD-4C40-ABB0-0DA53818DF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ACF95B-C50C-4979-8D47-7807352A25D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Elbow Connector 47">
            <a:extLst>
              <a:ext uri="{FF2B5EF4-FFF2-40B4-BE49-F238E27FC236}">
                <a16:creationId xmlns:a16="http://schemas.microsoft.com/office/drawing/2014/main" id="{596B1A67-F868-4FD1-BB01-09E0891F6D4E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3636098" y="3622978"/>
            <a:ext cx="2455705" cy="76494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:a16="http://schemas.microsoft.com/office/drawing/2014/main" id="{650CCAD2-4B4F-4396-9DB5-D48A8EC2FE07}"/>
              </a:ext>
            </a:extLst>
          </p:cNvPr>
          <p:cNvCxnSpPr>
            <a:cxnSpLocks/>
            <a:endCxn id="37" idx="3"/>
          </p:cNvCxnSpPr>
          <p:nvPr/>
        </p:nvCxnSpPr>
        <p:spPr>
          <a:xfrm rot="10800000">
            <a:off x="3637559" y="1902617"/>
            <a:ext cx="2454249" cy="64634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17">
            <a:extLst>
              <a:ext uri="{FF2B5EF4-FFF2-40B4-BE49-F238E27FC236}">
                <a16:creationId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4391591" y="1699508"/>
            <a:ext cx="3461258" cy="4909285"/>
            <a:chOff x="4391588" y="1699505"/>
            <a:chExt cx="3461258" cy="4909284"/>
          </a:xfrm>
        </p:grpSpPr>
        <p:sp>
          <p:nvSpPr>
            <p:cNvPr id="50" name="Trapezoid 22">
              <a:extLst>
                <a:ext uri="{FF2B5EF4-FFF2-40B4-BE49-F238E27FC236}">
                  <a16:creationId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Trapezoid 22">
              <a:extLst>
                <a:ext uri="{FF2B5EF4-FFF2-40B4-BE49-F238E27FC236}">
                  <a16:creationId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Trapezoid 22">
              <a:extLst>
                <a:ext uri="{FF2B5EF4-FFF2-40B4-BE49-F238E27FC236}">
                  <a16:creationId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22">
              <a:extLst>
                <a:ext uri="{FF2B5EF4-FFF2-40B4-BE49-F238E27FC236}">
                  <a16:creationId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22">
              <a:extLst>
                <a:ext uri="{FF2B5EF4-FFF2-40B4-BE49-F238E27FC236}">
                  <a16:creationId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E0A479-ECA8-45B2-9422-F8E8FA1CA78B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38D293-C00D-4CBF-88AF-C4081EB763F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BB229E-AD08-4FB2-933A-591A62EA55C8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B55C0-EFD2-4954-8551-BC7DA5FF2498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E7CDD5-0431-44C6-AFB6-9B36C8A7B86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id="{4587DDFA-752A-464D-A366-D2155665693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67729" y="2762797"/>
            <a:ext cx="1676987" cy="666210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3BBF28BD-9CB7-417E-ADF5-60073E42F5E0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>
            <a:off x="3636098" y="5343339"/>
            <a:ext cx="1047385" cy="476693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:a16="http://schemas.microsoft.com/office/drawing/2014/main" id="{E5629D17-97FC-43EC-924A-416CE18D3EE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10543" y="4483157"/>
            <a:ext cx="1234173" cy="110826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4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3BFFD28-F7AC-45E5-A18B-80178BC90055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A2F178FF-64AC-484B-9B35-7C72AF1EF2C6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CDBA9DB5-7BA5-41CD-8BFA-D077A0C8D3B3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F46F3-5057-4611-AD50-9C6AD1F1A24D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8996A-7EC8-4DF7-9E6E-9E6055F3C9B8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7F12FE-5BFB-468F-97C8-808D40E93619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8FFBA-9393-4CC4-AA0C-E9E7507BE0BD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Chart 61">
            <a:extLst>
              <a:ext uri="{FF2B5EF4-FFF2-40B4-BE49-F238E27FC236}">
                <a16:creationId xmlns:a16="http://schemas.microsoft.com/office/drawing/2014/main" id="{563B7346-92BA-48BB-A825-60EE4C923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886200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6A5DD1-2AA5-4068-950B-32B04DC43C26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DDAE7-C4FA-44DA-A503-B9D909B84740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77203-7A18-4DF6-9B2B-3C9BA3E332D2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9D304-573D-4101-981E-F4119B4EFA8E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378808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969B60A-F67F-48BD-977B-B4A290701FF1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75C5A-54DC-46FC-99E6-0DA217D00068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B932AFA-3A7D-49E9-80AF-86B32C8AA79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8734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0313" y="290635"/>
            <a:ext cx="56972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B3717-B43B-4563-B085-3715CBD058DC}"/>
              </a:ext>
            </a:extLst>
          </p:cNvPr>
          <p:cNvGrpSpPr/>
          <p:nvPr/>
        </p:nvGrpSpPr>
        <p:grpSpPr>
          <a:xfrm>
            <a:off x="6487236" y="960050"/>
            <a:ext cx="5458493" cy="886162"/>
            <a:chOff x="5819650" y="1666120"/>
            <a:chExt cx="5458493" cy="8861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B07EB-5AF0-45CD-B927-EBAF602181D2}"/>
              </a:ext>
            </a:extLst>
          </p:cNvPr>
          <p:cNvGrpSpPr/>
          <p:nvPr/>
        </p:nvGrpSpPr>
        <p:grpSpPr>
          <a:xfrm>
            <a:off x="6482616" y="2328570"/>
            <a:ext cx="5458493" cy="886162"/>
            <a:chOff x="5819650" y="1666120"/>
            <a:chExt cx="5458493" cy="8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64456B-5A03-4BB5-8FBA-93AABDC48ED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5F3BA0-B7BB-4308-AD8E-705F5890C14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781492-1FA1-4EE9-87A1-4997D4F01DB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CCAEFD-940F-43AD-B138-7AC7983A258D}"/>
              </a:ext>
            </a:extLst>
          </p:cNvPr>
          <p:cNvGrpSpPr/>
          <p:nvPr/>
        </p:nvGrpSpPr>
        <p:grpSpPr>
          <a:xfrm>
            <a:off x="6477996" y="3697090"/>
            <a:ext cx="5458493" cy="886162"/>
            <a:chOff x="5819650" y="1666120"/>
            <a:chExt cx="5458493" cy="886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2FF121-2EA6-45C3-9077-7A4741C0A48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6621E-83DF-4422-86FE-0144C39F431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876439-7B60-4359-8451-3F9EFA3D510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9021F-BBBC-426E-9612-9978882CAD42}"/>
              </a:ext>
            </a:extLst>
          </p:cNvPr>
          <p:cNvGrpSpPr/>
          <p:nvPr/>
        </p:nvGrpSpPr>
        <p:grpSpPr>
          <a:xfrm>
            <a:off x="6473376" y="5065609"/>
            <a:ext cx="5458493" cy="886162"/>
            <a:chOff x="5819650" y="1666120"/>
            <a:chExt cx="5458493" cy="8861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1CE21D-0B8F-4ECA-B7E7-9BBC0D6CD83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ADBC4-09AC-48FF-ACA6-BB486669BA5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E57309-26D6-4654-9A76-C1BC37CCD6E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5126681-739F-4E2F-9262-B1772F9CD181}"/>
              </a:ext>
            </a:extLst>
          </p:cNvPr>
          <p:cNvGrpSpPr/>
          <p:nvPr/>
        </p:nvGrpSpPr>
        <p:grpSpPr>
          <a:xfrm>
            <a:off x="1755856" y="2625032"/>
            <a:ext cx="3419804" cy="3418100"/>
            <a:chOff x="3711216" y="2510967"/>
            <a:chExt cx="3513884" cy="3512134"/>
          </a:xfrm>
        </p:grpSpPr>
        <p:sp>
          <p:nvSpPr>
            <p:cNvPr id="50" name="Teardrop 3">
              <a:extLst>
                <a:ext uri="{FF2B5EF4-FFF2-40B4-BE49-F238E27FC236}">
                  <a16:creationId xmlns:a16="http://schemas.microsoft.com/office/drawing/2014/main" id="{CBDDDFB6-81FA-4FE8-95CD-B1CFE32C5CAA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BFBAA8FE-BEEA-4DBA-BE59-F757D85C425F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Teardrop 3">
              <a:extLst>
                <a:ext uri="{FF2B5EF4-FFF2-40B4-BE49-F238E27FC236}">
                  <a16:creationId xmlns:a16="http://schemas.microsoft.com/office/drawing/2014/main" id="{235E2037-DD57-4846-9F02-470B39C4C043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Teardrop 3">
              <a:extLst>
                <a:ext uri="{FF2B5EF4-FFF2-40B4-BE49-F238E27FC236}">
                  <a16:creationId xmlns:a16="http://schemas.microsoft.com/office/drawing/2014/main" id="{5785C6E8-13CF-4FCA-ADCF-DA2C04BC8528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92BDD8E-B42D-4198-8598-009180C62736}"/>
              </a:ext>
            </a:extLst>
          </p:cNvPr>
          <p:cNvSpPr txBox="1"/>
          <p:nvPr/>
        </p:nvSpPr>
        <p:spPr>
          <a:xfrm>
            <a:off x="2174500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C8A4E5-7133-4301-9A3F-5C8CBCCD4D06}"/>
              </a:ext>
            </a:extLst>
          </p:cNvPr>
          <p:cNvSpPr txBox="1"/>
          <p:nvPr/>
        </p:nvSpPr>
        <p:spPr>
          <a:xfrm>
            <a:off x="3830684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3DE8DB-332A-4AF1-9D3D-99A35950B31D}"/>
              </a:ext>
            </a:extLst>
          </p:cNvPr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BFA84A-345B-470B-AA37-CC73500BB771}"/>
              </a:ext>
            </a:extLst>
          </p:cNvPr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23C678-680C-4747-8358-88051C8F7CC5}"/>
              </a:ext>
            </a:extLst>
          </p:cNvPr>
          <p:cNvSpPr txBox="1"/>
          <p:nvPr/>
        </p:nvSpPr>
        <p:spPr>
          <a:xfrm>
            <a:off x="858582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E6D614FA-3C93-45FC-9296-72244D74F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664220"/>
              </p:ext>
            </p:extLst>
          </p:nvPr>
        </p:nvGraphicFramePr>
        <p:xfrm>
          <a:off x="6324162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Oval 59">
            <a:extLst>
              <a:ext uri="{FF2B5EF4-FFF2-40B4-BE49-F238E27FC236}">
                <a16:creationId xmlns:a16="http://schemas.microsoft.com/office/drawing/2014/main" id="{26515C2C-2FB5-42BD-A3C7-CAE31D80580C}"/>
              </a:ext>
            </a:extLst>
          </p:cNvPr>
          <p:cNvSpPr/>
          <p:nvPr/>
        </p:nvSpPr>
        <p:spPr>
          <a:xfrm>
            <a:off x="6463853" y="4115348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7AF1C0D-CCA3-4573-B914-398D6D37B125}"/>
              </a:ext>
            </a:extLst>
          </p:cNvPr>
          <p:cNvSpPr/>
          <p:nvPr/>
        </p:nvSpPr>
        <p:spPr>
          <a:xfrm>
            <a:off x="6463853" y="4648641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C9465F0-8C3C-4221-9333-46ECABF94C4B}"/>
              </a:ext>
            </a:extLst>
          </p:cNvPr>
          <p:cNvSpPr/>
          <p:nvPr/>
        </p:nvSpPr>
        <p:spPr>
          <a:xfrm>
            <a:off x="6463853" y="5181934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D7654B4-4FAB-4F04-B8BC-E49979A1A556}"/>
              </a:ext>
            </a:extLst>
          </p:cNvPr>
          <p:cNvSpPr/>
          <p:nvPr/>
        </p:nvSpPr>
        <p:spPr>
          <a:xfrm>
            <a:off x="6463853" y="5715228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D86A07-47C6-4503-B9F0-97F0C8EA1E1E}"/>
              </a:ext>
            </a:extLst>
          </p:cNvPr>
          <p:cNvSpPr txBox="1"/>
          <p:nvPr/>
        </p:nvSpPr>
        <p:spPr>
          <a:xfrm>
            <a:off x="6986998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CF89C9-A015-4681-AC29-A1F3F1BCA607}"/>
              </a:ext>
            </a:extLst>
          </p:cNvPr>
          <p:cNvSpPr txBox="1"/>
          <p:nvPr/>
        </p:nvSpPr>
        <p:spPr>
          <a:xfrm>
            <a:off x="6986998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248539-AE03-4A7B-83CA-0B7840774FF9}"/>
              </a:ext>
            </a:extLst>
          </p:cNvPr>
          <p:cNvSpPr txBox="1"/>
          <p:nvPr/>
        </p:nvSpPr>
        <p:spPr>
          <a:xfrm>
            <a:off x="6986998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D5C980C-1C42-449F-AE89-63B5A8D23CD8}"/>
              </a:ext>
            </a:extLst>
          </p:cNvPr>
          <p:cNvSpPr txBox="1"/>
          <p:nvPr/>
        </p:nvSpPr>
        <p:spPr>
          <a:xfrm>
            <a:off x="6986998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8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D66CD2-87D5-4F0F-BB70-CA349A1A25F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0AD5FC-4B93-4F64-8B62-C16A7399E13D}"/>
              </a:ext>
            </a:extLst>
          </p:cNvPr>
          <p:cNvGrpSpPr/>
          <p:nvPr/>
        </p:nvGrpSpPr>
        <p:grpSpPr>
          <a:xfrm>
            <a:off x="4239056" y="2016434"/>
            <a:ext cx="3654286" cy="3551880"/>
            <a:chOff x="2715055" y="1785698"/>
            <a:chExt cx="3654286" cy="35518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E59A83-240D-4F6B-8B0E-1BA0550131E8}"/>
                </a:ext>
              </a:extLst>
            </p:cNvPr>
            <p:cNvGrpSpPr/>
            <p:nvPr/>
          </p:nvGrpSpPr>
          <p:grpSpPr>
            <a:xfrm>
              <a:off x="3945700" y="1785698"/>
              <a:ext cx="1139838" cy="1632238"/>
              <a:chOff x="3692771" y="1580738"/>
              <a:chExt cx="1954016" cy="2798134"/>
            </a:xfrm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B7065D1D-4965-4374-80E1-1E4BB21F503D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8" name="Down Arrow 1">
                <a:extLst>
                  <a:ext uri="{FF2B5EF4-FFF2-40B4-BE49-F238E27FC236}">
                    <a16:creationId xmlns:a16="http://schemas.microsoft.com/office/drawing/2014/main" id="{64942D5B-DD4F-42A6-8A24-52C100F9573D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176FD0-7445-4716-B156-8D8889982B71}"/>
                </a:ext>
              </a:extLst>
            </p:cNvPr>
            <p:cNvGrpSpPr/>
            <p:nvPr/>
          </p:nvGrpSpPr>
          <p:grpSpPr>
            <a:xfrm rot="4113254">
              <a:off x="4983303" y="2478942"/>
              <a:ext cx="1139838" cy="1632238"/>
              <a:chOff x="3692771" y="1580738"/>
              <a:chExt cx="1954016" cy="2798134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BB9F0748-1364-4B79-B2F5-F4B63E367A25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6" name="Down Arrow 1">
                <a:extLst>
                  <a:ext uri="{FF2B5EF4-FFF2-40B4-BE49-F238E27FC236}">
                    <a16:creationId xmlns:a16="http://schemas.microsoft.com/office/drawing/2014/main" id="{D1CAA570-3D40-4045-AE33-211C27906E1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2F00F3-6E29-42CF-803D-698D9255D6B1}"/>
                </a:ext>
              </a:extLst>
            </p:cNvPr>
            <p:cNvGrpSpPr/>
            <p:nvPr/>
          </p:nvGrpSpPr>
          <p:grpSpPr>
            <a:xfrm rot="8531373">
              <a:off x="4670582" y="3689584"/>
              <a:ext cx="1139838" cy="1632238"/>
              <a:chOff x="3692771" y="1580738"/>
              <a:chExt cx="1954016" cy="2798134"/>
            </a:xfrm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0156C81-2362-4434-9C32-C610062872E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Down Arrow 1">
                <a:extLst>
                  <a:ext uri="{FF2B5EF4-FFF2-40B4-BE49-F238E27FC236}">
                    <a16:creationId xmlns:a16="http://schemas.microsoft.com/office/drawing/2014/main" id="{2184C029-7A5D-4C74-A731-5BF58C8A1A0A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9FB0C0-78E7-4C87-AAB3-9F6615B83370}"/>
                </a:ext>
              </a:extLst>
            </p:cNvPr>
            <p:cNvGrpSpPr/>
            <p:nvPr/>
          </p:nvGrpSpPr>
          <p:grpSpPr>
            <a:xfrm rot="13128837">
              <a:off x="3387455" y="3705340"/>
              <a:ext cx="1139838" cy="1632238"/>
              <a:chOff x="3692771" y="1580738"/>
              <a:chExt cx="1954016" cy="2798134"/>
            </a:xfrm>
          </p:grpSpPr>
          <p:sp>
            <p:nvSpPr>
              <p:cNvPr id="11" name="Freeform 37">
                <a:extLst>
                  <a:ext uri="{FF2B5EF4-FFF2-40B4-BE49-F238E27FC236}">
                    <a16:creationId xmlns:a16="http://schemas.microsoft.com/office/drawing/2014/main" id="{4D47D263-8A58-4ED0-A96F-9778938121D8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" name="Down Arrow 1">
                <a:extLst>
                  <a:ext uri="{FF2B5EF4-FFF2-40B4-BE49-F238E27FC236}">
                    <a16:creationId xmlns:a16="http://schemas.microsoft.com/office/drawing/2014/main" id="{DB125E9B-F3F1-4740-907F-DFEFDF6D6F6E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0538BE-E4BE-4806-ACD0-07D69B8642B4}"/>
                </a:ext>
              </a:extLst>
            </p:cNvPr>
            <p:cNvGrpSpPr/>
            <p:nvPr/>
          </p:nvGrpSpPr>
          <p:grpSpPr>
            <a:xfrm rot="17414357">
              <a:off x="2961255" y="2533125"/>
              <a:ext cx="1139838" cy="1632238"/>
              <a:chOff x="3692771" y="1580738"/>
              <a:chExt cx="1954016" cy="2798134"/>
            </a:xfrm>
          </p:grpSpPr>
          <p:sp>
            <p:nvSpPr>
              <p:cNvPr id="9" name="Freeform 40">
                <a:extLst>
                  <a:ext uri="{FF2B5EF4-FFF2-40B4-BE49-F238E27FC236}">
                    <a16:creationId xmlns:a16="http://schemas.microsoft.com/office/drawing/2014/main" id="{7222905F-A268-4266-A83B-441260F439F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Down Arrow 1">
                <a:extLst>
                  <a:ext uri="{FF2B5EF4-FFF2-40B4-BE49-F238E27FC236}">
                    <a16:creationId xmlns:a16="http://schemas.microsoft.com/office/drawing/2014/main" id="{6B8446BB-68F2-485B-A025-1F181BF4F10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9" name="그룹 8">
            <a:extLst>
              <a:ext uri="{FF2B5EF4-FFF2-40B4-BE49-F238E27FC236}">
                <a16:creationId xmlns:a16="http://schemas.microsoft.com/office/drawing/2014/main" id="{E033FA98-CA3F-42A9-81DD-21700F94F3AF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12E0AE-E00F-4707-803C-3E54FE678412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63AF16-BD42-4A9D-B154-76608FB2C35B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9">
            <a:extLst>
              <a:ext uri="{FF2B5EF4-FFF2-40B4-BE49-F238E27FC236}">
                <a16:creationId xmlns:a16="http://schemas.microsoft.com/office/drawing/2014/main" id="{CC9D034A-A243-4055-8B2D-ABEBE8CFE1D3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B963A3-2F6B-432B-BB4A-1D61D1E026E7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EFB404-22DD-449D-9896-139296C16866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6512FB35-F9B5-45AD-8A88-746CF12985AC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4921F3-4F80-47DD-B33D-D11EEB24391E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B6E8AD-4DF7-4C30-BD1D-30E5A6FFD00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5">
            <a:extLst>
              <a:ext uri="{FF2B5EF4-FFF2-40B4-BE49-F238E27FC236}">
                <a16:creationId xmlns:a16="http://schemas.microsoft.com/office/drawing/2014/main" id="{2E365ED8-3D0A-4ED4-AEC6-17938ACE5521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EB8FD3-07FD-42F0-BDB9-99251EFA126D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D60D78-4A90-44E4-AF63-B3BE2918653E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">
            <a:extLst>
              <a:ext uri="{FF2B5EF4-FFF2-40B4-BE49-F238E27FC236}">
                <a16:creationId xmlns:a16="http://schemas.microsoft.com/office/drawing/2014/main" id="{81E22B68-D951-4AF7-824F-C72716B1819B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E33301-2CB3-46D9-8622-BACADC56B015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F1C868-9C6F-487D-AD57-C4CC05BC2145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A98E2EC-7060-4999-8260-3744EDED7A80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6BAB3028-8EE0-438F-9C8D-053D5BF0C789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E6104502-47C6-4614-BFE0-9376A115EA64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F9133C91-6DFA-413E-9811-ED1822D446ED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5329648F-EBD1-425C-AAD0-75678597D4D1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9C2C176E-E246-4BBC-B0FB-8706F699C9DB}"/>
              </a:ext>
            </a:extLst>
          </p:cNvPr>
          <p:cNvGrpSpPr/>
          <p:nvPr/>
        </p:nvGrpSpPr>
        <p:grpSpPr>
          <a:xfrm>
            <a:off x="7806630" y="3269223"/>
            <a:ext cx="3259421" cy="3261222"/>
            <a:chOff x="2265079" y="1581548"/>
            <a:chExt cx="3028217" cy="302989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48CEDB-8AD7-4710-8BAA-D296049EC930}"/>
              </a:ext>
            </a:extLst>
          </p:cNvPr>
          <p:cNvSpPr/>
          <p:nvPr/>
        </p:nvSpPr>
        <p:spPr>
          <a:xfrm>
            <a:off x="6950778" y="882284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bg1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D63F8-E2AF-445F-9DCD-3C2EC5529DD4}"/>
              </a:ext>
            </a:extLst>
          </p:cNvPr>
          <p:cNvGrpSpPr/>
          <p:nvPr/>
        </p:nvGrpSpPr>
        <p:grpSpPr>
          <a:xfrm>
            <a:off x="6943128" y="4915892"/>
            <a:ext cx="1791643" cy="1519698"/>
            <a:chOff x="431983" y="4908978"/>
            <a:chExt cx="1791643" cy="1519698"/>
          </a:xfrm>
        </p:grpSpPr>
        <p:sp>
          <p:nvSpPr>
            <p:cNvPr id="75" name="Rectangle 112">
              <a:extLst>
                <a:ext uri="{FF2B5EF4-FFF2-40B4-BE49-F238E27FC236}">
                  <a16:creationId xmlns:a16="http://schemas.microsoft.com/office/drawing/2014/main" id="{1AD6FCFC-A4C5-4F34-8A3F-59EA25185DA8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8">
              <a:extLst>
                <a:ext uri="{FF2B5EF4-FFF2-40B4-BE49-F238E27FC236}">
                  <a16:creationId xmlns:a16="http://schemas.microsoft.com/office/drawing/2014/main" id="{8BDD0985-68F5-4E35-A196-2B9C0288E59F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id="{7A22BA94-8175-4B99-B3B3-8451D869E8A2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Rectangle 26">
              <a:extLst>
                <a:ext uri="{FF2B5EF4-FFF2-40B4-BE49-F238E27FC236}">
                  <a16:creationId xmlns:a16="http://schemas.microsoft.com/office/drawing/2014/main" id="{B2D87D39-0714-4524-9E0D-2A364D836A4A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9" name="Rectangle 39">
              <a:extLst>
                <a:ext uri="{FF2B5EF4-FFF2-40B4-BE49-F238E27FC236}">
                  <a16:creationId xmlns:a16="http://schemas.microsoft.com/office/drawing/2014/main" id="{E3B4C681-8919-4CB0-AE58-7519A6D7723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Rectangle 112">
              <a:extLst>
                <a:ext uri="{FF2B5EF4-FFF2-40B4-BE49-F238E27FC236}">
                  <a16:creationId xmlns:a16="http://schemas.microsoft.com/office/drawing/2014/main" id="{71DA8745-0441-4F55-B09E-469645FA072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1" name="Rectangle 98">
              <a:extLst>
                <a:ext uri="{FF2B5EF4-FFF2-40B4-BE49-F238E27FC236}">
                  <a16:creationId xmlns:a16="http://schemas.microsoft.com/office/drawing/2014/main" id="{CDD46143-73D7-4FC5-A52C-E87C81EC2C26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5DD56-E624-4DC2-B17E-E3BBA7332D93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83" name="Round Same Side Corner Rectangle 51">
              <a:extLst>
                <a:ext uri="{FF2B5EF4-FFF2-40B4-BE49-F238E27FC236}">
                  <a16:creationId xmlns:a16="http://schemas.microsoft.com/office/drawing/2014/main" id="{0CDE2D98-654E-4702-98C7-2136B6AC1DA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4" name="Round Same Side Corner Rectangle 51">
              <a:extLst>
                <a:ext uri="{FF2B5EF4-FFF2-40B4-BE49-F238E27FC236}">
                  <a16:creationId xmlns:a16="http://schemas.microsoft.com/office/drawing/2014/main" id="{7A9C4189-21B1-4BBD-84F9-FD25FF5F0017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id="{D680304C-F5FD-431E-83A5-2E9386999FC0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6" name="Round Same Side Corner Rectangle 51">
              <a:extLst>
                <a:ext uri="{FF2B5EF4-FFF2-40B4-BE49-F238E27FC236}">
                  <a16:creationId xmlns:a16="http://schemas.microsoft.com/office/drawing/2014/main" id="{30A9CAEE-04EC-47B4-8527-E5EE80E920ED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7" name="Round Same Side Corner Rectangle 51">
              <a:extLst>
                <a:ext uri="{FF2B5EF4-FFF2-40B4-BE49-F238E27FC236}">
                  <a16:creationId xmlns:a16="http://schemas.microsoft.com/office/drawing/2014/main" id="{93C44BBF-8AC6-48F1-96C4-F165AD8C6060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F2BDB92-598A-4CCB-80CF-EE5002109DE5}"/>
              </a:ext>
            </a:extLst>
          </p:cNvPr>
          <p:cNvSpPr txBox="1"/>
          <p:nvPr/>
        </p:nvSpPr>
        <p:spPr>
          <a:xfrm>
            <a:off x="903324" y="1942203"/>
            <a:ext cx="484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4C6116B-CC42-4925-AC8E-E2CB9A71D01A}"/>
              </a:ext>
            </a:extLst>
          </p:cNvPr>
          <p:cNvSpPr txBox="1"/>
          <p:nvPr/>
        </p:nvSpPr>
        <p:spPr>
          <a:xfrm>
            <a:off x="851625" y="479917"/>
            <a:ext cx="3685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603C150A-684D-4467-9005-2CDBE0791ED7}"/>
              </a:ext>
            </a:extLst>
          </p:cNvPr>
          <p:cNvSpPr/>
          <p:nvPr/>
        </p:nvSpPr>
        <p:spPr>
          <a:xfrm>
            <a:off x="1199996" y="2826885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5028E392-7C55-4609-908C-9031BA69C59E}"/>
              </a:ext>
            </a:extLst>
          </p:cNvPr>
          <p:cNvSpPr/>
          <p:nvPr/>
        </p:nvSpPr>
        <p:spPr>
          <a:xfrm>
            <a:off x="1199996" y="4204506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165EB0-4551-4655-98B6-5F49BF0D42C7}"/>
              </a:ext>
            </a:extLst>
          </p:cNvPr>
          <p:cNvSpPr txBox="1"/>
          <p:nvPr/>
        </p:nvSpPr>
        <p:spPr>
          <a:xfrm>
            <a:off x="1343452" y="3441943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7B1557-8FEF-4685-A91D-176EAA592221}"/>
              </a:ext>
            </a:extLst>
          </p:cNvPr>
          <p:cNvSpPr txBox="1"/>
          <p:nvPr/>
        </p:nvSpPr>
        <p:spPr>
          <a:xfrm>
            <a:off x="1343452" y="4864227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D83530-88C0-4EDE-9671-D9E8C043BA67}"/>
              </a:ext>
            </a:extLst>
          </p:cNvPr>
          <p:cNvSpPr txBox="1"/>
          <p:nvPr/>
        </p:nvSpPr>
        <p:spPr>
          <a:xfrm>
            <a:off x="2914687" y="283071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FDE553-57E3-46D5-B90F-9BCBE16194B6}"/>
              </a:ext>
            </a:extLst>
          </p:cNvPr>
          <p:cNvSpPr txBox="1"/>
          <p:nvPr/>
        </p:nvSpPr>
        <p:spPr>
          <a:xfrm>
            <a:off x="2914687" y="418962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FA767B84-0D43-4084-8941-CA1469D9A8FF}"/>
              </a:ext>
            </a:extLst>
          </p:cNvPr>
          <p:cNvSpPr>
            <a:spLocks noChangeAspect="1"/>
          </p:cNvSpPr>
          <p:nvPr/>
        </p:nvSpPr>
        <p:spPr>
          <a:xfrm>
            <a:off x="2556070" y="4324922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 Same Side Corner Rectangle 20">
            <a:extLst>
              <a:ext uri="{FF2B5EF4-FFF2-40B4-BE49-F238E27FC236}">
                <a16:creationId xmlns:a16="http://schemas.microsoft.com/office/drawing/2014/main" id="{02BEB6F7-FB10-4B6B-85BF-FB027B308F78}"/>
              </a:ext>
            </a:extLst>
          </p:cNvPr>
          <p:cNvSpPr>
            <a:spLocks noChangeAspect="1"/>
          </p:cNvSpPr>
          <p:nvPr/>
        </p:nvSpPr>
        <p:spPr>
          <a:xfrm rot="10800000">
            <a:off x="2511334" y="2960942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8414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8E61DA8-BD8E-4BA2-A3DE-F334A44B3224}"/>
              </a:ext>
            </a:extLst>
          </p:cNvPr>
          <p:cNvSpPr/>
          <p:nvPr/>
        </p:nvSpPr>
        <p:spPr>
          <a:xfrm flipH="1">
            <a:off x="911262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8804749-AAD8-4735-92EB-9932CCC13B87}"/>
              </a:ext>
            </a:extLst>
          </p:cNvPr>
          <p:cNvSpPr/>
          <p:nvPr/>
        </p:nvSpPr>
        <p:spPr>
          <a:xfrm flipH="1">
            <a:off x="911261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AA4DA57-306A-4CE9-8768-E84E11C4F019}"/>
              </a:ext>
            </a:extLst>
          </p:cNvPr>
          <p:cNvSpPr/>
          <p:nvPr/>
        </p:nvSpPr>
        <p:spPr>
          <a:xfrm flipH="1">
            <a:off x="6154221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124F99F-2CE5-4D40-8B51-16629DFD4DE8}"/>
              </a:ext>
            </a:extLst>
          </p:cNvPr>
          <p:cNvSpPr/>
          <p:nvPr/>
        </p:nvSpPr>
        <p:spPr>
          <a:xfrm flipH="1">
            <a:off x="6154220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541B7681-937A-4BD1-9987-E85EFF64716D}"/>
              </a:ext>
            </a:extLst>
          </p:cNvPr>
          <p:cNvSpPr/>
          <p:nvPr/>
        </p:nvSpPr>
        <p:spPr>
          <a:xfrm flipH="1">
            <a:off x="4406568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803AF8-61FA-4697-9751-A0DBA07A457B}"/>
              </a:ext>
            </a:extLst>
          </p:cNvPr>
          <p:cNvSpPr/>
          <p:nvPr/>
        </p:nvSpPr>
        <p:spPr>
          <a:xfrm flipH="1">
            <a:off x="4406567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9BA82624-95D1-4959-8B4B-944BD669DB41}"/>
              </a:ext>
            </a:extLst>
          </p:cNvPr>
          <p:cNvSpPr/>
          <p:nvPr/>
        </p:nvSpPr>
        <p:spPr>
          <a:xfrm flipH="1">
            <a:off x="9649526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7CC823D-B53A-4205-B89B-A1FB23FAE935}"/>
              </a:ext>
            </a:extLst>
          </p:cNvPr>
          <p:cNvSpPr/>
          <p:nvPr/>
        </p:nvSpPr>
        <p:spPr>
          <a:xfrm flipH="1">
            <a:off x="9649525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981E0-6E3D-4E68-8650-37C48358978F}"/>
              </a:ext>
            </a:extLst>
          </p:cNvPr>
          <p:cNvSpPr txBox="1"/>
          <p:nvPr/>
        </p:nvSpPr>
        <p:spPr>
          <a:xfrm>
            <a:off x="1033706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4565C-881A-49CB-9015-D7C16FF3B008}"/>
              </a:ext>
            </a:extLst>
          </p:cNvPr>
          <p:cNvSpPr txBox="1"/>
          <p:nvPr/>
        </p:nvSpPr>
        <p:spPr>
          <a:xfrm>
            <a:off x="6276665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CA100-5BBD-4380-AB3F-6A942684D9E8}"/>
              </a:ext>
            </a:extLst>
          </p:cNvPr>
          <p:cNvSpPr txBox="1"/>
          <p:nvPr/>
        </p:nvSpPr>
        <p:spPr>
          <a:xfrm>
            <a:off x="4529012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A54256-28DB-41F1-BB7B-D7DAB005F9A9}"/>
              </a:ext>
            </a:extLst>
          </p:cNvPr>
          <p:cNvSpPr txBox="1"/>
          <p:nvPr/>
        </p:nvSpPr>
        <p:spPr>
          <a:xfrm>
            <a:off x="9771969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F6E16F3F-FE25-42A3-ACD8-8F616B4D2805}"/>
              </a:ext>
            </a:extLst>
          </p:cNvPr>
          <p:cNvSpPr/>
          <p:nvPr/>
        </p:nvSpPr>
        <p:spPr>
          <a:xfrm flipH="1">
            <a:off x="2658915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9C4F290A-C471-4189-80E8-F8C22516D58C}"/>
              </a:ext>
            </a:extLst>
          </p:cNvPr>
          <p:cNvSpPr/>
          <p:nvPr/>
        </p:nvSpPr>
        <p:spPr>
          <a:xfrm flipH="1">
            <a:off x="2658914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EF70A-8FB6-415D-848B-584D49A23517}"/>
              </a:ext>
            </a:extLst>
          </p:cNvPr>
          <p:cNvSpPr txBox="1"/>
          <p:nvPr/>
        </p:nvSpPr>
        <p:spPr>
          <a:xfrm>
            <a:off x="2781359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2">
            <a:extLst>
              <a:ext uri="{FF2B5EF4-FFF2-40B4-BE49-F238E27FC236}">
                <a16:creationId xmlns:a16="http://schemas.microsoft.com/office/drawing/2014/main" id="{A30DFC71-A003-4BB6-B62E-00EF40219AFC}"/>
              </a:ext>
            </a:extLst>
          </p:cNvPr>
          <p:cNvGrpSpPr/>
          <p:nvPr/>
        </p:nvGrpSpPr>
        <p:grpSpPr>
          <a:xfrm>
            <a:off x="915810" y="1569712"/>
            <a:ext cx="10332638" cy="2200190"/>
            <a:chOff x="1287363" y="1734398"/>
            <a:chExt cx="9237350" cy="1966965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8981D7C-6BB0-4442-BA62-00626C8E6C87}"/>
                </a:ext>
              </a:extLst>
            </p:cNvPr>
            <p:cNvSpPr/>
            <p:nvPr/>
          </p:nvSpPr>
          <p:spPr>
            <a:xfrm rot="5400000">
              <a:off x="7520905" y="177621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DE0018AE-6C5B-43FC-9E43-B688D15CD4ED}"/>
                </a:ext>
              </a:extLst>
            </p:cNvPr>
            <p:cNvSpPr/>
            <p:nvPr/>
          </p:nvSpPr>
          <p:spPr>
            <a:xfrm rot="10800000">
              <a:off x="9095281" y="1749237"/>
              <a:ext cx="1429432" cy="195212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BE05B45B-6C64-4D7B-8C49-74237942395D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7E6DF7-174C-40D9-A5FB-27D2EEFA0774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14DD2787-529F-4BA1-9BDF-3AD2BA066B4F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F35516A7-A196-4E26-998E-81F7A727442A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9DC84B-2523-4D07-A13D-E4F5AD8F2DAF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818D36-B8A4-4F0D-8E55-75E1F2FDF355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BE703F-DEC0-4F7A-8BF9-3046EA6049CF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772B72-28BB-44C6-A2E1-4B852372110D}"/>
                </a:ext>
              </a:extLst>
            </p:cNvPr>
            <p:cNvSpPr txBox="1"/>
            <p:nvPr/>
          </p:nvSpPr>
          <p:spPr>
            <a:xfrm>
              <a:off x="7570001" y="279807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F4B6D-651E-413D-A54B-1A6451B69F34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6F2D8E-8739-4FB8-8305-111D8B9AE012}"/>
                </a:ext>
              </a:extLst>
            </p:cNvPr>
            <p:cNvSpPr txBox="1"/>
            <p:nvPr/>
          </p:nvSpPr>
          <p:spPr>
            <a:xfrm>
              <a:off x="9153183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FF35C142-30F2-42BB-9E46-017387D6FAB4}"/>
              </a:ext>
            </a:extLst>
          </p:cNvPr>
          <p:cNvSpPr/>
          <p:nvPr/>
        </p:nvSpPr>
        <p:spPr>
          <a:xfrm flipH="1">
            <a:off x="7901874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03D83E35-FC92-4772-85BF-34C00F453C29}"/>
              </a:ext>
            </a:extLst>
          </p:cNvPr>
          <p:cNvSpPr/>
          <p:nvPr/>
        </p:nvSpPr>
        <p:spPr>
          <a:xfrm flipH="1">
            <a:off x="7901873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8AEF64-861E-4A37-90E9-4C3B6E4180FB}"/>
              </a:ext>
            </a:extLst>
          </p:cNvPr>
          <p:cNvSpPr txBox="1"/>
          <p:nvPr/>
        </p:nvSpPr>
        <p:spPr>
          <a:xfrm>
            <a:off x="8024318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61355F6D-441E-42F7-8762-5588BC9E9A54}"/>
              </a:ext>
            </a:extLst>
          </p:cNvPr>
          <p:cNvSpPr/>
          <p:nvPr/>
        </p:nvSpPr>
        <p:spPr>
          <a:xfrm>
            <a:off x="1525241" y="428266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67FA1AF8-7940-405D-96F7-A9CDE3B46CE1}"/>
              </a:ext>
            </a:extLst>
          </p:cNvPr>
          <p:cNvSpPr/>
          <p:nvPr/>
        </p:nvSpPr>
        <p:spPr>
          <a:xfrm rot="2700000">
            <a:off x="3360194" y="41776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46A6DB3F-C558-435A-8FCC-F797237964D3}"/>
              </a:ext>
            </a:extLst>
          </p:cNvPr>
          <p:cNvSpPr/>
          <p:nvPr/>
        </p:nvSpPr>
        <p:spPr>
          <a:xfrm flipH="1">
            <a:off x="6775642" y="42697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36A8CA85-3F56-4862-A263-E5A4D9650D0D}"/>
              </a:ext>
            </a:extLst>
          </p:cNvPr>
          <p:cNvSpPr/>
          <p:nvPr/>
        </p:nvSpPr>
        <p:spPr>
          <a:xfrm>
            <a:off x="10271578" y="426976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5309517F-CE3C-4F25-947B-66162A155324}"/>
              </a:ext>
            </a:extLst>
          </p:cNvPr>
          <p:cNvSpPr/>
          <p:nvPr/>
        </p:nvSpPr>
        <p:spPr>
          <a:xfrm>
            <a:off x="4976486" y="42826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504776F8-0550-4A39-B983-8CDB2C2BBFB6}"/>
              </a:ext>
            </a:extLst>
          </p:cNvPr>
          <p:cNvSpPr/>
          <p:nvPr/>
        </p:nvSpPr>
        <p:spPr>
          <a:xfrm>
            <a:off x="8511508" y="4248784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5650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CA25A-AD60-4B43-9820-34FEFE0ECD2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1" y="2050990"/>
            <a:ext cx="12200726" cy="480701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53A-8ABE-4E26-B945-775C3D2474C6}"/>
              </a:ext>
            </a:extLst>
          </p:cNvPr>
          <p:cNvSpPr txBox="1"/>
          <p:nvPr/>
        </p:nvSpPr>
        <p:spPr>
          <a:xfrm>
            <a:off x="619125" y="4446731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92244-AE8A-4424-9829-B75C16847F0D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8112F-0483-40CF-A8AB-034E9C123FEC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7896BBF7-4714-43FE-88DB-1C294A730C5B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61D6C1C-1A4A-428B-A15C-EB70A0E2CEA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F00B8-CD50-4C7F-923F-25482BBE5F79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472EC-D7EB-49EA-95F2-C71B965E3BA4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8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57A125A5-598C-4630-ABA3-1B37C9A3AE90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743709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8784F-A699-4625-B93B-33CC9C6A0C76}"/>
              </a:ext>
            </a:extLst>
          </p:cNvPr>
          <p:cNvSpPr/>
          <p:nvPr/>
        </p:nvSpPr>
        <p:spPr>
          <a:xfrm>
            <a:off x="6692789" y="1825038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C2DD0-D84A-42C5-AFD9-CA5AA32F8862}"/>
              </a:ext>
            </a:extLst>
          </p:cNvPr>
          <p:cNvSpPr/>
          <p:nvPr/>
        </p:nvSpPr>
        <p:spPr>
          <a:xfrm>
            <a:off x="6692789" y="2937964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033F-4C0D-4CE9-B412-348DC9BEA1F4}"/>
              </a:ext>
            </a:extLst>
          </p:cNvPr>
          <p:cNvSpPr/>
          <p:nvPr/>
        </p:nvSpPr>
        <p:spPr>
          <a:xfrm>
            <a:off x="6692789" y="4050890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FC8E2-A019-42AA-94BA-EC70DF9F4700}"/>
              </a:ext>
            </a:extLst>
          </p:cNvPr>
          <p:cNvSpPr/>
          <p:nvPr/>
        </p:nvSpPr>
        <p:spPr>
          <a:xfrm>
            <a:off x="6692789" y="5163817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1F569137-D9AB-4B4F-B754-D22C94775494}"/>
              </a:ext>
            </a:extLst>
          </p:cNvPr>
          <p:cNvGrpSpPr/>
          <p:nvPr/>
        </p:nvGrpSpPr>
        <p:grpSpPr>
          <a:xfrm>
            <a:off x="7036400" y="1821401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22331B-B24B-43F1-9BBC-B1216152ABD4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78BC25-9F70-4C6B-80AB-EEBA5DE4DA9E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488472ED-558C-422D-85E7-DB46DD3B8A3F}"/>
              </a:ext>
            </a:extLst>
          </p:cNvPr>
          <p:cNvGrpSpPr/>
          <p:nvPr/>
        </p:nvGrpSpPr>
        <p:grpSpPr>
          <a:xfrm>
            <a:off x="7036400" y="2934327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E13FBC-6877-4C4F-B455-83D1E40698DD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11700D-ADAB-466D-90AB-F42DD3B3D3E5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0660AB04-0A39-4059-92FA-73F9C4ED16A6}"/>
              </a:ext>
            </a:extLst>
          </p:cNvPr>
          <p:cNvGrpSpPr/>
          <p:nvPr/>
        </p:nvGrpSpPr>
        <p:grpSpPr>
          <a:xfrm>
            <a:off x="7036400" y="5160180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3A5C36-3E92-44C1-9503-C922D812DF73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8C622A-3922-4358-B38E-DF2CB351E7AC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F5E03E64-808C-40E0-8ADF-06CF175D1B4D}"/>
              </a:ext>
            </a:extLst>
          </p:cNvPr>
          <p:cNvGrpSpPr/>
          <p:nvPr/>
        </p:nvGrpSpPr>
        <p:grpSpPr>
          <a:xfrm>
            <a:off x="7036400" y="4047253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F21AF-4950-4B33-92BC-2E7FBF5708EB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1EFEB0-1D95-4C3A-8DA1-03780B169B5D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D044985-6968-4755-A59A-E7A5FC5D6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77591"/>
              </p:ext>
            </p:extLst>
          </p:nvPr>
        </p:nvGraphicFramePr>
        <p:xfrm>
          <a:off x="662532" y="4271094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58F9DC0-AD7B-4CF1-921C-F4BB2F8AD50B}"/>
              </a:ext>
            </a:extLst>
          </p:cNvPr>
          <p:cNvSpPr txBox="1"/>
          <p:nvPr/>
        </p:nvSpPr>
        <p:spPr>
          <a:xfrm>
            <a:off x="1815792" y="4947924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AB0883-ACB5-4CD7-A266-550DCA9860CB}"/>
              </a:ext>
            </a:extLst>
          </p:cNvPr>
          <p:cNvSpPr txBox="1"/>
          <p:nvPr/>
        </p:nvSpPr>
        <p:spPr>
          <a:xfrm>
            <a:off x="1335609" y="566173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E5274-11B3-4C6E-A74F-CC534D333E44}"/>
              </a:ext>
            </a:extLst>
          </p:cNvPr>
          <p:cNvSpPr txBox="1"/>
          <p:nvPr/>
        </p:nvSpPr>
        <p:spPr>
          <a:xfrm>
            <a:off x="814317" y="513087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EC7168-E516-446B-8E62-3E595F2EC0C1}"/>
              </a:ext>
            </a:extLst>
          </p:cNvPr>
          <p:cNvSpPr txBox="1"/>
          <p:nvPr/>
        </p:nvSpPr>
        <p:spPr>
          <a:xfrm>
            <a:off x="1068253" y="459546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BDD86-45B8-473D-BB10-A81A9EACB954}"/>
              </a:ext>
            </a:extLst>
          </p:cNvPr>
          <p:cNvSpPr txBox="1"/>
          <p:nvPr/>
        </p:nvSpPr>
        <p:spPr>
          <a:xfrm>
            <a:off x="5129416" y="1757711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158DF544-0772-44D4-A909-9AF8E0FF8BC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280931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3">
            <a:extLst>
              <a:ext uri="{FF2B5EF4-FFF2-40B4-BE49-F238E27FC236}">
                <a16:creationId xmlns:a16="http://schemas.microsoft.com/office/drawing/2014/main" id="{F0B5DB0F-EF3E-4C51-B3F6-55C5551078A1}"/>
              </a:ext>
            </a:extLst>
          </p:cNvPr>
          <p:cNvSpPr/>
          <p:nvPr/>
        </p:nvSpPr>
        <p:spPr>
          <a:xfrm>
            <a:off x="3245572" y="2034610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id="{82F45216-8147-4BBD-A4EC-AFD8202B78BC}"/>
              </a:ext>
            </a:extLst>
          </p:cNvPr>
          <p:cNvSpPr/>
          <p:nvPr/>
        </p:nvSpPr>
        <p:spPr>
          <a:xfrm>
            <a:off x="2352657" y="1893803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id="{F54FF671-DE9E-455F-BD54-3A695074C956}"/>
              </a:ext>
            </a:extLst>
          </p:cNvPr>
          <p:cNvSpPr/>
          <p:nvPr/>
        </p:nvSpPr>
        <p:spPr>
          <a:xfrm>
            <a:off x="3850910" y="4979156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id="{2863A974-1F30-4409-A0AA-870927059435}"/>
              </a:ext>
            </a:extLst>
          </p:cNvPr>
          <p:cNvSpPr/>
          <p:nvPr/>
        </p:nvSpPr>
        <p:spPr>
          <a:xfrm>
            <a:off x="3245572" y="3670700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9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AFF243-3A48-4767-9F1C-FA27E7B5D41C}"/>
              </a:ext>
            </a:extLst>
          </p:cNvPr>
          <p:cNvGrpSpPr/>
          <p:nvPr/>
        </p:nvGrpSpPr>
        <p:grpSpPr>
          <a:xfrm rot="10800000" flipH="1" flipV="1">
            <a:off x="1194698" y="1751184"/>
            <a:ext cx="1378814" cy="1378814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1FF7C0-D262-4801-A161-4D05367E0628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8C5D37-9685-4F23-870B-8614EA4681AB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3E12DD2-841E-4537-9CF6-486A0C325410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5" name="Oval 21">
            <a:extLst>
              <a:ext uri="{FF2B5EF4-FFF2-40B4-BE49-F238E27FC236}">
                <a16:creationId xmlns:a16="http://schemas.microsoft.com/office/drawing/2014/main" id="{34E3C28E-7910-4D1A-AEAB-4AF818BC82F7}"/>
              </a:ext>
            </a:extLst>
          </p:cNvPr>
          <p:cNvSpPr>
            <a:spLocks noChangeAspect="1"/>
          </p:cNvSpPr>
          <p:nvPr/>
        </p:nvSpPr>
        <p:spPr>
          <a:xfrm>
            <a:off x="3309854" y="260913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841133AF-E6BF-4D13-A146-B6F559CBF505}"/>
              </a:ext>
            </a:extLst>
          </p:cNvPr>
          <p:cNvSpPr/>
          <p:nvPr/>
        </p:nvSpPr>
        <p:spPr>
          <a:xfrm>
            <a:off x="3333752" y="4216793"/>
            <a:ext cx="334915" cy="2939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6E1E164C-B52E-413D-8AD5-B71EF4494B90}"/>
              </a:ext>
            </a:extLst>
          </p:cNvPr>
          <p:cNvSpPr/>
          <p:nvPr/>
        </p:nvSpPr>
        <p:spPr>
          <a:xfrm>
            <a:off x="7452380" y="339232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F293A6B-53F8-42B4-A64A-57EDD05C88CB}"/>
              </a:ext>
            </a:extLst>
          </p:cNvPr>
          <p:cNvSpPr/>
          <p:nvPr/>
        </p:nvSpPr>
        <p:spPr>
          <a:xfrm>
            <a:off x="7460939" y="4944216"/>
            <a:ext cx="343878" cy="3219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2749A-4C7E-4F08-B8BF-065E8EFF9DFD}"/>
              </a:ext>
            </a:extLst>
          </p:cNvPr>
          <p:cNvSpPr txBox="1"/>
          <p:nvPr/>
        </p:nvSpPr>
        <p:spPr>
          <a:xfrm>
            <a:off x="3742886" y="2571336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그룹 69">
            <a:extLst>
              <a:ext uri="{FF2B5EF4-FFF2-40B4-BE49-F238E27FC236}">
                <a16:creationId xmlns:a16="http://schemas.microsoft.com/office/drawing/2014/main" id="{57CB5D9D-B99E-4850-978C-C142A9B98C0D}"/>
              </a:ext>
            </a:extLst>
          </p:cNvPr>
          <p:cNvGrpSpPr/>
          <p:nvPr/>
        </p:nvGrpSpPr>
        <p:grpSpPr>
          <a:xfrm flipH="1">
            <a:off x="1850175" y="2022331"/>
            <a:ext cx="6991680" cy="1291986"/>
            <a:chOff x="488003" y="4414792"/>
            <a:chExt cx="6991680" cy="1291985"/>
          </a:xfrm>
          <a:solidFill>
            <a:schemeClr val="accent4"/>
          </a:solidFill>
        </p:grpSpPr>
        <p:sp>
          <p:nvSpPr>
            <p:cNvPr id="41" name="Block Arc 15">
              <a:extLst>
                <a:ext uri="{FF2B5EF4-FFF2-40B4-BE49-F238E27FC236}">
                  <a16:creationId xmlns:a16="http://schemas.microsoft.com/office/drawing/2014/main" id="{D0A0EA16-E9BE-4A33-9622-CE6D34E44DFE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42" name="그룹 81">
              <a:extLst>
                <a:ext uri="{FF2B5EF4-FFF2-40B4-BE49-F238E27FC236}">
                  <a16:creationId xmlns:a16="http://schemas.microsoft.com/office/drawing/2014/main" id="{A99D365F-C26D-4A86-87E7-ED05EAC4F835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43" name="Rounded Rectangle 17">
                <a:extLst>
                  <a:ext uri="{FF2B5EF4-FFF2-40B4-BE49-F238E27FC236}">
                    <a16:creationId xmlns:a16="http://schemas.microsoft.com/office/drawing/2014/main" id="{616394BB-9ED8-4C6B-9C40-04CD236EB244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4" name="그룹 83">
                <a:extLst>
                  <a:ext uri="{FF2B5EF4-FFF2-40B4-BE49-F238E27FC236}">
                    <a16:creationId xmlns:a16="http://schemas.microsoft.com/office/drawing/2014/main" id="{03287BA2-7CDE-460D-B5A5-3EE1D1F5A412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45" name="Rounded Rectangle 12">
                  <a:extLst>
                    <a:ext uri="{FF2B5EF4-FFF2-40B4-BE49-F238E27FC236}">
                      <a16:creationId xmlns:a16="http://schemas.microsoft.com/office/drawing/2014/main" id="{12BE1668-93B7-4968-925B-D23B7ABF3B76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Rounded Rectangle 13">
                  <a:extLst>
                    <a:ext uri="{FF2B5EF4-FFF2-40B4-BE49-F238E27FC236}">
                      <a16:creationId xmlns:a16="http://schemas.microsoft.com/office/drawing/2014/main" id="{21B1967D-4288-4EB1-B479-A6C7AE138953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7" name="그룹 86">
            <a:extLst>
              <a:ext uri="{FF2B5EF4-FFF2-40B4-BE49-F238E27FC236}">
                <a16:creationId xmlns:a16="http://schemas.microsoft.com/office/drawing/2014/main" id="{83ED51AB-8C5C-4F7C-A979-AC58A8428C68}"/>
              </a:ext>
            </a:extLst>
          </p:cNvPr>
          <p:cNvGrpSpPr/>
          <p:nvPr/>
        </p:nvGrpSpPr>
        <p:grpSpPr>
          <a:xfrm>
            <a:off x="2256821" y="2797480"/>
            <a:ext cx="6256739" cy="1291986"/>
            <a:chOff x="1222944" y="4414792"/>
            <a:chExt cx="6256739" cy="1291985"/>
          </a:xfrm>
          <a:solidFill>
            <a:schemeClr val="accent3"/>
          </a:solidFill>
        </p:grpSpPr>
        <p:sp>
          <p:nvSpPr>
            <p:cNvPr id="48" name="Block Arc 15">
              <a:extLst>
                <a:ext uri="{FF2B5EF4-FFF2-40B4-BE49-F238E27FC236}">
                  <a16:creationId xmlns:a16="http://schemas.microsoft.com/office/drawing/2014/main" id="{820C2A27-8B13-4B8F-9088-AF83A0857A29}"/>
                </a:ext>
              </a:extLst>
            </p:cNvPr>
            <p:cNvSpPr/>
            <p:nvPr/>
          </p:nvSpPr>
          <p:spPr>
            <a:xfrm rot="5400000" flipV="1">
              <a:off x="1222944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49" name="그룹 88">
              <a:extLst>
                <a:ext uri="{FF2B5EF4-FFF2-40B4-BE49-F238E27FC236}">
                  <a16:creationId xmlns:a16="http://schemas.microsoft.com/office/drawing/2014/main" id="{140DEAB7-3494-4C71-80AF-EE05FD4C6701}"/>
                </a:ext>
              </a:extLst>
            </p:cNvPr>
            <p:cNvGrpSpPr/>
            <p:nvPr/>
          </p:nvGrpSpPr>
          <p:grpSpPr>
            <a:xfrm>
              <a:off x="1610894" y="4414792"/>
              <a:ext cx="5868789" cy="599644"/>
              <a:chOff x="1302685" y="4471958"/>
              <a:chExt cx="6420158" cy="655980"/>
            </a:xfrm>
            <a:grpFill/>
          </p:grpSpPr>
          <p:sp>
            <p:nvSpPr>
              <p:cNvPr id="50" name="Rounded Rectangle 17">
                <a:extLst>
                  <a:ext uri="{FF2B5EF4-FFF2-40B4-BE49-F238E27FC236}">
                    <a16:creationId xmlns:a16="http://schemas.microsoft.com/office/drawing/2014/main" id="{2FFB04BC-FCC7-4793-B1A1-ED433F81AFBA}"/>
                  </a:ext>
                </a:extLst>
              </p:cNvPr>
              <p:cNvSpPr/>
              <p:nvPr/>
            </p:nvSpPr>
            <p:spPr>
              <a:xfrm rot="5400000" flipV="1">
                <a:off x="4330634" y="1754812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1" name="그룹 90">
                <a:extLst>
                  <a:ext uri="{FF2B5EF4-FFF2-40B4-BE49-F238E27FC236}">
                    <a16:creationId xmlns:a16="http://schemas.microsoft.com/office/drawing/2014/main" id="{F27006B7-FEC3-42EB-8FA5-56CB96D265E8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52" name="Rounded Rectangle 12">
                  <a:extLst>
                    <a:ext uri="{FF2B5EF4-FFF2-40B4-BE49-F238E27FC236}">
                      <a16:creationId xmlns:a16="http://schemas.microsoft.com/office/drawing/2014/main" id="{5CEC4FD2-FC73-43A2-A2C5-B43C55E58F04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Rounded Rectangle 13">
                  <a:extLst>
                    <a:ext uri="{FF2B5EF4-FFF2-40B4-BE49-F238E27FC236}">
                      <a16:creationId xmlns:a16="http://schemas.microsoft.com/office/drawing/2014/main" id="{1E0AF897-4B02-4FDD-9843-220D7EC99109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54" name="그룹 93">
            <a:extLst>
              <a:ext uri="{FF2B5EF4-FFF2-40B4-BE49-F238E27FC236}">
                <a16:creationId xmlns:a16="http://schemas.microsoft.com/office/drawing/2014/main" id="{A8A74AE9-67CD-4B0C-9D8B-C1B4229BB459}"/>
              </a:ext>
            </a:extLst>
          </p:cNvPr>
          <p:cNvGrpSpPr/>
          <p:nvPr/>
        </p:nvGrpSpPr>
        <p:grpSpPr>
          <a:xfrm flipH="1">
            <a:off x="2573511" y="3559062"/>
            <a:ext cx="6991680" cy="1291986"/>
            <a:chOff x="488003" y="4414792"/>
            <a:chExt cx="6991680" cy="1291985"/>
          </a:xfrm>
          <a:solidFill>
            <a:schemeClr val="accent2"/>
          </a:solidFill>
        </p:grpSpPr>
        <p:sp>
          <p:nvSpPr>
            <p:cNvPr id="55" name="Block Arc 15">
              <a:extLst>
                <a:ext uri="{FF2B5EF4-FFF2-40B4-BE49-F238E27FC236}">
                  <a16:creationId xmlns:a16="http://schemas.microsoft.com/office/drawing/2014/main" id="{278605F0-3A12-4831-BC3B-DE1DF572F941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56" name="그룹 95">
              <a:extLst>
                <a:ext uri="{FF2B5EF4-FFF2-40B4-BE49-F238E27FC236}">
                  <a16:creationId xmlns:a16="http://schemas.microsoft.com/office/drawing/2014/main" id="{CB6ACFAF-C84E-47B4-9C05-A111D23CEB0B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57" name="Rounded Rectangle 17">
                <a:extLst>
                  <a:ext uri="{FF2B5EF4-FFF2-40B4-BE49-F238E27FC236}">
                    <a16:creationId xmlns:a16="http://schemas.microsoft.com/office/drawing/2014/main" id="{D30D634D-D910-4FE2-BB17-ED38CB4B85BE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8" name="그룹 97">
                <a:extLst>
                  <a:ext uri="{FF2B5EF4-FFF2-40B4-BE49-F238E27FC236}">
                    <a16:creationId xmlns:a16="http://schemas.microsoft.com/office/drawing/2014/main" id="{E39BE8F4-7BA3-4759-9FEA-44067BA2C187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59" name="Rounded Rectangle 12">
                  <a:extLst>
                    <a:ext uri="{FF2B5EF4-FFF2-40B4-BE49-F238E27FC236}">
                      <a16:creationId xmlns:a16="http://schemas.microsoft.com/office/drawing/2014/main" id="{A79157CD-4A89-4403-99A0-00F92B67C32F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ounded Rectangle 13">
                  <a:extLst>
                    <a:ext uri="{FF2B5EF4-FFF2-40B4-BE49-F238E27FC236}">
                      <a16:creationId xmlns:a16="http://schemas.microsoft.com/office/drawing/2014/main" id="{B3A07706-10EA-4989-BF48-3F605593EFF1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61" name="그룹 100">
            <a:extLst>
              <a:ext uri="{FF2B5EF4-FFF2-40B4-BE49-F238E27FC236}">
                <a16:creationId xmlns:a16="http://schemas.microsoft.com/office/drawing/2014/main" id="{89A769BF-B1A1-4ABA-8BC5-06E243DB6BBB}"/>
              </a:ext>
            </a:extLst>
          </p:cNvPr>
          <p:cNvGrpSpPr/>
          <p:nvPr/>
        </p:nvGrpSpPr>
        <p:grpSpPr>
          <a:xfrm>
            <a:off x="2905972" y="4360465"/>
            <a:ext cx="6299469" cy="1291986"/>
            <a:chOff x="1180215" y="4414792"/>
            <a:chExt cx="6299468" cy="1291985"/>
          </a:xfrm>
          <a:solidFill>
            <a:schemeClr val="accent1"/>
          </a:solidFill>
        </p:grpSpPr>
        <p:sp>
          <p:nvSpPr>
            <p:cNvPr id="62" name="Block Arc 15">
              <a:extLst>
                <a:ext uri="{FF2B5EF4-FFF2-40B4-BE49-F238E27FC236}">
                  <a16:creationId xmlns:a16="http://schemas.microsoft.com/office/drawing/2014/main" id="{D0117D7B-BCD4-4C93-876D-FBFB18EF004C}"/>
                </a:ext>
              </a:extLst>
            </p:cNvPr>
            <p:cNvSpPr/>
            <p:nvPr/>
          </p:nvSpPr>
          <p:spPr>
            <a:xfrm rot="5400000" flipV="1">
              <a:off x="1180215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63" name="그룹 102">
              <a:extLst>
                <a:ext uri="{FF2B5EF4-FFF2-40B4-BE49-F238E27FC236}">
                  <a16:creationId xmlns:a16="http://schemas.microsoft.com/office/drawing/2014/main" id="{2D3716D0-0A4C-454E-AFE3-048A625636A5}"/>
                </a:ext>
              </a:extLst>
            </p:cNvPr>
            <p:cNvGrpSpPr/>
            <p:nvPr/>
          </p:nvGrpSpPr>
          <p:grpSpPr>
            <a:xfrm>
              <a:off x="1610895" y="4414792"/>
              <a:ext cx="5868788" cy="599644"/>
              <a:chOff x="1302686" y="4471958"/>
              <a:chExt cx="6420157" cy="655980"/>
            </a:xfrm>
            <a:grpFill/>
          </p:grpSpPr>
          <p:sp>
            <p:nvSpPr>
              <p:cNvPr id="64" name="Rounded Rectangle 17">
                <a:extLst>
                  <a:ext uri="{FF2B5EF4-FFF2-40B4-BE49-F238E27FC236}">
                    <a16:creationId xmlns:a16="http://schemas.microsoft.com/office/drawing/2014/main" id="{2AEA68AA-5FE0-4C60-A34E-AE8E46C5F73F}"/>
                  </a:ext>
                </a:extLst>
              </p:cNvPr>
              <p:cNvSpPr/>
              <p:nvPr/>
            </p:nvSpPr>
            <p:spPr>
              <a:xfrm rot="5400000" flipV="1">
                <a:off x="4330635" y="1754810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65" name="그룹 104">
                <a:extLst>
                  <a:ext uri="{FF2B5EF4-FFF2-40B4-BE49-F238E27FC236}">
                    <a16:creationId xmlns:a16="http://schemas.microsoft.com/office/drawing/2014/main" id="{3937F58F-593A-4C51-AA6A-55262EA5ADE6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66" name="Rounded Rectangle 12">
                  <a:extLst>
                    <a:ext uri="{FF2B5EF4-FFF2-40B4-BE49-F238E27FC236}">
                      <a16:creationId xmlns:a16="http://schemas.microsoft.com/office/drawing/2014/main" id="{7950F7EF-71B5-401E-AE05-16D2869E0FE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7" name="Rounded Rectangle 13">
                  <a:extLst>
                    <a:ext uri="{FF2B5EF4-FFF2-40B4-BE49-F238E27FC236}">
                      <a16:creationId xmlns:a16="http://schemas.microsoft.com/office/drawing/2014/main" id="{0FEACCC1-822C-4E4E-BA62-8097A0380667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68" name="그룹 21">
            <a:extLst>
              <a:ext uri="{FF2B5EF4-FFF2-40B4-BE49-F238E27FC236}">
                <a16:creationId xmlns:a16="http://schemas.microsoft.com/office/drawing/2014/main" id="{F7591401-B0F9-4CD0-BF2A-73CE0D1096FD}"/>
              </a:ext>
            </a:extLst>
          </p:cNvPr>
          <p:cNvGrpSpPr/>
          <p:nvPr/>
        </p:nvGrpSpPr>
        <p:grpSpPr>
          <a:xfrm>
            <a:off x="3386222" y="5262475"/>
            <a:ext cx="5107013" cy="524147"/>
            <a:chOff x="2977507" y="5502081"/>
            <a:chExt cx="5586808" cy="573390"/>
          </a:xfrm>
        </p:grpSpPr>
        <p:sp>
          <p:nvSpPr>
            <p:cNvPr id="69" name="Rounded Rectangle 10">
              <a:extLst>
                <a:ext uri="{FF2B5EF4-FFF2-40B4-BE49-F238E27FC236}">
                  <a16:creationId xmlns:a16="http://schemas.microsoft.com/office/drawing/2014/main" id="{42B67950-E372-41C4-B201-DA33373E618E}"/>
                </a:ext>
              </a:extLst>
            </p:cNvPr>
            <p:cNvSpPr/>
            <p:nvPr/>
          </p:nvSpPr>
          <p:spPr>
            <a:xfrm rot="16200000" flipV="1">
              <a:off x="5694466" y="3041553"/>
              <a:ext cx="245250" cy="549444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70" name="그룹 16">
              <a:extLst>
                <a:ext uri="{FF2B5EF4-FFF2-40B4-BE49-F238E27FC236}">
                  <a16:creationId xmlns:a16="http://schemas.microsoft.com/office/drawing/2014/main" id="{3B236F7A-627A-4C7C-9F2E-313695D92DF3}"/>
                </a:ext>
              </a:extLst>
            </p:cNvPr>
            <p:cNvGrpSpPr/>
            <p:nvPr/>
          </p:nvGrpSpPr>
          <p:grpSpPr>
            <a:xfrm rot="18900000">
              <a:off x="2977507" y="5502081"/>
              <a:ext cx="573393" cy="573390"/>
              <a:chOff x="1855653" y="5956494"/>
              <a:chExt cx="573393" cy="57339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37545020-E33C-4296-97E5-8D6CBFCB96C5}"/>
                  </a:ext>
                </a:extLst>
              </p:cNvPr>
              <p:cNvSpPr/>
              <p:nvPr/>
            </p:nvSpPr>
            <p:spPr>
              <a:xfrm rot="5400000" flipV="1">
                <a:off x="2055043" y="5757105"/>
                <a:ext cx="174614" cy="57339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ounded Rectangle 13">
                <a:extLst>
                  <a:ext uri="{FF2B5EF4-FFF2-40B4-BE49-F238E27FC236}">
                    <a16:creationId xmlns:a16="http://schemas.microsoft.com/office/drawing/2014/main" id="{59D9C48E-CCD9-4140-ADB1-F8D4789B406A}"/>
                  </a:ext>
                </a:extLst>
              </p:cNvPr>
              <p:cNvSpPr/>
              <p:nvPr/>
            </p:nvSpPr>
            <p:spPr>
              <a:xfrm rot="10800000" flipV="1">
                <a:off x="1855653" y="5956494"/>
                <a:ext cx="174614" cy="57339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73" name="그룹 14">
            <a:extLst>
              <a:ext uri="{FF2B5EF4-FFF2-40B4-BE49-F238E27FC236}">
                <a16:creationId xmlns:a16="http://schemas.microsoft.com/office/drawing/2014/main" id="{E5DAD1DD-7DDD-47BE-919E-D57B868EDBF5}"/>
              </a:ext>
            </a:extLst>
          </p:cNvPr>
          <p:cNvGrpSpPr/>
          <p:nvPr/>
        </p:nvGrpSpPr>
        <p:grpSpPr>
          <a:xfrm>
            <a:off x="7471126" y="4976765"/>
            <a:ext cx="3880982" cy="1112309"/>
            <a:chOff x="4592236" y="5223977"/>
            <a:chExt cx="4061372" cy="1164009"/>
          </a:xfrm>
        </p:grpSpPr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47E9C0E5-7B77-4B00-92BE-7360CAB22B34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자유형: 도형 71">
              <a:extLst>
                <a:ext uri="{FF2B5EF4-FFF2-40B4-BE49-F238E27FC236}">
                  <a16:creationId xmlns:a16="http://schemas.microsoft.com/office/drawing/2014/main" id="{10E95BC1-8B3E-42CD-996A-445D1A93DF6E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293A2F0-6B41-4E2A-A838-97C7EF3D7D7F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80" name="Trapezoid 33">
                <a:extLst>
                  <a:ext uri="{FF2B5EF4-FFF2-40B4-BE49-F238E27FC236}">
                    <a16:creationId xmlns:a16="http://schemas.microsoft.com/office/drawing/2014/main" id="{548DE5B4-8FCA-47F1-B85A-785E0D7D1B90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Chord 80">
                <a:extLst>
                  <a:ext uri="{FF2B5EF4-FFF2-40B4-BE49-F238E27FC236}">
                    <a16:creationId xmlns:a16="http://schemas.microsoft.com/office/drawing/2014/main" id="{F488695E-5BBE-4D6D-AAF4-00849AC86730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Trapezoid 37">
                <a:extLst>
                  <a:ext uri="{FF2B5EF4-FFF2-40B4-BE49-F238E27FC236}">
                    <a16:creationId xmlns:a16="http://schemas.microsoft.com/office/drawing/2014/main" id="{F3CB89C5-E61E-4A39-86E2-A0E1B1815A3B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7C1AED8D-0ACA-49D5-9D0A-08FC6BE0752B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DDC7E950-7603-4E62-97A3-F594E5BEA24C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030A22C1-08B8-4B27-B4DA-5A7BFCCA4A48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FB110502-CBEF-4289-B039-9C3E63229FB9}"/>
              </a:ext>
            </a:extLst>
          </p:cNvPr>
          <p:cNvSpPr txBox="1"/>
          <p:nvPr/>
        </p:nvSpPr>
        <p:spPr>
          <a:xfrm>
            <a:off x="3742886" y="3349504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8C8BEB-AF64-4887-BA3D-9A56D68DA5A1}"/>
              </a:ext>
            </a:extLst>
          </p:cNvPr>
          <p:cNvSpPr txBox="1"/>
          <p:nvPr/>
        </p:nvSpPr>
        <p:spPr>
          <a:xfrm>
            <a:off x="3742886" y="4127670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7EBA42-78D9-4C33-84F5-1DBC58B273B7}"/>
              </a:ext>
            </a:extLst>
          </p:cNvPr>
          <p:cNvSpPr txBox="1"/>
          <p:nvPr/>
        </p:nvSpPr>
        <p:spPr>
          <a:xfrm>
            <a:off x="3742886" y="4905838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08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918544"/>
            <a:ext cx="11431630" cy="1405526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5518929" y="3559557"/>
            <a:ext cx="6673071" cy="1405526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F65F7B-20DC-4E66-83EC-E453C8AD16DE}"/>
              </a:ext>
            </a:extLst>
          </p:cNvPr>
          <p:cNvGrpSpPr/>
          <p:nvPr/>
        </p:nvGrpSpPr>
        <p:grpSpPr>
          <a:xfrm>
            <a:off x="737391" y="3535757"/>
            <a:ext cx="5122909" cy="881675"/>
            <a:chOff x="4889913" y="1200946"/>
            <a:chExt cx="4051728" cy="881675"/>
          </a:xfrm>
        </p:grpSpPr>
        <p:sp>
          <p:nvSpPr>
            <p:cNvPr id="22" name="Text Placeholder 22">
              <a:extLst>
                <a:ext uri="{FF2B5EF4-FFF2-40B4-BE49-F238E27FC236}">
                  <a16:creationId xmlns:a16="http://schemas.microsoft.com/office/drawing/2014/main" id="{0DB0ED16-09AE-4582-838F-58270E448DE2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id="{EF5396CC-43A7-4689-A75C-B0B19CF5FD86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B2456C-8044-43D5-BA19-40AE76B50E16}"/>
              </a:ext>
            </a:extLst>
          </p:cNvPr>
          <p:cNvSpPr/>
          <p:nvPr/>
        </p:nvSpPr>
        <p:spPr>
          <a:xfrm>
            <a:off x="811961" y="4511174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A42E2D-D1AE-4B48-BDB5-154E56B7EE2D}"/>
              </a:ext>
            </a:extLst>
          </p:cNvPr>
          <p:cNvSpPr/>
          <p:nvPr/>
        </p:nvSpPr>
        <p:spPr>
          <a:xfrm>
            <a:off x="811961" y="5393736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C3D0770-5E9E-4F37-BF6E-DA12586A42E9}"/>
              </a:ext>
            </a:extLst>
          </p:cNvPr>
          <p:cNvSpPr/>
          <p:nvPr/>
        </p:nvSpPr>
        <p:spPr>
          <a:xfrm>
            <a:off x="3402210" y="4511174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47922-17CA-4EC7-947D-FE0563308562}"/>
              </a:ext>
            </a:extLst>
          </p:cNvPr>
          <p:cNvSpPr/>
          <p:nvPr/>
        </p:nvSpPr>
        <p:spPr>
          <a:xfrm>
            <a:off x="3402210" y="5393736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1598370" y="4717327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B9857-06BE-47BB-96B1-6DDF857D6E8F}"/>
              </a:ext>
            </a:extLst>
          </p:cNvPr>
          <p:cNvSpPr txBox="1"/>
          <p:nvPr/>
        </p:nvSpPr>
        <p:spPr>
          <a:xfrm>
            <a:off x="4268256" y="474667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B3151-336A-4EB9-9B69-6754B14FEB63}"/>
              </a:ext>
            </a:extLst>
          </p:cNvPr>
          <p:cNvSpPr txBox="1"/>
          <p:nvPr/>
        </p:nvSpPr>
        <p:spPr>
          <a:xfrm>
            <a:off x="1598370" y="5596488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E1B940-85D9-4031-8F81-AF78C32628F3}"/>
              </a:ext>
            </a:extLst>
          </p:cNvPr>
          <p:cNvSpPr txBox="1"/>
          <p:nvPr/>
        </p:nvSpPr>
        <p:spPr>
          <a:xfrm>
            <a:off x="4268256" y="561094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ADE0966-DC7A-41FC-8F33-A00E4D78D639}"/>
              </a:ext>
            </a:extLst>
          </p:cNvPr>
          <p:cNvSpPr/>
          <p:nvPr/>
        </p:nvSpPr>
        <p:spPr>
          <a:xfrm>
            <a:off x="1005738" y="564029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5542084B-AAC5-47D2-B4BB-FE4BA888B5D2}"/>
              </a:ext>
            </a:extLst>
          </p:cNvPr>
          <p:cNvSpPr/>
          <p:nvPr/>
        </p:nvSpPr>
        <p:spPr>
          <a:xfrm>
            <a:off x="986688" y="469848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1314CFC-4540-48EA-A26F-32AAD9EEBE26}"/>
              </a:ext>
            </a:extLst>
          </p:cNvPr>
          <p:cNvSpPr/>
          <p:nvPr/>
        </p:nvSpPr>
        <p:spPr>
          <a:xfrm rot="2700000">
            <a:off x="3658998" y="553171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EE167A2-96B5-4022-8471-190EFC9708B9}"/>
              </a:ext>
            </a:extLst>
          </p:cNvPr>
          <p:cNvSpPr/>
          <p:nvPr/>
        </p:nvSpPr>
        <p:spPr>
          <a:xfrm>
            <a:off x="3592172" y="4711446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557149" y="997440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PRESENTATION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FE5A8E-8411-4815-A630-2DF4D9611EC5}"/>
              </a:ext>
            </a:extLst>
          </p:cNvPr>
          <p:cNvSpPr txBox="1"/>
          <p:nvPr/>
        </p:nvSpPr>
        <p:spPr>
          <a:xfrm>
            <a:off x="624694" y="729299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BEDE1C-5492-49CF-B187-642B58C256A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810813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2E1C05-696A-4654-8EEF-DCC8E8B3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07416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B09C8B-6E78-4F00-8647-83829D998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04038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42572E-C32D-4F72-9773-145252CEB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10187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7DBB86-F2DC-4DF7-BA28-B0114306B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37548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6B1A60D4-3839-43B9-8DCF-966FCCD19A88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971BBD8E-7C6E-4CD4-8317-2D32B3A23144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1796BAA-553D-4713-A425-B440A9062BF9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D6C73283-396A-4850-8F23-D614527527A9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7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B0FF5B-5857-4DD2-8316-525F7AB76D4C}"/>
              </a:ext>
            </a:extLst>
          </p:cNvPr>
          <p:cNvGrpSpPr/>
          <p:nvPr/>
        </p:nvGrpSpPr>
        <p:grpSpPr>
          <a:xfrm>
            <a:off x="5207975" y="2573079"/>
            <a:ext cx="6983876" cy="1711842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847907" y="2839121"/>
            <a:ext cx="63440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847836" y="3544169"/>
            <a:ext cx="634401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B26708-E181-4DC0-88BD-E0F5A3C8887D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3866606"/>
            <a:chExt cx="12193012" cy="29674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83C7DA-2792-4320-8FE4-2D62F880F9A1}"/>
                </a:ext>
              </a:extLst>
            </p:cNvPr>
            <p:cNvSpPr/>
            <p:nvPr userDrawn="1"/>
          </p:nvSpPr>
          <p:spPr>
            <a:xfrm>
              <a:off x="700415" y="5374160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D520B4-14D3-4FA8-B402-776499687A39}"/>
                </a:ext>
              </a:extLst>
            </p:cNvPr>
            <p:cNvSpPr/>
            <p:nvPr userDrawn="1"/>
          </p:nvSpPr>
          <p:spPr>
            <a:xfrm>
              <a:off x="8733" y="53741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A78361-0FA0-4279-AB3B-C686A02B3428}"/>
                </a:ext>
              </a:extLst>
            </p:cNvPr>
            <p:cNvSpPr/>
            <p:nvPr userDrawn="1"/>
          </p:nvSpPr>
          <p:spPr>
            <a:xfrm>
              <a:off x="593041" y="4989357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54C330-1189-4763-B7F3-52B2E3379156}"/>
                </a:ext>
              </a:extLst>
            </p:cNvPr>
            <p:cNvSpPr/>
            <p:nvPr userDrawn="1"/>
          </p:nvSpPr>
          <p:spPr>
            <a:xfrm>
              <a:off x="432027" y="6005520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4A3086-0555-4A59-8760-D80DA424D668}"/>
                </a:ext>
              </a:extLst>
            </p:cNvPr>
            <p:cNvSpPr/>
            <p:nvPr userDrawn="1"/>
          </p:nvSpPr>
          <p:spPr>
            <a:xfrm>
              <a:off x="1362504" y="5687764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F52B1C-57F9-452C-A100-6D7D9EA073DE}"/>
                </a:ext>
              </a:extLst>
            </p:cNvPr>
            <p:cNvSpPr/>
            <p:nvPr userDrawn="1"/>
          </p:nvSpPr>
          <p:spPr>
            <a:xfrm>
              <a:off x="1207317" y="528430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D3C1E3-44C8-4010-B81D-16185D3C80C4}"/>
                </a:ext>
              </a:extLst>
            </p:cNvPr>
            <p:cNvSpPr/>
            <p:nvPr userDrawn="1"/>
          </p:nvSpPr>
          <p:spPr>
            <a:xfrm>
              <a:off x="1159881" y="496238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DFFC69-FE09-453A-A2FF-F508F4687566}"/>
                </a:ext>
              </a:extLst>
            </p:cNvPr>
            <p:cNvSpPr/>
            <p:nvPr userDrawn="1"/>
          </p:nvSpPr>
          <p:spPr>
            <a:xfrm>
              <a:off x="0" y="504621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6B9579-467A-4C0E-BBD2-9B3B17F79CB0}"/>
                </a:ext>
              </a:extLst>
            </p:cNvPr>
            <p:cNvSpPr/>
            <p:nvPr userDrawn="1"/>
          </p:nvSpPr>
          <p:spPr>
            <a:xfrm>
              <a:off x="324800" y="508996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97A6BC-508D-4330-887B-A1DB3A786C12}"/>
                </a:ext>
              </a:extLst>
            </p:cNvPr>
            <p:cNvSpPr/>
            <p:nvPr userDrawn="1"/>
          </p:nvSpPr>
          <p:spPr>
            <a:xfrm>
              <a:off x="962600" y="424116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212BBD-D0B8-4A1A-8187-E6F9FBB5C379}"/>
                </a:ext>
              </a:extLst>
            </p:cNvPr>
            <p:cNvSpPr/>
            <p:nvPr userDrawn="1"/>
          </p:nvSpPr>
          <p:spPr>
            <a:xfrm>
              <a:off x="340613" y="4569165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5696A-F945-4714-9074-0C5B8748B611}"/>
                </a:ext>
              </a:extLst>
            </p:cNvPr>
            <p:cNvSpPr/>
            <p:nvPr userDrawn="1"/>
          </p:nvSpPr>
          <p:spPr>
            <a:xfrm>
              <a:off x="557785" y="40265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DC9346-A0E3-4E6D-82CE-854999975F5F}"/>
                </a:ext>
              </a:extLst>
            </p:cNvPr>
            <p:cNvSpPr/>
            <p:nvPr userDrawn="1"/>
          </p:nvSpPr>
          <p:spPr>
            <a:xfrm>
              <a:off x="2317703" y="567448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DB56C8-873B-4753-8968-92007B3EB7B2}"/>
                </a:ext>
              </a:extLst>
            </p:cNvPr>
            <p:cNvSpPr/>
            <p:nvPr userDrawn="1"/>
          </p:nvSpPr>
          <p:spPr>
            <a:xfrm>
              <a:off x="1482004" y="5558827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3F3C00-6A04-46A9-B26C-DFCF9839F776}"/>
                </a:ext>
              </a:extLst>
            </p:cNvPr>
            <p:cNvSpPr/>
            <p:nvPr userDrawn="1"/>
          </p:nvSpPr>
          <p:spPr>
            <a:xfrm>
              <a:off x="1860673" y="4969625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5DAB9C-7092-4A6C-A8C9-4F203AF98713}"/>
                </a:ext>
              </a:extLst>
            </p:cNvPr>
            <p:cNvSpPr/>
            <p:nvPr userDrawn="1"/>
          </p:nvSpPr>
          <p:spPr>
            <a:xfrm>
              <a:off x="2060484" y="5845576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F44273-5510-4A1F-B6A7-C8918EC60375}"/>
                </a:ext>
              </a:extLst>
            </p:cNvPr>
            <p:cNvSpPr/>
            <p:nvPr userDrawn="1"/>
          </p:nvSpPr>
          <p:spPr>
            <a:xfrm>
              <a:off x="2376308" y="5263421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0DEE8F-C60A-4903-870A-C9E5C309F880}"/>
                </a:ext>
              </a:extLst>
            </p:cNvPr>
            <p:cNvSpPr/>
            <p:nvPr userDrawn="1"/>
          </p:nvSpPr>
          <p:spPr>
            <a:xfrm>
              <a:off x="2835775" y="51243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6BBAB-DFF8-4C04-849E-1D41D2914F19}"/>
                </a:ext>
              </a:extLst>
            </p:cNvPr>
            <p:cNvSpPr/>
            <p:nvPr userDrawn="1"/>
          </p:nvSpPr>
          <p:spPr>
            <a:xfrm>
              <a:off x="2788339" y="48024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3D4D89-005F-43C7-82A4-1C5A501AFCF4}"/>
                </a:ext>
              </a:extLst>
            </p:cNvPr>
            <p:cNvSpPr/>
            <p:nvPr userDrawn="1"/>
          </p:nvSpPr>
          <p:spPr>
            <a:xfrm>
              <a:off x="1628457" y="4886269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1398D-B48E-4095-8F85-6DACF614FE03}"/>
                </a:ext>
              </a:extLst>
            </p:cNvPr>
            <p:cNvSpPr/>
            <p:nvPr userDrawn="1"/>
          </p:nvSpPr>
          <p:spPr>
            <a:xfrm>
              <a:off x="2117572" y="440315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7C3A1C-914E-4A0C-B883-C10DA9D44B87}"/>
                </a:ext>
              </a:extLst>
            </p:cNvPr>
            <p:cNvSpPr/>
            <p:nvPr userDrawn="1"/>
          </p:nvSpPr>
          <p:spPr>
            <a:xfrm>
              <a:off x="2591057" y="408122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F2DD092-9044-4E03-BA2E-30DE0959C14E}"/>
                </a:ext>
              </a:extLst>
            </p:cNvPr>
            <p:cNvSpPr/>
            <p:nvPr userDrawn="1"/>
          </p:nvSpPr>
          <p:spPr>
            <a:xfrm>
              <a:off x="2382607" y="4662696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92A133-6A39-4BD0-A483-441065766A57}"/>
                </a:ext>
              </a:extLst>
            </p:cNvPr>
            <p:cNvSpPr/>
            <p:nvPr userDrawn="1"/>
          </p:nvSpPr>
          <p:spPr>
            <a:xfrm>
              <a:off x="2186243" y="386660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4B76E9-F45A-4C69-8CA9-2EBDDB4E76E1}"/>
                </a:ext>
              </a:extLst>
            </p:cNvPr>
            <p:cNvSpPr/>
            <p:nvPr userDrawn="1"/>
          </p:nvSpPr>
          <p:spPr>
            <a:xfrm>
              <a:off x="4062601" y="572542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A05D51-983F-4ACF-A4E7-1C0B0B6A9986}"/>
                </a:ext>
              </a:extLst>
            </p:cNvPr>
            <p:cNvSpPr/>
            <p:nvPr userDrawn="1"/>
          </p:nvSpPr>
          <p:spPr>
            <a:xfrm>
              <a:off x="3031955" y="53389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82ADFF-BFE5-41FD-8FBF-FE12E74B2897}"/>
                </a:ext>
              </a:extLst>
            </p:cNvPr>
            <p:cNvSpPr/>
            <p:nvPr userDrawn="1"/>
          </p:nvSpPr>
          <p:spPr>
            <a:xfrm>
              <a:off x="3794584" y="546471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AAC54A-0DF3-4133-9CA3-369B28B229D5}"/>
                </a:ext>
              </a:extLst>
            </p:cNvPr>
            <p:cNvSpPr/>
            <p:nvPr userDrawn="1"/>
          </p:nvSpPr>
          <p:spPr>
            <a:xfrm>
              <a:off x="3766347" y="619018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D41C9F-0B4B-4AC9-9308-74C1F3B8654B}"/>
                </a:ext>
              </a:extLst>
            </p:cNvPr>
            <p:cNvSpPr/>
            <p:nvPr userDrawn="1"/>
          </p:nvSpPr>
          <p:spPr>
            <a:xfrm>
              <a:off x="4404293" y="5986627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2B0D79-C60E-4F07-9E6D-4B1558F23F58}"/>
                </a:ext>
              </a:extLst>
            </p:cNvPr>
            <p:cNvSpPr/>
            <p:nvPr userDrawn="1"/>
          </p:nvSpPr>
          <p:spPr>
            <a:xfrm>
              <a:off x="4541637" y="5468975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9361E7F-A41E-4B0C-90F9-5FAB1B2BD056}"/>
                </a:ext>
              </a:extLst>
            </p:cNvPr>
            <p:cNvSpPr/>
            <p:nvPr userDrawn="1"/>
          </p:nvSpPr>
          <p:spPr>
            <a:xfrm>
              <a:off x="4494201" y="514704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D33315-A58C-45E2-9CEF-CE9C7644E039}"/>
                </a:ext>
              </a:extLst>
            </p:cNvPr>
            <p:cNvSpPr/>
            <p:nvPr userDrawn="1"/>
          </p:nvSpPr>
          <p:spPr>
            <a:xfrm>
              <a:off x="3392780" y="502339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8A1E0-BFE4-432F-8176-47EBDE9E7C8A}"/>
                </a:ext>
              </a:extLst>
            </p:cNvPr>
            <p:cNvSpPr/>
            <p:nvPr userDrawn="1"/>
          </p:nvSpPr>
          <p:spPr>
            <a:xfrm>
              <a:off x="3823435" y="47477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805AAC-245B-41AF-98D6-36D42CB608A5}"/>
                </a:ext>
              </a:extLst>
            </p:cNvPr>
            <p:cNvSpPr/>
            <p:nvPr userDrawn="1"/>
          </p:nvSpPr>
          <p:spPr>
            <a:xfrm>
              <a:off x="4296920" y="44258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108654-514D-4278-82B6-9138068C35D8}"/>
                </a:ext>
              </a:extLst>
            </p:cNvPr>
            <p:cNvSpPr/>
            <p:nvPr userDrawn="1"/>
          </p:nvSpPr>
          <p:spPr>
            <a:xfrm>
              <a:off x="4088469" y="5007308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093897-8F12-48D2-82A1-97ADE01AA870}"/>
                </a:ext>
              </a:extLst>
            </p:cNvPr>
            <p:cNvSpPr/>
            <p:nvPr userDrawn="1"/>
          </p:nvSpPr>
          <p:spPr>
            <a:xfrm>
              <a:off x="3892105" y="421121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D1408D-0CE4-4DCD-B8E4-4CAC917FC4C9}"/>
                </a:ext>
              </a:extLst>
            </p:cNvPr>
            <p:cNvSpPr/>
            <p:nvPr userDrawn="1"/>
          </p:nvSpPr>
          <p:spPr>
            <a:xfrm>
              <a:off x="4548531" y="520137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5C3DD74-EACD-4598-B2A0-20491E1F4209}"/>
                </a:ext>
              </a:extLst>
            </p:cNvPr>
            <p:cNvSpPr/>
            <p:nvPr userDrawn="1"/>
          </p:nvSpPr>
          <p:spPr>
            <a:xfrm>
              <a:off x="5062767" y="4961589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5BAC4C0-FDD0-491F-945C-A448FEA429F1}"/>
                </a:ext>
              </a:extLst>
            </p:cNvPr>
            <p:cNvSpPr/>
            <p:nvPr userDrawn="1"/>
          </p:nvSpPr>
          <p:spPr>
            <a:xfrm>
              <a:off x="5103999" y="5962284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AB54317-E15B-42B1-B04E-6A1221906F6D}"/>
                </a:ext>
              </a:extLst>
            </p:cNvPr>
            <p:cNvSpPr/>
            <p:nvPr userDrawn="1"/>
          </p:nvSpPr>
          <p:spPr>
            <a:xfrm>
              <a:off x="5546627" y="5641148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39ABF4-EAC9-41E6-BB5C-BA963813BA6E}"/>
                </a:ext>
              </a:extLst>
            </p:cNvPr>
            <p:cNvSpPr/>
            <p:nvPr userDrawn="1"/>
          </p:nvSpPr>
          <p:spPr>
            <a:xfrm>
              <a:off x="5879289" y="524107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4B240A3-0256-4CE4-B3B7-A683EAA9FEBA}"/>
                </a:ext>
              </a:extLst>
            </p:cNvPr>
            <p:cNvSpPr/>
            <p:nvPr userDrawn="1"/>
          </p:nvSpPr>
          <p:spPr>
            <a:xfrm>
              <a:off x="5831853" y="491914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CF61E7-6769-4D54-A98E-A53A037DBD2D}"/>
                </a:ext>
              </a:extLst>
            </p:cNvPr>
            <p:cNvSpPr/>
            <p:nvPr userDrawn="1"/>
          </p:nvSpPr>
          <p:spPr>
            <a:xfrm>
              <a:off x="4671972" y="500297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D8213C-8A50-438B-A406-A192DBB732CF}"/>
                </a:ext>
              </a:extLst>
            </p:cNvPr>
            <p:cNvSpPr/>
            <p:nvPr userDrawn="1"/>
          </p:nvSpPr>
          <p:spPr>
            <a:xfrm>
              <a:off x="5161087" y="451985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3D526D-83B8-4DD7-AA3C-494CFD634D0F}"/>
                </a:ext>
              </a:extLst>
            </p:cNvPr>
            <p:cNvSpPr/>
            <p:nvPr userDrawn="1"/>
          </p:nvSpPr>
          <p:spPr>
            <a:xfrm>
              <a:off x="5634572" y="419793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BE58FDD-EE1E-4921-B11E-7F6848193CF0}"/>
                </a:ext>
              </a:extLst>
            </p:cNvPr>
            <p:cNvSpPr/>
            <p:nvPr userDrawn="1"/>
          </p:nvSpPr>
          <p:spPr>
            <a:xfrm>
              <a:off x="5426121" y="477940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B4F0BBE-15C2-4CB7-BED2-D137B3FA6CAC}"/>
                </a:ext>
              </a:extLst>
            </p:cNvPr>
            <p:cNvSpPr/>
            <p:nvPr userDrawn="1"/>
          </p:nvSpPr>
          <p:spPr>
            <a:xfrm>
              <a:off x="5229757" y="398331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5E9356-5718-4E5F-B16C-302808E7925C}"/>
                </a:ext>
              </a:extLst>
            </p:cNvPr>
            <p:cNvSpPr/>
            <p:nvPr userDrawn="1"/>
          </p:nvSpPr>
          <p:spPr>
            <a:xfrm>
              <a:off x="6144136" y="5477453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076A7C-E639-47B5-8579-845059E72B03}"/>
                </a:ext>
              </a:extLst>
            </p:cNvPr>
            <p:cNvSpPr/>
            <p:nvPr userDrawn="1"/>
          </p:nvSpPr>
          <p:spPr>
            <a:xfrm>
              <a:off x="6613891" y="51470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9A2872-B310-4B67-AD67-A14D6BA8CF4E}"/>
                </a:ext>
              </a:extLst>
            </p:cNvPr>
            <p:cNvSpPr/>
            <p:nvPr userDrawn="1"/>
          </p:nvSpPr>
          <p:spPr>
            <a:xfrm>
              <a:off x="5866268" y="597552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D47626E-A506-4743-B7D6-F55DB4D7EFF2}"/>
                </a:ext>
              </a:extLst>
            </p:cNvPr>
            <p:cNvSpPr/>
            <p:nvPr userDrawn="1"/>
          </p:nvSpPr>
          <p:spPr>
            <a:xfrm>
              <a:off x="7293069" y="5944183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26D4EB-7253-4B23-A83E-6A75BC7259D6}"/>
                </a:ext>
              </a:extLst>
            </p:cNvPr>
            <p:cNvSpPr/>
            <p:nvPr userDrawn="1"/>
          </p:nvSpPr>
          <p:spPr>
            <a:xfrm>
              <a:off x="7430413" y="5426530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E5716A-5B73-49DA-915A-F5E69D284684}"/>
                </a:ext>
              </a:extLst>
            </p:cNvPr>
            <p:cNvSpPr/>
            <p:nvPr userDrawn="1"/>
          </p:nvSpPr>
          <p:spPr>
            <a:xfrm>
              <a:off x="7382977" y="510460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879505-28BA-4209-82DB-C44B28007CE7}"/>
                </a:ext>
              </a:extLst>
            </p:cNvPr>
            <p:cNvSpPr/>
            <p:nvPr userDrawn="1"/>
          </p:nvSpPr>
          <p:spPr>
            <a:xfrm>
              <a:off x="6223096" y="518843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9FBBFCD-E744-42E7-9CC8-DC49C57167BA}"/>
                </a:ext>
              </a:extLst>
            </p:cNvPr>
            <p:cNvSpPr/>
            <p:nvPr userDrawn="1"/>
          </p:nvSpPr>
          <p:spPr>
            <a:xfrm>
              <a:off x="6712211" y="470531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390097-D6C9-4CCE-8193-A1CD723E39B6}"/>
                </a:ext>
              </a:extLst>
            </p:cNvPr>
            <p:cNvSpPr/>
            <p:nvPr userDrawn="1"/>
          </p:nvSpPr>
          <p:spPr>
            <a:xfrm>
              <a:off x="7185696" y="438339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8EE70D-9B27-4E36-AD40-8ED96D8535D2}"/>
                </a:ext>
              </a:extLst>
            </p:cNvPr>
            <p:cNvSpPr/>
            <p:nvPr userDrawn="1"/>
          </p:nvSpPr>
          <p:spPr>
            <a:xfrm>
              <a:off x="6977245" y="496486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1EF005E-0DEE-41D6-9B59-08BF9872EF25}"/>
                </a:ext>
              </a:extLst>
            </p:cNvPr>
            <p:cNvSpPr/>
            <p:nvPr userDrawn="1"/>
          </p:nvSpPr>
          <p:spPr>
            <a:xfrm>
              <a:off x="6780881" y="416877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FF95A4-90B3-4724-AA8A-CBC44FA53587}"/>
                </a:ext>
              </a:extLst>
            </p:cNvPr>
            <p:cNvSpPr/>
            <p:nvPr userDrawn="1"/>
          </p:nvSpPr>
          <p:spPr>
            <a:xfrm>
              <a:off x="7907288" y="567093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4AE1C7D-F4B0-432A-A793-C08679DC5026}"/>
                </a:ext>
              </a:extLst>
            </p:cNvPr>
            <p:cNvSpPr/>
            <p:nvPr userDrawn="1"/>
          </p:nvSpPr>
          <p:spPr>
            <a:xfrm>
              <a:off x="7043387" y="5597946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B71315-1B0B-4C01-AF87-4F5FEDBAC6B2}"/>
                </a:ext>
              </a:extLst>
            </p:cNvPr>
            <p:cNvSpPr/>
            <p:nvPr userDrawn="1"/>
          </p:nvSpPr>
          <p:spPr>
            <a:xfrm>
              <a:off x="7890328" y="53907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F57BBC9-4F58-4DC4-8BA6-C6B25A054CB5}"/>
                </a:ext>
              </a:extLst>
            </p:cNvPr>
            <p:cNvSpPr/>
            <p:nvPr userDrawn="1"/>
          </p:nvSpPr>
          <p:spPr>
            <a:xfrm>
              <a:off x="8632865" y="5608043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751DBC-53BD-432B-BFF3-F5269D36FA64}"/>
                </a:ext>
              </a:extLst>
            </p:cNvPr>
            <p:cNvSpPr/>
            <p:nvPr userDrawn="1"/>
          </p:nvSpPr>
          <p:spPr>
            <a:xfrm>
              <a:off x="8844193" y="6129642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07B288D-DBBC-47CF-A856-54663E09F8AE}"/>
                </a:ext>
              </a:extLst>
            </p:cNvPr>
            <p:cNvSpPr/>
            <p:nvPr userDrawn="1"/>
          </p:nvSpPr>
          <p:spPr>
            <a:xfrm>
              <a:off x="9139768" y="5427322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B1FA931-3E76-4DE3-8DE8-1549D65FBB08}"/>
                </a:ext>
              </a:extLst>
            </p:cNvPr>
            <p:cNvSpPr/>
            <p:nvPr userDrawn="1"/>
          </p:nvSpPr>
          <p:spPr>
            <a:xfrm>
              <a:off x="8934101" y="529006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51FFFB1-47A0-4C50-BECD-1D23D17E811D}"/>
                </a:ext>
              </a:extLst>
            </p:cNvPr>
            <p:cNvSpPr/>
            <p:nvPr userDrawn="1"/>
          </p:nvSpPr>
          <p:spPr>
            <a:xfrm>
              <a:off x="7774220" y="537389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AECF17-77E1-43ED-8840-C62B6A88F5D4}"/>
                </a:ext>
              </a:extLst>
            </p:cNvPr>
            <p:cNvSpPr/>
            <p:nvPr userDrawn="1"/>
          </p:nvSpPr>
          <p:spPr>
            <a:xfrm>
              <a:off x="8263335" y="489077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876E484-B037-4F75-9556-971B92DC48BE}"/>
                </a:ext>
              </a:extLst>
            </p:cNvPr>
            <p:cNvSpPr/>
            <p:nvPr userDrawn="1"/>
          </p:nvSpPr>
          <p:spPr>
            <a:xfrm>
              <a:off x="8736820" y="45688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25F7F8-2ABA-4551-8C71-2D21376891A6}"/>
                </a:ext>
              </a:extLst>
            </p:cNvPr>
            <p:cNvSpPr/>
            <p:nvPr userDrawn="1"/>
          </p:nvSpPr>
          <p:spPr>
            <a:xfrm>
              <a:off x="8528369" y="5150322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2DB6C0E-2520-4218-BA5A-7172D202F2EC}"/>
                </a:ext>
              </a:extLst>
            </p:cNvPr>
            <p:cNvSpPr/>
            <p:nvPr userDrawn="1"/>
          </p:nvSpPr>
          <p:spPr>
            <a:xfrm>
              <a:off x="8332005" y="4354232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52770F6-E26A-4860-9E65-9673B8C9ECE9}"/>
                </a:ext>
              </a:extLst>
            </p:cNvPr>
            <p:cNvSpPr/>
            <p:nvPr userDrawn="1"/>
          </p:nvSpPr>
          <p:spPr>
            <a:xfrm>
              <a:off x="9840980" y="5460687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4607021-E25E-4BDD-AB6C-756887A27726}"/>
                </a:ext>
              </a:extLst>
            </p:cNvPr>
            <p:cNvSpPr/>
            <p:nvPr userDrawn="1"/>
          </p:nvSpPr>
          <p:spPr>
            <a:xfrm>
              <a:off x="9364047" y="5413278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F455D67-07C2-490E-A309-365E96F52755}"/>
                </a:ext>
              </a:extLst>
            </p:cNvPr>
            <p:cNvSpPr/>
            <p:nvPr userDrawn="1"/>
          </p:nvSpPr>
          <p:spPr>
            <a:xfrm>
              <a:off x="9746108" y="504394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F93BA23-3346-48B4-B2A8-54BC61D2FA98}"/>
                </a:ext>
              </a:extLst>
            </p:cNvPr>
            <p:cNvSpPr/>
            <p:nvPr userDrawn="1"/>
          </p:nvSpPr>
          <p:spPr>
            <a:xfrm>
              <a:off x="6738732" y="595705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0E9FD8F-5EC9-4F46-B8F7-8199791E1422}"/>
                </a:ext>
              </a:extLst>
            </p:cNvPr>
            <p:cNvSpPr/>
            <p:nvPr userDrawn="1"/>
          </p:nvSpPr>
          <p:spPr>
            <a:xfrm>
              <a:off x="10425287" y="5841079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E1889B-5C38-4F48-8797-C5B6154F9D23}"/>
                </a:ext>
              </a:extLst>
            </p:cNvPr>
            <p:cNvSpPr/>
            <p:nvPr userDrawn="1"/>
          </p:nvSpPr>
          <p:spPr>
            <a:xfrm>
              <a:off x="10562631" y="5323426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333226C-B3A5-4BDC-B318-FFF9F0EB91C1}"/>
                </a:ext>
              </a:extLst>
            </p:cNvPr>
            <p:cNvSpPr/>
            <p:nvPr userDrawn="1"/>
          </p:nvSpPr>
          <p:spPr>
            <a:xfrm>
              <a:off x="10515195" y="500149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D58340A-8F19-4A37-86B4-30F8486F1465}"/>
                </a:ext>
              </a:extLst>
            </p:cNvPr>
            <p:cNvSpPr/>
            <p:nvPr userDrawn="1"/>
          </p:nvSpPr>
          <p:spPr>
            <a:xfrm>
              <a:off x="9355313" y="5085332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8C179F6-17FA-4F10-9513-4D039F77BA96}"/>
                </a:ext>
              </a:extLst>
            </p:cNvPr>
            <p:cNvSpPr/>
            <p:nvPr userDrawn="1"/>
          </p:nvSpPr>
          <p:spPr>
            <a:xfrm>
              <a:off x="9844428" y="460221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D480887-AEFA-4002-B99D-8688ECED7D05}"/>
                </a:ext>
              </a:extLst>
            </p:cNvPr>
            <p:cNvSpPr/>
            <p:nvPr userDrawn="1"/>
          </p:nvSpPr>
          <p:spPr>
            <a:xfrm>
              <a:off x="10317913" y="428028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6250BB-48EE-45DE-80A7-2EE80D4F433D}"/>
                </a:ext>
              </a:extLst>
            </p:cNvPr>
            <p:cNvSpPr/>
            <p:nvPr userDrawn="1"/>
          </p:nvSpPr>
          <p:spPr>
            <a:xfrm>
              <a:off x="10109463" y="486175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782C038-380E-4B0D-AB1F-4C6661F26D12}"/>
                </a:ext>
              </a:extLst>
            </p:cNvPr>
            <p:cNvSpPr/>
            <p:nvPr userDrawn="1"/>
          </p:nvSpPr>
          <p:spPr>
            <a:xfrm>
              <a:off x="9913099" y="406566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2B579F0-93D9-4E09-8305-FC34FC8804CC}"/>
                </a:ext>
              </a:extLst>
            </p:cNvPr>
            <p:cNvSpPr/>
            <p:nvPr userDrawn="1"/>
          </p:nvSpPr>
          <p:spPr>
            <a:xfrm>
              <a:off x="11334019" y="568776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A98FF35-7E8E-41AD-A124-2E8D0F5BF4C6}"/>
                </a:ext>
              </a:extLst>
            </p:cNvPr>
            <p:cNvSpPr/>
            <p:nvPr userDrawn="1"/>
          </p:nvSpPr>
          <p:spPr>
            <a:xfrm>
              <a:off x="10591056" y="5346919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F5AF565-9505-449A-823A-6C19BC478F89}"/>
                </a:ext>
              </a:extLst>
            </p:cNvPr>
            <p:cNvSpPr/>
            <p:nvPr userDrawn="1"/>
          </p:nvSpPr>
          <p:spPr>
            <a:xfrm>
              <a:off x="10973117" y="497758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1A7EC6-20A7-4268-80F5-3566AFC4C3E7}"/>
                </a:ext>
              </a:extLst>
            </p:cNvPr>
            <p:cNvSpPr/>
            <p:nvPr userDrawn="1"/>
          </p:nvSpPr>
          <p:spPr>
            <a:xfrm>
              <a:off x="11014349" y="597827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91DEEB1-F8E4-4CC4-B890-6EE3C10BA60D}"/>
                </a:ext>
              </a:extLst>
            </p:cNvPr>
            <p:cNvSpPr/>
            <p:nvPr userDrawn="1"/>
          </p:nvSpPr>
          <p:spPr>
            <a:xfrm>
              <a:off x="11566035" y="5453506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7C0A9D-FD47-489F-978D-13F090C40A1D}"/>
                </a:ext>
              </a:extLst>
            </p:cNvPr>
            <p:cNvSpPr/>
            <p:nvPr userDrawn="1"/>
          </p:nvSpPr>
          <p:spPr>
            <a:xfrm>
              <a:off x="11789640" y="525706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BEAFC1C-8560-4CFE-875C-1B7B00E51FFF}"/>
                </a:ext>
              </a:extLst>
            </p:cNvPr>
            <p:cNvSpPr/>
            <p:nvPr userDrawn="1"/>
          </p:nvSpPr>
          <p:spPr>
            <a:xfrm>
              <a:off x="11742204" y="493514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7785832-F23E-4457-84FA-ED30322D7F61}"/>
                </a:ext>
              </a:extLst>
            </p:cNvPr>
            <p:cNvSpPr/>
            <p:nvPr userDrawn="1"/>
          </p:nvSpPr>
          <p:spPr>
            <a:xfrm>
              <a:off x="10582323" y="501897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8C147BC-2F0D-4285-8E39-744F76D73117}"/>
                </a:ext>
              </a:extLst>
            </p:cNvPr>
            <p:cNvSpPr/>
            <p:nvPr userDrawn="1"/>
          </p:nvSpPr>
          <p:spPr>
            <a:xfrm>
              <a:off x="11071437" y="453585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1B6CA8-B4C3-454B-A699-EE892BD28829}"/>
                </a:ext>
              </a:extLst>
            </p:cNvPr>
            <p:cNvSpPr/>
            <p:nvPr userDrawn="1"/>
          </p:nvSpPr>
          <p:spPr>
            <a:xfrm>
              <a:off x="11544923" y="421392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E6C7104-06A8-4F42-A48F-E38F2F9FA47D}"/>
                </a:ext>
              </a:extLst>
            </p:cNvPr>
            <p:cNvSpPr/>
            <p:nvPr userDrawn="1"/>
          </p:nvSpPr>
          <p:spPr>
            <a:xfrm>
              <a:off x="11336472" y="479539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F2B351A-88DC-4FE9-B6D9-0D1E32B92C13}"/>
                </a:ext>
              </a:extLst>
            </p:cNvPr>
            <p:cNvSpPr/>
            <p:nvPr userDrawn="1"/>
          </p:nvSpPr>
          <p:spPr>
            <a:xfrm>
              <a:off x="11140108" y="399930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7D73212-BA54-4857-B2FD-33CDAEAA646D}"/>
                </a:ext>
              </a:extLst>
            </p:cNvPr>
            <p:cNvSpPr/>
            <p:nvPr userDrawn="1"/>
          </p:nvSpPr>
          <p:spPr>
            <a:xfrm>
              <a:off x="2320772" y="460622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18FA93C-68F6-45BA-B287-E3E18E574AD7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8E74FC5-F3C9-47F0-9F3D-C24A699EA29D}"/>
              </a:ext>
            </a:extLst>
          </p:cNvPr>
          <p:cNvGrpSpPr/>
          <p:nvPr/>
        </p:nvGrpSpPr>
        <p:grpSpPr>
          <a:xfrm>
            <a:off x="3174294" y="3403689"/>
            <a:ext cx="1584176" cy="3061053"/>
            <a:chOff x="903020" y="3403687"/>
            <a:chExt cx="1584176" cy="3061053"/>
          </a:xfrm>
        </p:grpSpPr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EB81249F-D75F-47C3-95F9-AD7B57EE436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5026031-E09E-4B1A-9E47-73A557737B0A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04" name="Freeform 3">
                <a:extLst>
                  <a:ext uri="{FF2B5EF4-FFF2-40B4-BE49-F238E27FC236}">
                    <a16:creationId xmlns:a16="http://schemas.microsoft.com/office/drawing/2014/main" id="{CBA7587D-9890-4F62-B240-B338773BC85F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A81E18AB-FDB0-473D-BE71-ADAB43B422D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6" name="그룹 5">
            <a:extLst>
              <a:ext uri="{FF2B5EF4-FFF2-40B4-BE49-F238E27FC236}">
                <a16:creationId xmlns:a16="http://schemas.microsoft.com/office/drawing/2014/main" id="{B5FBE2AB-7093-4875-A9E4-F00E87BDF92C}"/>
              </a:ext>
            </a:extLst>
          </p:cNvPr>
          <p:cNvGrpSpPr/>
          <p:nvPr/>
        </p:nvGrpSpPr>
        <p:grpSpPr>
          <a:xfrm>
            <a:off x="5301473" y="3403688"/>
            <a:ext cx="1584176" cy="3061053"/>
            <a:chOff x="5717691" y="3403687"/>
            <a:chExt cx="1584176" cy="3061053"/>
          </a:xfrm>
        </p:grpSpPr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9FA7E9F2-3AF1-4A27-BEA2-C8BF2612E57F}"/>
                </a:ext>
              </a:extLst>
            </p:cNvPr>
            <p:cNvSpPr/>
            <p:nvPr/>
          </p:nvSpPr>
          <p:spPr>
            <a:xfrm>
              <a:off x="6420626" y="5636740"/>
              <a:ext cx="178306" cy="828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CCA46B0-4755-4A66-A1C3-F360C922B099}"/>
                </a:ext>
              </a:extLst>
            </p:cNvPr>
            <p:cNvGrpSpPr/>
            <p:nvPr/>
          </p:nvGrpSpPr>
          <p:grpSpPr>
            <a:xfrm>
              <a:off x="5717691" y="3403687"/>
              <a:ext cx="1584176" cy="2282988"/>
              <a:chOff x="967240" y="3289369"/>
              <a:chExt cx="1100200" cy="1585520"/>
            </a:xfrm>
          </p:grpSpPr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id="{74584272-9039-4B92-A89A-5821E3EBB5E1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Freeform 22">
                <a:extLst>
                  <a:ext uri="{FF2B5EF4-FFF2-40B4-BE49-F238E27FC236}">
                    <a16:creationId xmlns:a16="http://schemas.microsoft.com/office/drawing/2014/main" id="{545898EC-7701-42E1-92BD-E224D7EC0027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11" name="그룹 6">
            <a:extLst>
              <a:ext uri="{FF2B5EF4-FFF2-40B4-BE49-F238E27FC236}">
                <a16:creationId xmlns:a16="http://schemas.microsoft.com/office/drawing/2014/main" id="{61519FF0-E50A-4BDD-BF9E-3328E49896EB}"/>
              </a:ext>
            </a:extLst>
          </p:cNvPr>
          <p:cNvGrpSpPr/>
          <p:nvPr/>
        </p:nvGrpSpPr>
        <p:grpSpPr>
          <a:xfrm>
            <a:off x="7428652" y="3403688"/>
            <a:ext cx="1584176" cy="3061053"/>
            <a:chOff x="7636762" y="3403687"/>
            <a:chExt cx="1584176" cy="3061053"/>
          </a:xfrm>
        </p:grpSpPr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D40C7272-6F70-4FBC-BEAC-7C00E4C16965}"/>
                </a:ext>
              </a:extLst>
            </p:cNvPr>
            <p:cNvSpPr/>
            <p:nvPr/>
          </p:nvSpPr>
          <p:spPr>
            <a:xfrm>
              <a:off x="8339697" y="5636740"/>
              <a:ext cx="178306" cy="828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3676D3B-F751-484D-A2B8-A70D513B5061}"/>
                </a:ext>
              </a:extLst>
            </p:cNvPr>
            <p:cNvGrpSpPr/>
            <p:nvPr/>
          </p:nvGrpSpPr>
          <p:grpSpPr>
            <a:xfrm>
              <a:off x="7636762" y="3403687"/>
              <a:ext cx="1584176" cy="2282988"/>
              <a:chOff x="967240" y="3289369"/>
              <a:chExt cx="1100200" cy="1585520"/>
            </a:xfrm>
          </p:grpSpPr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3EEF1B14-EF3E-4496-9154-1B567E90AA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C74C98E4-6CC7-46CC-BC50-6261CFAC397F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6" name="그룹 7">
            <a:extLst>
              <a:ext uri="{FF2B5EF4-FFF2-40B4-BE49-F238E27FC236}">
                <a16:creationId xmlns:a16="http://schemas.microsoft.com/office/drawing/2014/main" id="{AE2101EB-7A2E-45D5-9023-8F08C57B109A}"/>
              </a:ext>
            </a:extLst>
          </p:cNvPr>
          <p:cNvGrpSpPr/>
          <p:nvPr/>
        </p:nvGrpSpPr>
        <p:grpSpPr>
          <a:xfrm>
            <a:off x="9555832" y="3403688"/>
            <a:ext cx="1584176" cy="3061053"/>
            <a:chOff x="9555832" y="3403687"/>
            <a:chExt cx="1584176" cy="3061053"/>
          </a:xfrm>
        </p:grpSpPr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id="{D6AE3664-2AAA-4411-85E8-BE3565B26A1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661F7-36FD-4DE3-B66C-E8993E350BAD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7DE97A7A-673C-411A-8854-E47147C1DFC6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B88AA821-EA45-49CF-88BC-AD6E25D95F3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DF84FC0-2284-419A-9A1A-6A416C80A970}"/>
              </a:ext>
            </a:extLst>
          </p:cNvPr>
          <p:cNvGrpSpPr/>
          <p:nvPr/>
        </p:nvGrpSpPr>
        <p:grpSpPr>
          <a:xfrm>
            <a:off x="2961548" y="1699206"/>
            <a:ext cx="1997216" cy="1477328"/>
            <a:chOff x="3017859" y="4283314"/>
            <a:chExt cx="1890849" cy="1477328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4F9142F-D60E-4A69-9DEB-71AE0D2FCC5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8DA5332-6709-49C2-9463-ABB1AF60E7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B9B226-6112-41BA-804D-4098656DB45C}"/>
              </a:ext>
            </a:extLst>
          </p:cNvPr>
          <p:cNvGrpSpPr/>
          <p:nvPr/>
        </p:nvGrpSpPr>
        <p:grpSpPr>
          <a:xfrm>
            <a:off x="5083457" y="1699206"/>
            <a:ext cx="1997216" cy="1477328"/>
            <a:chOff x="3017859" y="4283314"/>
            <a:chExt cx="1890849" cy="1477328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3290FDF-0A0A-477E-9A11-5CD0E31C5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FAEEE16-6314-401B-A9B0-A6F18025F63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A1E4D87-4828-482D-B0A9-B4DCC33E1C87}"/>
              </a:ext>
            </a:extLst>
          </p:cNvPr>
          <p:cNvGrpSpPr/>
          <p:nvPr/>
        </p:nvGrpSpPr>
        <p:grpSpPr>
          <a:xfrm>
            <a:off x="7205366" y="1699206"/>
            <a:ext cx="1997216" cy="1477328"/>
            <a:chOff x="3017859" y="4283314"/>
            <a:chExt cx="1890849" cy="1477328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2C3D816-03F5-4F20-94C1-9FCCCE1202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FEA16E-9AF1-46DE-8899-F92B0FD25C1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68A7079-F0E2-4743-BE93-56B32331CF80}"/>
              </a:ext>
            </a:extLst>
          </p:cNvPr>
          <p:cNvGrpSpPr/>
          <p:nvPr/>
        </p:nvGrpSpPr>
        <p:grpSpPr>
          <a:xfrm>
            <a:off x="9327276" y="1699206"/>
            <a:ext cx="1997216" cy="1477328"/>
            <a:chOff x="3017859" y="4283314"/>
            <a:chExt cx="1890849" cy="147732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71206B8-5314-40D4-BB3C-2FAF86B51B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BD3FF28-D78C-4A47-A928-9CC9407867A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4">
            <a:extLst>
              <a:ext uri="{FF2B5EF4-FFF2-40B4-BE49-F238E27FC236}">
                <a16:creationId xmlns:a16="http://schemas.microsoft.com/office/drawing/2014/main" id="{99770BD3-59A2-4D92-A038-71AA1586C061}"/>
              </a:ext>
            </a:extLst>
          </p:cNvPr>
          <p:cNvGrpSpPr/>
          <p:nvPr/>
        </p:nvGrpSpPr>
        <p:grpSpPr>
          <a:xfrm>
            <a:off x="1047115" y="3403689"/>
            <a:ext cx="1584176" cy="3061053"/>
            <a:chOff x="903020" y="3403687"/>
            <a:chExt cx="1584176" cy="3061053"/>
          </a:xfrm>
        </p:grpSpPr>
        <p:sp>
          <p:nvSpPr>
            <p:cNvPr id="134" name="Trapezoid 19">
              <a:extLst>
                <a:ext uri="{FF2B5EF4-FFF2-40B4-BE49-F238E27FC236}">
                  <a16:creationId xmlns:a16="http://schemas.microsoft.com/office/drawing/2014/main" id="{84CAC193-253D-433C-824C-05839024CB4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5" name="Group 16">
              <a:extLst>
                <a:ext uri="{FF2B5EF4-FFF2-40B4-BE49-F238E27FC236}">
                  <a16:creationId xmlns:a16="http://schemas.microsoft.com/office/drawing/2014/main" id="{1F4626FA-F3ED-418F-AC41-56C571FF14E7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36" name="Freeform 3">
                <a:extLst>
                  <a:ext uri="{FF2B5EF4-FFF2-40B4-BE49-F238E27FC236}">
                    <a16:creationId xmlns:a16="http://schemas.microsoft.com/office/drawing/2014/main" id="{F33D9848-669B-4AF3-B7AC-CF4251112A43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77571BF3-3370-4D21-8BD1-97A4EECE9C4D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id="{9DA8254A-B0AB-46E6-840C-7CA038BD4110}"/>
              </a:ext>
            </a:extLst>
          </p:cNvPr>
          <p:cNvGrpSpPr/>
          <p:nvPr/>
        </p:nvGrpSpPr>
        <p:grpSpPr>
          <a:xfrm>
            <a:off x="839639" y="1699206"/>
            <a:ext cx="1997216" cy="1477328"/>
            <a:chOff x="3017859" y="4283314"/>
            <a:chExt cx="1890849" cy="147732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B5BBEA-BFB0-4E2D-8007-B5E57205A25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C1DCD9E-F830-42C4-8FEC-D70F79819CC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1" name="Rectangle 30">
            <a:extLst>
              <a:ext uri="{FF2B5EF4-FFF2-40B4-BE49-F238E27FC236}">
                <a16:creationId xmlns:a16="http://schemas.microsoft.com/office/drawing/2014/main" id="{C04B186B-5DE6-4BEE-A7EF-3146B1677C4F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2" name="Freeform 18">
            <a:extLst>
              <a:ext uri="{FF2B5EF4-FFF2-40B4-BE49-F238E27FC236}">
                <a16:creationId xmlns:a16="http://schemas.microsoft.com/office/drawing/2014/main" id="{3DE486CD-B0D0-42D2-9A45-AF8861794BBA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256CE4E2-D42D-45A1-8742-BE2DF5F5818E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E54833FC-9F7B-4EED-879B-151D5C218239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614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6502756" y="3210330"/>
            <a:ext cx="759793" cy="460945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975688" y="652712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id="{D084DDB6-9B4C-4F49-94FC-7737F0F904AA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id="{602BCE28-9ED6-4B1C-A795-AFF899DEC8BF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0B333-D0E0-4DA2-93D8-6D66F97829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C45881-1B74-4A8F-ADEA-918832519B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1CAF12-4376-4043-AF0F-5DB248923AA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947266" y="1977159"/>
            <a:ext cx="9196087" cy="870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F1874-7624-4C74-BBA4-96E2DD102648}"/>
              </a:ext>
            </a:extLst>
          </p:cNvPr>
          <p:cNvSpPr/>
          <p:nvPr/>
        </p:nvSpPr>
        <p:spPr>
          <a:xfrm>
            <a:off x="1947266" y="2974346"/>
            <a:ext cx="9196087" cy="8702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C5C6B-3EAC-4289-B5C0-8BF76EB1D856}"/>
              </a:ext>
            </a:extLst>
          </p:cNvPr>
          <p:cNvSpPr/>
          <p:nvPr/>
        </p:nvSpPr>
        <p:spPr>
          <a:xfrm>
            <a:off x="1947266" y="3971533"/>
            <a:ext cx="9196087" cy="870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E2CD8-5D6E-451B-B356-30080C6CFB22}"/>
              </a:ext>
            </a:extLst>
          </p:cNvPr>
          <p:cNvSpPr/>
          <p:nvPr/>
        </p:nvSpPr>
        <p:spPr>
          <a:xfrm>
            <a:off x="1947266" y="4968721"/>
            <a:ext cx="9196087" cy="870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450084-1643-433D-B6AB-585F3E0F97A9}"/>
              </a:ext>
            </a:extLst>
          </p:cNvPr>
          <p:cNvSpPr/>
          <p:nvPr/>
        </p:nvSpPr>
        <p:spPr>
          <a:xfrm>
            <a:off x="1310280" y="2192302"/>
            <a:ext cx="499800" cy="499800"/>
          </a:xfrm>
          <a:prstGeom prst="ellipse">
            <a:avLst/>
          </a:prstGeom>
          <a:solidFill>
            <a:schemeClr val="accent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C2B50-12FD-448B-BC57-CF0F47869093}"/>
              </a:ext>
            </a:extLst>
          </p:cNvPr>
          <p:cNvSpPr txBox="1"/>
          <p:nvPr/>
        </p:nvSpPr>
        <p:spPr>
          <a:xfrm>
            <a:off x="1355880" y="218828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1310280" y="3179522"/>
            <a:ext cx="499800" cy="4998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355880" y="317550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2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522952-4F73-4A89-987C-B39B5170E8AF}"/>
              </a:ext>
            </a:extLst>
          </p:cNvPr>
          <p:cNvSpPr/>
          <p:nvPr/>
        </p:nvSpPr>
        <p:spPr>
          <a:xfrm>
            <a:off x="1310280" y="4166742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1AB34-7DCD-423A-9186-E405C5374A73}"/>
              </a:ext>
            </a:extLst>
          </p:cNvPr>
          <p:cNvSpPr txBox="1"/>
          <p:nvPr/>
        </p:nvSpPr>
        <p:spPr>
          <a:xfrm>
            <a:off x="1355880" y="416272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3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1EBBAC-FFD9-46E8-BD5D-ABC25FA07BF7}"/>
              </a:ext>
            </a:extLst>
          </p:cNvPr>
          <p:cNvSpPr/>
          <p:nvPr/>
        </p:nvSpPr>
        <p:spPr>
          <a:xfrm>
            <a:off x="1310280" y="5153961"/>
            <a:ext cx="499800" cy="499800"/>
          </a:xfrm>
          <a:prstGeom prst="ellipse">
            <a:avLst/>
          </a:prstGeom>
          <a:solidFill>
            <a:schemeClr val="accent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D70073-D3F7-4DAF-BFF4-195335C621D6}"/>
              </a:ext>
            </a:extLst>
          </p:cNvPr>
          <p:cNvSpPr txBox="1"/>
          <p:nvPr/>
        </p:nvSpPr>
        <p:spPr>
          <a:xfrm>
            <a:off x="1355880" y="5149947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4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56F21D-8ECF-4696-B333-9D2B54EC3EEA}"/>
              </a:ext>
            </a:extLst>
          </p:cNvPr>
          <p:cNvGrpSpPr/>
          <p:nvPr/>
        </p:nvGrpSpPr>
        <p:grpSpPr>
          <a:xfrm>
            <a:off x="966612" y="1821557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BE5B7B23-0A85-4003-922E-8CD60D92A849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D351394C-3D0E-4779-A87A-366FFB207E2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966612" y="2803569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2789F9-211D-4AB8-ADC7-2836867CF977}"/>
              </a:ext>
            </a:extLst>
          </p:cNvPr>
          <p:cNvGrpSpPr/>
          <p:nvPr/>
        </p:nvGrpSpPr>
        <p:grpSpPr>
          <a:xfrm>
            <a:off x="966612" y="3785581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75824BE-77DE-45DE-A4D0-0CAA0A8C263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9B8190E-0084-43E2-8671-D306DE31528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6D3C28-916F-4997-8D00-027CE85C8AB0}"/>
              </a:ext>
            </a:extLst>
          </p:cNvPr>
          <p:cNvGrpSpPr/>
          <p:nvPr/>
        </p:nvGrpSpPr>
        <p:grpSpPr>
          <a:xfrm>
            <a:off x="966612" y="4767593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55FBACAA-5BFB-4303-9668-0487CE8F4AB6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FB3CE97E-871A-483B-A44F-4D43F1BEDE2C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0ED86-F88C-44AF-AA0E-D0260B532C79}"/>
              </a:ext>
            </a:extLst>
          </p:cNvPr>
          <p:cNvGrpSpPr/>
          <p:nvPr/>
        </p:nvGrpSpPr>
        <p:grpSpPr>
          <a:xfrm>
            <a:off x="2393506" y="2058208"/>
            <a:ext cx="4871452" cy="714829"/>
            <a:chOff x="3017857" y="4307149"/>
            <a:chExt cx="5686732" cy="7148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E43618-660D-45A3-B041-489A656BB3D2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5A125A-8E2B-407D-B71A-BF71459CE168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5DCEC2-1539-4FFD-99DF-AF96667C8A14}"/>
              </a:ext>
            </a:extLst>
          </p:cNvPr>
          <p:cNvGrpSpPr/>
          <p:nvPr/>
        </p:nvGrpSpPr>
        <p:grpSpPr>
          <a:xfrm>
            <a:off x="2393506" y="3055708"/>
            <a:ext cx="4871452" cy="714829"/>
            <a:chOff x="3017857" y="4307149"/>
            <a:chExt cx="5686732" cy="7148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181E77-CBCD-42AE-B334-3C09F4B6A91F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1C07AC-BA01-44E9-B629-86419EBED256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C26F19-F7B5-4BAD-8E3E-F40DF066570E}"/>
              </a:ext>
            </a:extLst>
          </p:cNvPr>
          <p:cNvGrpSpPr/>
          <p:nvPr/>
        </p:nvGrpSpPr>
        <p:grpSpPr>
          <a:xfrm>
            <a:off x="2393506" y="4053206"/>
            <a:ext cx="4871452" cy="714829"/>
            <a:chOff x="3017857" y="4307149"/>
            <a:chExt cx="5686732" cy="7148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4CB549-68B7-44B8-B083-F1BD277E5C0C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C77031-B6AA-4CEF-AF27-EB4AEDF6E12C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AAC539-BBF9-4711-AAE6-BA7AEFB5C928}"/>
              </a:ext>
            </a:extLst>
          </p:cNvPr>
          <p:cNvGrpSpPr/>
          <p:nvPr/>
        </p:nvGrpSpPr>
        <p:grpSpPr>
          <a:xfrm>
            <a:off x="2393507" y="5050706"/>
            <a:ext cx="4801435" cy="714829"/>
            <a:chOff x="3017857" y="4307149"/>
            <a:chExt cx="5604997" cy="7148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7A773F-B0B5-434E-9A66-CCE658247B83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B3FE61-906B-433A-A1C8-D69431DD5512}"/>
                </a:ext>
              </a:extLst>
            </p:cNvPr>
            <p:cNvSpPr txBox="1"/>
            <p:nvPr/>
          </p:nvSpPr>
          <p:spPr>
            <a:xfrm>
              <a:off x="3017857" y="4307149"/>
              <a:ext cx="56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7264958" y="1898939"/>
            <a:ext cx="4003676" cy="475860"/>
            <a:chOff x="1487532" y="2017033"/>
            <a:chExt cx="2952328" cy="376914"/>
          </a:xfrm>
        </p:grpSpPr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C6F952-4FCE-48E8-B904-03839C11B1F2}"/>
              </a:ext>
            </a:extLst>
          </p:cNvPr>
          <p:cNvGrpSpPr/>
          <p:nvPr/>
        </p:nvGrpSpPr>
        <p:grpSpPr>
          <a:xfrm>
            <a:off x="7264958" y="2880951"/>
            <a:ext cx="4003676" cy="475860"/>
            <a:chOff x="1487532" y="2017033"/>
            <a:chExt cx="2952328" cy="376914"/>
          </a:xfrm>
        </p:grpSpPr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68A61AB8-3AE0-473A-8C3B-C89B04A8F17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1F531FAC-41FA-43E7-8507-0642DBDACB5C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76D29A-0FC5-42F2-9B1F-25B0B6517E4F}"/>
              </a:ext>
            </a:extLst>
          </p:cNvPr>
          <p:cNvGrpSpPr/>
          <p:nvPr/>
        </p:nvGrpSpPr>
        <p:grpSpPr>
          <a:xfrm>
            <a:off x="7264958" y="3862963"/>
            <a:ext cx="4003676" cy="475860"/>
            <a:chOff x="1487532" y="2017033"/>
            <a:chExt cx="2952328" cy="376914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28721C94-BEF6-4002-9ED4-B25B436D0D5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04458C3C-6339-47BC-B83B-815C57A36581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64ED04-E5AA-41A5-B30A-3A220607DCB4}"/>
              </a:ext>
            </a:extLst>
          </p:cNvPr>
          <p:cNvGrpSpPr/>
          <p:nvPr/>
        </p:nvGrpSpPr>
        <p:grpSpPr>
          <a:xfrm>
            <a:off x="7264958" y="4844975"/>
            <a:ext cx="4003676" cy="475860"/>
            <a:chOff x="1487532" y="2017033"/>
            <a:chExt cx="2952328" cy="376914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A0EA57AA-0746-44C1-BE1F-45EFAD8C916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95EEB0DD-31EE-4C65-9B94-7C7EF746E546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AE4101-7BD0-4D63-924E-8D69F5FA722C}"/>
              </a:ext>
            </a:extLst>
          </p:cNvPr>
          <p:cNvGrpSpPr/>
          <p:nvPr/>
        </p:nvGrpSpPr>
        <p:grpSpPr>
          <a:xfrm>
            <a:off x="9186398" y="2335206"/>
            <a:ext cx="1488581" cy="461665"/>
            <a:chOff x="605046" y="3750007"/>
            <a:chExt cx="1488582" cy="46166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A8F57F8-20C7-40EC-A688-8E22C9179F6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EC462C8-057B-4464-8831-58D8909C687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Chevron 59">
                <a:extLst>
                  <a:ext uri="{FF2B5EF4-FFF2-40B4-BE49-F238E27FC236}">
                    <a16:creationId xmlns:a16="http://schemas.microsoft.com/office/drawing/2014/main" id="{D4E25789-4F4D-44A4-8BE3-14E4D9774EB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71C3CC-EF7A-45E0-AC6C-FC6DD575F512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D5E349-9431-4326-AA11-C459CEA5397C}"/>
              </a:ext>
            </a:extLst>
          </p:cNvPr>
          <p:cNvGrpSpPr/>
          <p:nvPr/>
        </p:nvGrpSpPr>
        <p:grpSpPr>
          <a:xfrm>
            <a:off x="9186398" y="5293439"/>
            <a:ext cx="1488581" cy="461665"/>
            <a:chOff x="605046" y="3750007"/>
            <a:chExt cx="1488582" cy="46166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C625F26-401A-465B-8FD9-DAA62376082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A62C64B-651E-4280-BE34-280CC87629A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0" name="Chevron 64">
                <a:extLst>
                  <a:ext uri="{FF2B5EF4-FFF2-40B4-BE49-F238E27FC236}">
                    <a16:creationId xmlns:a16="http://schemas.microsoft.com/office/drawing/2014/main" id="{68ECF304-4FB9-4035-9AC1-91655F74E53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EC81F2-DB44-41F6-BDA4-A4C80D9E1E8E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6A98F0-BB62-46BE-8224-79B145BD3FE6}"/>
              </a:ext>
            </a:extLst>
          </p:cNvPr>
          <p:cNvGrpSpPr/>
          <p:nvPr/>
        </p:nvGrpSpPr>
        <p:grpSpPr>
          <a:xfrm>
            <a:off x="9186398" y="3321284"/>
            <a:ext cx="1488581" cy="461665"/>
            <a:chOff x="605046" y="3750007"/>
            <a:chExt cx="1488582" cy="46166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21A5BC9-E819-4FE4-B8FB-016AF62BEF6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170483A-E955-408B-8585-A4EB2F3AD21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5" name="Chevron 69">
                <a:extLst>
                  <a:ext uri="{FF2B5EF4-FFF2-40B4-BE49-F238E27FC236}">
                    <a16:creationId xmlns:a16="http://schemas.microsoft.com/office/drawing/2014/main" id="{DD37873A-1F99-4E94-90F5-FEDD0FDBCAA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B9575F-1EEF-4595-8F8A-C6AADD4671C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059CC5-EDEC-4785-A38A-58CE65A5A4D3}"/>
              </a:ext>
            </a:extLst>
          </p:cNvPr>
          <p:cNvGrpSpPr/>
          <p:nvPr/>
        </p:nvGrpSpPr>
        <p:grpSpPr>
          <a:xfrm>
            <a:off x="9186398" y="4307362"/>
            <a:ext cx="1488581" cy="461665"/>
            <a:chOff x="605046" y="3750007"/>
            <a:chExt cx="1488582" cy="4616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9BACBB5-4843-4ADF-B5F0-AB223B4D5AD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2F8465-1B3A-46C2-AF44-0F7D5A36E2D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0" name="Chevron 74">
                <a:extLst>
                  <a:ext uri="{FF2B5EF4-FFF2-40B4-BE49-F238E27FC236}">
                    <a16:creationId xmlns:a16="http://schemas.microsoft.com/office/drawing/2014/main" id="{EE88A864-A037-4BDD-A4F1-E696BD4F568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E0B677-2CE2-4972-A47A-8A77202589C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16055BF-2DEA-4B0B-A871-9576B735EF6D}"/>
              </a:ext>
            </a:extLst>
          </p:cNvPr>
          <p:cNvSpPr txBox="1"/>
          <p:nvPr/>
        </p:nvSpPr>
        <p:spPr>
          <a:xfrm>
            <a:off x="7978392" y="1926875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5C19A3-6BFE-4B02-8552-955CB182C737}"/>
              </a:ext>
            </a:extLst>
          </p:cNvPr>
          <p:cNvSpPr txBox="1"/>
          <p:nvPr/>
        </p:nvSpPr>
        <p:spPr>
          <a:xfrm>
            <a:off x="7978392" y="2908888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A2FA8C-BE32-4EF2-A355-6AE08B53CCEC}"/>
              </a:ext>
            </a:extLst>
          </p:cNvPr>
          <p:cNvSpPr txBox="1"/>
          <p:nvPr/>
        </p:nvSpPr>
        <p:spPr>
          <a:xfrm>
            <a:off x="7978392" y="3890901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A73C63-1C70-4232-AFF1-D43E29861D48}"/>
              </a:ext>
            </a:extLst>
          </p:cNvPr>
          <p:cNvSpPr txBox="1"/>
          <p:nvPr/>
        </p:nvSpPr>
        <p:spPr>
          <a:xfrm>
            <a:off x="7978392" y="4872914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2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6821727-0855-4493-8987-2A00201A37DC}"/>
              </a:ext>
            </a:extLst>
          </p:cNvPr>
          <p:cNvGrpSpPr/>
          <p:nvPr/>
        </p:nvGrpSpPr>
        <p:grpSpPr>
          <a:xfrm>
            <a:off x="4364347" y="1825352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3BBA59-E0FA-4B72-897C-47735C860BB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B62D07-2ABC-405D-8E38-BC6F2EED8F9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110D6BE0-27F8-44B8-A7F0-57400860794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BA28EDF-E582-4D1F-9486-531E85F776C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2C01210D-728A-4D11-905C-37E19E66F2D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9A3FA8B0-BDA9-4D82-810F-ABF54569D8D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D74F22A-BAC2-4405-9F85-7BE5068BA1F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A1F4577-BBEA-48D6-A190-030ADA8FD4C7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D5F83DD3-87E1-4436-9A1A-4CB9C4FA8D50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896E8F71-CCD9-4E3D-AF73-835254DCD7D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D463333-D85D-430B-9919-9A5B6C5D9A7B}"/>
              </a:ext>
            </a:extLst>
          </p:cNvPr>
          <p:cNvSpPr txBox="1"/>
          <p:nvPr/>
        </p:nvSpPr>
        <p:spPr>
          <a:xfrm>
            <a:off x="3775195" y="216144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9D7F2-80AF-4740-869C-BE1DE7DAB542}"/>
              </a:ext>
            </a:extLst>
          </p:cNvPr>
          <p:cNvSpPr txBox="1"/>
          <p:nvPr/>
        </p:nvSpPr>
        <p:spPr>
          <a:xfrm>
            <a:off x="7148624" y="17275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24C518-8F55-4F92-9C78-451A0CF0E450}"/>
              </a:ext>
            </a:extLst>
          </p:cNvPr>
          <p:cNvSpPr txBox="1"/>
          <p:nvPr/>
        </p:nvSpPr>
        <p:spPr>
          <a:xfrm>
            <a:off x="4496750" y="51873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0362B-5A94-4A79-B078-E814046F2ADD}"/>
              </a:ext>
            </a:extLst>
          </p:cNvPr>
          <p:cNvSpPr txBox="1"/>
          <p:nvPr/>
        </p:nvSpPr>
        <p:spPr>
          <a:xfrm>
            <a:off x="7603265" y="395468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8E143C-4C12-4BC6-B645-F8E272DEA273}"/>
              </a:ext>
            </a:extLst>
          </p:cNvPr>
          <p:cNvGrpSpPr/>
          <p:nvPr/>
        </p:nvGrpSpPr>
        <p:grpSpPr>
          <a:xfrm>
            <a:off x="7981492" y="1658689"/>
            <a:ext cx="2948586" cy="815197"/>
            <a:chOff x="1487520" y="1301164"/>
            <a:chExt cx="4380624" cy="815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ABE0B2-C943-43B1-BCA2-F566D8799682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33C5FD-8EAB-49CE-9593-E74413EDE73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11B154-140D-4BD0-B5B0-FEC365FEE791}"/>
              </a:ext>
            </a:extLst>
          </p:cNvPr>
          <p:cNvGrpSpPr/>
          <p:nvPr/>
        </p:nvGrpSpPr>
        <p:grpSpPr>
          <a:xfrm>
            <a:off x="8434940" y="3985460"/>
            <a:ext cx="2948586" cy="815197"/>
            <a:chOff x="1487520" y="1301164"/>
            <a:chExt cx="4380624" cy="8151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41B790-94EB-4182-B0D2-0C0739D02D40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4CE1CB-7B18-4D49-A7A1-653C592A9FC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803309" y="2007959"/>
            <a:ext cx="2971887" cy="815197"/>
            <a:chOff x="1487520" y="1301164"/>
            <a:chExt cx="4380624" cy="8151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D94029-AFE3-4BCD-A428-0F108367F153}"/>
              </a:ext>
            </a:extLst>
          </p:cNvPr>
          <p:cNvGrpSpPr/>
          <p:nvPr/>
        </p:nvGrpSpPr>
        <p:grpSpPr>
          <a:xfrm>
            <a:off x="1523031" y="5118490"/>
            <a:ext cx="2971887" cy="815197"/>
            <a:chOff x="1487520" y="1301164"/>
            <a:chExt cx="4380624" cy="8151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81E114-DE76-49D9-84A4-D85406D4FCEB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19E51F-FBEC-41EE-8BD5-C77A18800858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B6772792-A9E6-4D3D-B8EC-193DFF7C9094}"/>
              </a:ext>
            </a:extLst>
          </p:cNvPr>
          <p:cNvSpPr/>
          <p:nvPr/>
        </p:nvSpPr>
        <p:spPr>
          <a:xfrm rot="20700000">
            <a:off x="5995072" y="2057360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95BB1BDF-2630-4F1E-BAE9-33483F8822B1}"/>
              </a:ext>
            </a:extLst>
          </p:cNvPr>
          <p:cNvSpPr/>
          <p:nvPr/>
        </p:nvSpPr>
        <p:spPr>
          <a:xfrm>
            <a:off x="6621214" y="3578454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A23CF45A-159F-484F-875D-0F23A4978354}"/>
              </a:ext>
            </a:extLst>
          </p:cNvPr>
          <p:cNvSpPr/>
          <p:nvPr/>
        </p:nvSpPr>
        <p:spPr>
          <a:xfrm rot="14270044">
            <a:off x="5618410" y="4240541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19205F4D-4492-4EFA-82B7-82CC9BCDD2FA}"/>
              </a:ext>
            </a:extLst>
          </p:cNvPr>
          <p:cNvSpPr/>
          <p:nvPr/>
        </p:nvSpPr>
        <p:spPr>
          <a:xfrm>
            <a:off x="4684884" y="3063987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9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6736198" y="1899100"/>
            <a:ext cx="468590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9770745" y="55266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Designed</a:t>
            </a:r>
          </a:p>
        </p:txBody>
      </p:sp>
      <p:sp>
        <p:nvSpPr>
          <p:cNvPr id="20" name="직사각형 29">
            <a:extLst>
              <a:ext uri="{FF2B5EF4-FFF2-40B4-BE49-F238E27FC236}">
                <a16:creationId xmlns:a16="http://schemas.microsoft.com/office/drawing/2014/main" id="{C10D3F91-C9E6-4AC5-A9FE-DBE00372D06D}"/>
              </a:ext>
            </a:extLst>
          </p:cNvPr>
          <p:cNvSpPr/>
          <p:nvPr/>
        </p:nvSpPr>
        <p:spPr>
          <a:xfrm>
            <a:off x="7519309" y="317251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30">
            <a:extLst>
              <a:ext uri="{FF2B5EF4-FFF2-40B4-BE49-F238E27FC236}">
                <a16:creationId xmlns:a16="http://schemas.microsoft.com/office/drawing/2014/main" id="{3D7D8148-B531-4958-BA7A-8A7395A7023F}"/>
              </a:ext>
            </a:extLst>
          </p:cNvPr>
          <p:cNvSpPr/>
          <p:nvPr/>
        </p:nvSpPr>
        <p:spPr>
          <a:xfrm>
            <a:off x="7519309" y="360452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31">
            <a:extLst>
              <a:ext uri="{FF2B5EF4-FFF2-40B4-BE49-F238E27FC236}">
                <a16:creationId xmlns:a16="http://schemas.microsoft.com/office/drawing/2014/main" id="{B9F935D2-8A7B-4AFF-BAB0-8319C8CC3B1B}"/>
              </a:ext>
            </a:extLst>
          </p:cNvPr>
          <p:cNvSpPr/>
          <p:nvPr/>
        </p:nvSpPr>
        <p:spPr>
          <a:xfrm>
            <a:off x="7519309" y="403652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32">
            <a:extLst>
              <a:ext uri="{FF2B5EF4-FFF2-40B4-BE49-F238E27FC236}">
                <a16:creationId xmlns:a16="http://schemas.microsoft.com/office/drawing/2014/main" id="{97580B6D-7186-4CB1-8CE8-A6286B4512CF}"/>
              </a:ext>
            </a:extLst>
          </p:cNvPr>
          <p:cNvSpPr/>
          <p:nvPr/>
        </p:nvSpPr>
        <p:spPr>
          <a:xfrm>
            <a:off x="7519309" y="446853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33">
            <a:extLst>
              <a:ext uri="{FF2B5EF4-FFF2-40B4-BE49-F238E27FC236}">
                <a16:creationId xmlns:a16="http://schemas.microsoft.com/office/drawing/2014/main" id="{6AE50C1D-6F9C-413E-B03E-C5E846305423}"/>
              </a:ext>
            </a:extLst>
          </p:cNvPr>
          <p:cNvSpPr/>
          <p:nvPr/>
        </p:nvSpPr>
        <p:spPr>
          <a:xfrm>
            <a:off x="7519309" y="490053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05259F61-3521-4CB5-88E4-666C1203498C}"/>
              </a:ext>
            </a:extLst>
          </p:cNvPr>
          <p:cNvSpPr/>
          <p:nvPr/>
        </p:nvSpPr>
        <p:spPr>
          <a:xfrm>
            <a:off x="6998699" y="4036064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D8075E64-1032-4740-AAA3-E823A35B267A}"/>
              </a:ext>
            </a:extLst>
          </p:cNvPr>
          <p:cNvSpPr/>
          <p:nvPr/>
        </p:nvSpPr>
        <p:spPr>
          <a:xfrm>
            <a:off x="6967657" y="3176886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221640D-728F-4D2F-A9BC-A0529F679DF8}"/>
              </a:ext>
            </a:extLst>
          </p:cNvPr>
          <p:cNvSpPr/>
          <p:nvPr/>
        </p:nvSpPr>
        <p:spPr>
          <a:xfrm rot="2700000">
            <a:off x="6994219" y="4855708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0FB1525D-4555-4A91-9479-5D39503E183D}"/>
              </a:ext>
            </a:extLst>
          </p:cNvPr>
          <p:cNvSpPr/>
          <p:nvPr/>
        </p:nvSpPr>
        <p:spPr>
          <a:xfrm>
            <a:off x="6958332" y="4485755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AAA968AE-77E3-44CA-9118-E2BBDC8FBED7}"/>
              </a:ext>
            </a:extLst>
          </p:cNvPr>
          <p:cNvSpPr/>
          <p:nvPr/>
        </p:nvSpPr>
        <p:spPr>
          <a:xfrm flipH="1">
            <a:off x="6964237" y="3626039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6736198" y="415214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6736198" y="1104324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F889A2-A988-4C2C-9EF6-98F341F2C4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47CDBE-6AE9-4939-9786-C9BE2313DA4B}"/>
              </a:ext>
            </a:extLst>
          </p:cNvPr>
          <p:cNvGrpSpPr/>
          <p:nvPr/>
        </p:nvGrpSpPr>
        <p:grpSpPr>
          <a:xfrm>
            <a:off x="8593814" y="4091693"/>
            <a:ext cx="2849416" cy="863358"/>
            <a:chOff x="803640" y="3362835"/>
            <a:chExt cx="2059657" cy="86335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AD47AC-62DB-49B4-8BE8-B10DB9F19B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53F1FA-92A7-4033-9596-69733D598A6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655C1A-C986-4705-8FB9-F6AE5F99A0EE}"/>
              </a:ext>
            </a:extLst>
          </p:cNvPr>
          <p:cNvGrpSpPr/>
          <p:nvPr/>
        </p:nvGrpSpPr>
        <p:grpSpPr>
          <a:xfrm>
            <a:off x="8013849" y="2503443"/>
            <a:ext cx="2849416" cy="863358"/>
            <a:chOff x="803640" y="3362835"/>
            <a:chExt cx="2059657" cy="863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4EF197-4ACA-4201-91A7-3934AD74281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FA726B-7CA7-4BCF-8795-4BCC9C18F6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924D49-8146-4B21-9798-5E13FD9977AD}"/>
              </a:ext>
            </a:extLst>
          </p:cNvPr>
          <p:cNvGrpSpPr/>
          <p:nvPr/>
        </p:nvGrpSpPr>
        <p:grpSpPr>
          <a:xfrm>
            <a:off x="765857" y="4091693"/>
            <a:ext cx="2849416" cy="863358"/>
            <a:chOff x="803640" y="3362835"/>
            <a:chExt cx="2059657" cy="86335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779EAE-62B0-4EB3-A422-BCFB52DB50B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6389F8-B1C5-4895-957C-CAA5D33E7BC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34AEA54-E731-4580-AD7F-D4BA8C850C9C}"/>
              </a:ext>
            </a:extLst>
          </p:cNvPr>
          <p:cNvGrpSpPr/>
          <p:nvPr/>
        </p:nvGrpSpPr>
        <p:grpSpPr>
          <a:xfrm>
            <a:off x="1330431" y="2503443"/>
            <a:ext cx="2849416" cy="863358"/>
            <a:chOff x="803640" y="3362835"/>
            <a:chExt cx="2059657" cy="86335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8D44C3-FEAF-423F-8E3B-2C39B2BDEB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70775B-F6D9-47BE-BF98-E6978156448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68C010-8213-48B4-AEB3-2A5E87E93EC3}"/>
              </a:ext>
            </a:extLst>
          </p:cNvPr>
          <p:cNvGrpSpPr/>
          <p:nvPr/>
        </p:nvGrpSpPr>
        <p:grpSpPr>
          <a:xfrm>
            <a:off x="7875969" y="1697715"/>
            <a:ext cx="3421576" cy="709769"/>
            <a:chOff x="803640" y="3362835"/>
            <a:chExt cx="2059657" cy="6208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6F9FCE-F570-4B89-A5AD-55312D90E38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344427-BF71-4764-8775-A47091DC31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9D0082BB-3DC5-4220-BE0E-8F4C629D9B78}"/>
              </a:ext>
            </a:extLst>
          </p:cNvPr>
          <p:cNvSpPr>
            <a:spLocks noChangeAspect="1"/>
          </p:cNvSpPr>
          <p:nvPr/>
        </p:nvSpPr>
        <p:spPr>
          <a:xfrm>
            <a:off x="5927848" y="202353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id="{BAAB72AB-1426-49DA-8012-23A3010B06EE}"/>
              </a:ext>
            </a:extLst>
          </p:cNvPr>
          <p:cNvSpPr/>
          <p:nvPr/>
        </p:nvSpPr>
        <p:spPr>
          <a:xfrm>
            <a:off x="7362830" y="244784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 Same Side Corner Rectangle 7">
            <a:extLst>
              <a:ext uri="{FF2B5EF4-FFF2-40B4-BE49-F238E27FC236}">
                <a16:creationId xmlns:a16="http://schemas.microsoft.com/office/drawing/2014/main" id="{3F0CFFA7-884F-4E14-B543-AB0F12FA5D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46778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rapezoid 10">
            <a:extLst>
              <a:ext uri="{FF2B5EF4-FFF2-40B4-BE49-F238E27FC236}">
                <a16:creationId xmlns:a16="http://schemas.microsoft.com/office/drawing/2014/main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3994452" y="367749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:a16="http://schemas.microsoft.com/office/drawing/2014/main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070393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1D6A2DF-E9F4-4298-BB8A-2F8D692B2F86}"/>
              </a:ext>
            </a:extLst>
          </p:cNvPr>
          <p:cNvGrpSpPr/>
          <p:nvPr/>
        </p:nvGrpSpPr>
        <p:grpSpPr>
          <a:xfrm flipH="1">
            <a:off x="3683937" y="1828609"/>
            <a:ext cx="7441805" cy="4801543"/>
            <a:chOff x="1070741" y="2355612"/>
            <a:chExt cx="3613027" cy="2331169"/>
          </a:xfrm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Rounded Rectangle 14">
              <a:extLst>
                <a:ext uri="{FF2B5EF4-FFF2-40B4-BE49-F238E27FC236}">
                  <a16:creationId xmlns:a16="http://schemas.microsoft.com/office/drawing/2014/main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06841D58-DB19-4BBA-9BD4-0487CCADE2F6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28BAA-487C-4A6D-8281-1FDB2685FB80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6E2E5F-483C-4FDD-8075-A26B6C84F81C}"/>
              </a:ext>
            </a:extLst>
          </p:cNvPr>
          <p:cNvGrpSpPr/>
          <p:nvPr/>
        </p:nvGrpSpPr>
        <p:grpSpPr>
          <a:xfrm>
            <a:off x="1615288" y="2923062"/>
            <a:ext cx="3529630" cy="708252"/>
            <a:chOff x="7164288" y="856926"/>
            <a:chExt cx="1439711" cy="7082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673360-3A14-4B3F-B229-86D53FC9A28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EAD6AF-2C08-4745-9F81-41C499AF7B01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ADA716-F1E3-4618-82F5-FE5FB725E8E7}"/>
              </a:ext>
            </a:extLst>
          </p:cNvPr>
          <p:cNvGrpSpPr/>
          <p:nvPr/>
        </p:nvGrpSpPr>
        <p:grpSpPr>
          <a:xfrm>
            <a:off x="1615288" y="5374537"/>
            <a:ext cx="3529630" cy="708252"/>
            <a:chOff x="7164288" y="856926"/>
            <a:chExt cx="1439711" cy="7082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FEBEEB-1CD2-4424-B837-A78C16D5BAB4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248971-FC7E-4E04-91FE-E7911ED3274C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8B5B30-E9DA-4CD8-9FA7-0A54BA276910}"/>
              </a:ext>
            </a:extLst>
          </p:cNvPr>
          <p:cNvGrpSpPr/>
          <p:nvPr/>
        </p:nvGrpSpPr>
        <p:grpSpPr>
          <a:xfrm>
            <a:off x="1615288" y="3740220"/>
            <a:ext cx="3529630" cy="708252"/>
            <a:chOff x="7164288" y="856926"/>
            <a:chExt cx="1439711" cy="7082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98BFF2-CE28-45E8-9382-282B313AAD26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3F5AE5-DC81-4588-B426-A8472D21EC24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D8581-2103-473B-9B4D-3C00697D4CD7}"/>
              </a:ext>
            </a:extLst>
          </p:cNvPr>
          <p:cNvGrpSpPr/>
          <p:nvPr/>
        </p:nvGrpSpPr>
        <p:grpSpPr>
          <a:xfrm>
            <a:off x="1615288" y="4557378"/>
            <a:ext cx="3529630" cy="708252"/>
            <a:chOff x="7164288" y="856926"/>
            <a:chExt cx="1439711" cy="7082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FC32A8-282C-438E-9732-1149F4AFC7C9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2BE4D1-A60F-42AB-90E0-7DC75108133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944978" y="302251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E454C2-3763-4582-93F1-2A4D7512E353}"/>
              </a:ext>
            </a:extLst>
          </p:cNvPr>
          <p:cNvSpPr/>
          <p:nvPr/>
        </p:nvSpPr>
        <p:spPr>
          <a:xfrm>
            <a:off x="944978" y="3839673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6424F0-8E46-48B8-B814-FFF832BE69DD}"/>
              </a:ext>
            </a:extLst>
          </p:cNvPr>
          <p:cNvSpPr/>
          <p:nvPr/>
        </p:nvSpPr>
        <p:spPr>
          <a:xfrm>
            <a:off x="944978" y="4656830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76C20C-1B48-40D4-8DC9-24BC6C9DA680}"/>
              </a:ext>
            </a:extLst>
          </p:cNvPr>
          <p:cNvSpPr/>
          <p:nvPr/>
        </p:nvSpPr>
        <p:spPr>
          <a:xfrm>
            <a:off x="944978" y="5473988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7712D2C5-D045-42DD-9A5D-06B63415F6C5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A5E6AD20-6479-4736-922C-1D01BA0DFF56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805781C7-583A-402B-9472-4D13AFCB003A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133214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42F95D4A-0E5D-484A-BF86-FA850D9ECDB8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5B94-4FF8-4D7F-83B5-6216DFEF2605}"/>
              </a:ext>
            </a:extLst>
          </p:cNvPr>
          <p:cNvSpPr txBox="1"/>
          <p:nvPr/>
        </p:nvSpPr>
        <p:spPr>
          <a:xfrm>
            <a:off x="1128409" y="3904890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58F1-8291-4E49-91CC-90D0C808026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6446BC-F668-4EC4-8F0E-7D013504FA1F}"/>
              </a:ext>
            </a:extLst>
          </p:cNvPr>
          <p:cNvGrpSpPr/>
          <p:nvPr/>
        </p:nvGrpSpPr>
        <p:grpSpPr>
          <a:xfrm>
            <a:off x="6829343" y="1611898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BF6913-A014-4CF9-A4D5-611A52E249B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584DE0-8376-46F4-A1D0-EC6A51AC75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3E8670-086A-4F93-9342-C9014242B8FE}"/>
              </a:ext>
            </a:extLst>
          </p:cNvPr>
          <p:cNvGrpSpPr/>
          <p:nvPr/>
        </p:nvGrpSpPr>
        <p:grpSpPr>
          <a:xfrm>
            <a:off x="7643644" y="2558990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1C58A6-D621-439B-B9AC-CC35E3062BA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D5BE04-D02B-4849-9369-89D1C770495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B57BA0-6B3C-45A2-9A25-0DE8F657D17E}"/>
              </a:ext>
            </a:extLst>
          </p:cNvPr>
          <p:cNvGrpSpPr/>
          <p:nvPr/>
        </p:nvGrpSpPr>
        <p:grpSpPr>
          <a:xfrm>
            <a:off x="7701762" y="4212272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6B42B-CDA2-4407-A06F-64E999AF96A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712B46-40BD-4C6C-8117-3ABC939B02B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E433BB-E8D4-4C8B-9DF8-A6E4FCAD723D}"/>
              </a:ext>
            </a:extLst>
          </p:cNvPr>
          <p:cNvGrpSpPr/>
          <p:nvPr/>
        </p:nvGrpSpPr>
        <p:grpSpPr>
          <a:xfrm>
            <a:off x="852854" y="2558990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D229A8-5ABF-4926-9F38-0F6C7C32AB3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11D454-061B-4EC8-BC91-1CAA4BF8EFB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D6CA5B-FE88-4637-83AA-CA2E341437FB}"/>
              </a:ext>
            </a:extLst>
          </p:cNvPr>
          <p:cNvGrpSpPr/>
          <p:nvPr/>
        </p:nvGrpSpPr>
        <p:grpSpPr>
          <a:xfrm>
            <a:off x="852854" y="4212272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E3232F-917C-4D9B-AC72-C6134A4493A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1B92CD-91E1-481A-A0B1-63ED7925694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19BF0-072E-4F2D-BF9F-CA27CDA2AC6F}"/>
              </a:ext>
            </a:extLst>
          </p:cNvPr>
          <p:cNvGrpSpPr/>
          <p:nvPr/>
        </p:nvGrpSpPr>
        <p:grpSpPr>
          <a:xfrm>
            <a:off x="1862163" y="5052645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1C030A-F833-4CDF-91B7-AF4D509CFD5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7F7728-6B04-494B-9DAF-ABE1D31F373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CDF9E12F-EB65-42D1-BAF8-F9458D957A74}"/>
              </a:ext>
            </a:extLst>
          </p:cNvPr>
          <p:cNvGrpSpPr/>
          <p:nvPr/>
        </p:nvGrpSpPr>
        <p:grpSpPr>
          <a:xfrm>
            <a:off x="4607268" y="2184397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BB94CA-4ADF-4498-B61E-2F01C1A17F53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DEB946-9F45-48A0-9DD3-6148E7AD8DF0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C0F6A6-CBFB-4886-9B8A-526B0BC9FA72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814017-4F14-4BDB-9D1A-F43EA0E4C866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7F67F9-F59C-47A7-BC3D-FB401D34243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25667-ACBC-494E-B39F-31F2B3ACE03C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C7F484-476B-43DB-B15B-A4335BCF6FD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그룹 62">
            <a:extLst>
              <a:ext uri="{FF2B5EF4-FFF2-40B4-BE49-F238E27FC236}">
                <a16:creationId xmlns:a16="http://schemas.microsoft.com/office/drawing/2014/main" id="{6009DFDA-BBEF-4285-97C5-0B255450F49A}"/>
              </a:ext>
            </a:extLst>
          </p:cNvPr>
          <p:cNvGrpSpPr/>
          <p:nvPr/>
        </p:nvGrpSpPr>
        <p:grpSpPr>
          <a:xfrm>
            <a:off x="5533403" y="3992865"/>
            <a:ext cx="1107260" cy="891714"/>
            <a:chOff x="9900592" y="3481411"/>
            <a:chExt cx="1532190" cy="1233924"/>
          </a:xfrm>
        </p:grpSpPr>
        <p:grpSp>
          <p:nvGrpSpPr>
            <p:cNvPr id="34" name="그룹 64">
              <a:extLst>
                <a:ext uri="{FF2B5EF4-FFF2-40B4-BE49-F238E27FC236}">
                  <a16:creationId xmlns:a16="http://schemas.microsoft.com/office/drawing/2014/main" id="{332DDA13-A2D2-497D-B406-43F1AC96AD6B}"/>
                </a:ext>
              </a:extLst>
            </p:cNvPr>
            <p:cNvGrpSpPr/>
            <p:nvPr/>
          </p:nvGrpSpPr>
          <p:grpSpPr>
            <a:xfrm>
              <a:off x="9900593" y="3481411"/>
              <a:ext cx="1532189" cy="385808"/>
              <a:chOff x="5134373" y="3131004"/>
              <a:chExt cx="1431908" cy="315692"/>
            </a:xfrm>
          </p:grpSpPr>
          <p:sp>
            <p:nvSpPr>
              <p:cNvPr id="41" name="직사각형 6">
                <a:extLst>
                  <a:ext uri="{FF2B5EF4-FFF2-40B4-BE49-F238E27FC236}">
                    <a16:creationId xmlns:a16="http://schemas.microsoft.com/office/drawing/2014/main" id="{B5A55F46-DC64-436F-8D94-4FE8A8A9E64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자유형: 도형 72">
                <a:extLst>
                  <a:ext uri="{FF2B5EF4-FFF2-40B4-BE49-F238E27FC236}">
                    <a16:creationId xmlns:a16="http://schemas.microsoft.com/office/drawing/2014/main" id="{86838551-03AA-4A66-9C85-451CC09BF345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" name="그룹 65">
              <a:extLst>
                <a:ext uri="{FF2B5EF4-FFF2-40B4-BE49-F238E27FC236}">
                  <a16:creationId xmlns:a16="http://schemas.microsoft.com/office/drawing/2014/main" id="{316EB57C-AE13-4E68-A8D7-367157D0990A}"/>
                </a:ext>
              </a:extLst>
            </p:cNvPr>
            <p:cNvGrpSpPr/>
            <p:nvPr/>
          </p:nvGrpSpPr>
          <p:grpSpPr>
            <a:xfrm>
              <a:off x="9900592" y="3905469"/>
              <a:ext cx="1532189" cy="385808"/>
              <a:chOff x="5018098" y="3131004"/>
              <a:chExt cx="1431908" cy="315692"/>
            </a:xfrm>
          </p:grpSpPr>
          <p:sp>
            <p:nvSpPr>
              <p:cNvPr id="39" name="직사각형 6">
                <a:extLst>
                  <a:ext uri="{FF2B5EF4-FFF2-40B4-BE49-F238E27FC236}">
                    <a16:creationId xmlns:a16="http://schemas.microsoft.com/office/drawing/2014/main" id="{BFCA9D7F-FD68-477D-ACDA-7EB2ADFFE0D4}"/>
                  </a:ext>
                </a:extLst>
              </p:cNvPr>
              <p:cNvSpPr/>
              <p:nvPr/>
            </p:nvSpPr>
            <p:spPr>
              <a:xfrm>
                <a:off x="5092049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자유형: 도형 70">
                <a:extLst>
                  <a:ext uri="{FF2B5EF4-FFF2-40B4-BE49-F238E27FC236}">
                    <a16:creationId xmlns:a16="http://schemas.microsoft.com/office/drawing/2014/main" id="{51DED5B8-60CB-4EBF-BBC6-02DB115914B9}"/>
                  </a:ext>
                </a:extLst>
              </p:cNvPr>
              <p:cNvSpPr/>
              <p:nvPr/>
            </p:nvSpPr>
            <p:spPr>
              <a:xfrm>
                <a:off x="5018098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그룹 66">
              <a:extLst>
                <a:ext uri="{FF2B5EF4-FFF2-40B4-BE49-F238E27FC236}">
                  <a16:creationId xmlns:a16="http://schemas.microsoft.com/office/drawing/2014/main" id="{82A35A7F-A72F-428E-A562-69AEBED6536C}"/>
                </a:ext>
              </a:extLst>
            </p:cNvPr>
            <p:cNvGrpSpPr/>
            <p:nvPr/>
          </p:nvGrpSpPr>
          <p:grpSpPr>
            <a:xfrm>
              <a:off x="9900593" y="4329527"/>
              <a:ext cx="1532189" cy="385808"/>
              <a:chOff x="5134373" y="3131004"/>
              <a:chExt cx="1431908" cy="315692"/>
            </a:xfrm>
          </p:grpSpPr>
          <p:sp>
            <p:nvSpPr>
              <p:cNvPr id="37" name="직사각형 6">
                <a:extLst>
                  <a:ext uri="{FF2B5EF4-FFF2-40B4-BE49-F238E27FC236}">
                    <a16:creationId xmlns:a16="http://schemas.microsoft.com/office/drawing/2014/main" id="{96F29844-E1D5-4076-9B5C-42F2ACFAC2E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자유형: 도형 68">
                <a:extLst>
                  <a:ext uri="{FF2B5EF4-FFF2-40B4-BE49-F238E27FC236}">
                    <a16:creationId xmlns:a16="http://schemas.microsoft.com/office/drawing/2014/main" id="{9CCAC58C-624F-4C1B-952B-441778ED7E4F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Chord 14">
            <a:extLst>
              <a:ext uri="{FF2B5EF4-FFF2-40B4-BE49-F238E27FC236}">
                <a16:creationId xmlns:a16="http://schemas.microsoft.com/office/drawing/2014/main" id="{95E032CB-F7FC-4F55-AC05-4C5DFDFF18D5}"/>
              </a:ext>
            </a:extLst>
          </p:cNvPr>
          <p:cNvSpPr/>
          <p:nvPr/>
        </p:nvSpPr>
        <p:spPr>
          <a:xfrm>
            <a:off x="5664655" y="2846508"/>
            <a:ext cx="844756" cy="10660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899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9F04DE-A6D9-4AC9-831B-090E3886C73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23A98-8698-4BB8-96C7-CBC49B13DC92}"/>
              </a:ext>
            </a:extLst>
          </p:cNvPr>
          <p:cNvSpPr txBox="1"/>
          <p:nvPr/>
        </p:nvSpPr>
        <p:spPr>
          <a:xfrm>
            <a:off x="6716996" y="2533359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336C7-74D8-4887-A0E7-1C1735D84249}"/>
              </a:ext>
            </a:extLst>
          </p:cNvPr>
          <p:cNvSpPr txBox="1"/>
          <p:nvPr/>
        </p:nvSpPr>
        <p:spPr>
          <a:xfrm>
            <a:off x="6792738" y="5410573"/>
            <a:ext cx="48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731A095B-2A1E-48C0-B0D8-912DD354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008001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56979FD7-346C-498B-8E7E-75E9760E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008001"/>
            <a:ext cx="1905712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AF49A-5E91-4A84-840B-7F0B35E7AC29}"/>
              </a:ext>
            </a:extLst>
          </p:cNvPr>
          <p:cNvSpPr txBox="1"/>
          <p:nvPr/>
        </p:nvSpPr>
        <p:spPr>
          <a:xfrm>
            <a:off x="7227651" y="1461912"/>
            <a:ext cx="4302335" cy="100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  Presentation Designed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79149-572C-40A3-A37D-0AEC9933A200}"/>
              </a:ext>
            </a:extLst>
          </p:cNvPr>
          <p:cNvGrpSpPr/>
          <p:nvPr/>
        </p:nvGrpSpPr>
        <p:grpSpPr>
          <a:xfrm rot="20328779" flipH="1">
            <a:off x="333148" y="1788067"/>
            <a:ext cx="3252050" cy="1379003"/>
            <a:chOff x="2855642" y="1729428"/>
            <a:chExt cx="6480725" cy="2748096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CA60154-8119-47A9-AEC1-D9F4DC54063E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3633848-575C-4649-B608-ADBE6156C904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7D5AD825-C6ED-412E-9AD8-1752352C7F2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8041F7-EF12-4235-8F7A-E50660E91C07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46E61B-F685-4DCF-BA97-2A3C4F3EC31D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374473E-5B80-4901-8656-6860ABE6150C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173891-AF67-48A5-8CF7-5BFB9BE6A454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D2210F-79E9-44DC-AD61-770D8B112BB4}"/>
              </a:ext>
            </a:extLst>
          </p:cNvPr>
          <p:cNvSpPr txBox="1"/>
          <p:nvPr/>
        </p:nvSpPr>
        <p:spPr>
          <a:xfrm>
            <a:off x="7298108" y="4355264"/>
            <a:ext cx="190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740F1-4A97-4D42-A885-58205E7050EA}"/>
              </a:ext>
            </a:extLst>
          </p:cNvPr>
          <p:cNvSpPr txBox="1"/>
          <p:nvPr/>
        </p:nvSpPr>
        <p:spPr>
          <a:xfrm>
            <a:off x="9565081" y="4355263"/>
            <a:ext cx="190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291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:a16="http://schemas.microsoft.com/office/drawing/2014/main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80276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1315634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1315635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1587758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3619984" y="170769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3619986" y="163035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8FDC561-B30F-4A44-87B4-A0C4B7A83534}"/>
              </a:ext>
            </a:extLst>
          </p:cNvPr>
          <p:cNvSpPr/>
          <p:nvPr/>
        </p:nvSpPr>
        <p:spPr>
          <a:xfrm>
            <a:off x="3892109" y="5262431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5852242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5852244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A833B9A-BB6B-45A8-B1D6-EACFD077E0FF}"/>
              </a:ext>
            </a:extLst>
          </p:cNvPr>
          <p:cNvSpPr/>
          <p:nvPr/>
        </p:nvSpPr>
        <p:spPr>
          <a:xfrm>
            <a:off x="6124367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F0BC413-0667-4BFF-AC85-A34314195F2F}"/>
              </a:ext>
            </a:extLst>
          </p:cNvPr>
          <p:cNvSpPr/>
          <p:nvPr/>
        </p:nvSpPr>
        <p:spPr>
          <a:xfrm>
            <a:off x="8084500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139A3D6-F5A9-476A-AEFA-D01CC102FB09}"/>
              </a:ext>
            </a:extLst>
          </p:cNvPr>
          <p:cNvSpPr/>
          <p:nvPr/>
        </p:nvSpPr>
        <p:spPr>
          <a:xfrm>
            <a:off x="8084502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4D47FA64-40F5-4623-816B-FC4EF5EB434E}"/>
              </a:ext>
            </a:extLst>
          </p:cNvPr>
          <p:cNvSpPr/>
          <p:nvPr/>
        </p:nvSpPr>
        <p:spPr>
          <a:xfrm>
            <a:off x="8356625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848688-BE91-4A7D-B0EB-9626281A67A5}"/>
              </a:ext>
            </a:extLst>
          </p:cNvPr>
          <p:cNvGrpSpPr/>
          <p:nvPr/>
        </p:nvGrpSpPr>
        <p:grpSpPr>
          <a:xfrm>
            <a:off x="1451726" y="2410829"/>
            <a:ext cx="1616459" cy="2400658"/>
            <a:chOff x="819820" y="3646109"/>
            <a:chExt cx="1411829" cy="2400658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E9766-4291-42D6-859A-049F1F036B2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C145-71A0-4FA0-9FC0-6D8EB7EC5A0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072DBC-8025-4D6C-BFB1-40432453A23F}"/>
              </a:ext>
            </a:extLst>
          </p:cNvPr>
          <p:cNvGrpSpPr/>
          <p:nvPr/>
        </p:nvGrpSpPr>
        <p:grpSpPr>
          <a:xfrm>
            <a:off x="5986047" y="2410829"/>
            <a:ext cx="1616459" cy="1846660"/>
            <a:chOff x="819820" y="3646109"/>
            <a:chExt cx="1411829" cy="1846660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96001-17D0-49A5-B68A-98E9D9632C36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35A733-C71C-4212-8A86-731DA887531B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CFB69-38A5-49A6-B7D8-577A9486BB3A}"/>
              </a:ext>
            </a:extLst>
          </p:cNvPr>
          <p:cNvGrpSpPr/>
          <p:nvPr/>
        </p:nvGrpSpPr>
        <p:grpSpPr>
          <a:xfrm>
            <a:off x="8218305" y="2410829"/>
            <a:ext cx="1616459" cy="1477329"/>
            <a:chOff x="819820" y="3646109"/>
            <a:chExt cx="1411829" cy="1477329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78A8FC-2D93-41AB-9F25-2E2F0020DB6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804A2D-2D0A-4CBC-A17E-C20D10A47806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398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47" y="172181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6D98AA-512C-4DFF-A953-7C24609C6A72}"/>
              </a:ext>
            </a:extLst>
          </p:cNvPr>
          <p:cNvGrpSpPr/>
          <p:nvPr/>
        </p:nvGrpSpPr>
        <p:grpSpPr>
          <a:xfrm>
            <a:off x="3753787" y="2410829"/>
            <a:ext cx="1616459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88EC9D-65A0-4A68-9D8A-51F1FB92EFAE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3E1904-5176-4A2A-9270-7A0767FA657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FF1A10-F654-4393-BB55-6F506FEAD896}"/>
              </a:ext>
            </a:extLst>
          </p:cNvPr>
          <p:cNvGrpSpPr/>
          <p:nvPr/>
        </p:nvGrpSpPr>
        <p:grpSpPr>
          <a:xfrm>
            <a:off x="166405" y="4504534"/>
            <a:ext cx="11830907" cy="1345729"/>
            <a:chOff x="218993" y="3367301"/>
            <a:chExt cx="11830907" cy="1345729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0888E96-39A0-4839-82F2-71DE98329ED0}"/>
                </a:ext>
              </a:extLst>
            </p:cNvPr>
            <p:cNvSpPr/>
            <p:nvPr userDrawn="1"/>
          </p:nvSpPr>
          <p:spPr>
            <a:xfrm>
              <a:off x="1007933" y="434286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CC7127-4CE6-49CE-9B03-5093F316481A}"/>
                </a:ext>
              </a:extLst>
            </p:cNvPr>
            <p:cNvSpPr/>
            <p:nvPr userDrawn="1"/>
          </p:nvSpPr>
          <p:spPr>
            <a:xfrm>
              <a:off x="1378874" y="431092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05D9A39-8B64-4E38-82FB-F88423FF3A63}"/>
                </a:ext>
              </a:extLst>
            </p:cNvPr>
            <p:cNvSpPr/>
            <p:nvPr userDrawn="1"/>
          </p:nvSpPr>
          <p:spPr>
            <a:xfrm>
              <a:off x="218993" y="439475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3ADAC02-F03C-44DD-8377-F716E8C5E217}"/>
                </a:ext>
              </a:extLst>
            </p:cNvPr>
            <p:cNvSpPr/>
            <p:nvPr userDrawn="1"/>
          </p:nvSpPr>
          <p:spPr>
            <a:xfrm>
              <a:off x="543793" y="443851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441557B-CAD9-4DB2-BC3A-89E506A9DADB}"/>
                </a:ext>
              </a:extLst>
            </p:cNvPr>
            <p:cNvSpPr/>
            <p:nvPr userDrawn="1"/>
          </p:nvSpPr>
          <p:spPr>
            <a:xfrm>
              <a:off x="1435389" y="37161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469A4AC-3D8F-4DFA-9BC0-2638B4FEE96C}"/>
                </a:ext>
              </a:extLst>
            </p:cNvPr>
            <p:cNvSpPr/>
            <p:nvPr userDrawn="1"/>
          </p:nvSpPr>
          <p:spPr>
            <a:xfrm>
              <a:off x="559606" y="3917711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6BD89D6-35E3-4959-9B8F-3449C8BCA196}"/>
                </a:ext>
              </a:extLst>
            </p:cNvPr>
            <p:cNvSpPr/>
            <p:nvPr userDrawn="1"/>
          </p:nvSpPr>
          <p:spPr>
            <a:xfrm>
              <a:off x="602918" y="351322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D503DAE-607F-4A7C-8D7D-6A8C1317FFE1}"/>
                </a:ext>
              </a:extLst>
            </p:cNvPr>
            <p:cNvSpPr/>
            <p:nvPr userDrawn="1"/>
          </p:nvSpPr>
          <p:spPr>
            <a:xfrm>
              <a:off x="3006128" y="43269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A08B5F2-2D6F-4FA3-9614-077C95D977C7}"/>
                </a:ext>
              </a:extLst>
            </p:cNvPr>
            <p:cNvSpPr/>
            <p:nvPr userDrawn="1"/>
          </p:nvSpPr>
          <p:spPr>
            <a:xfrm>
              <a:off x="2958692" y="40050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058672D-56FC-4F49-824F-33FD92CBBA75}"/>
                </a:ext>
              </a:extLst>
            </p:cNvPr>
            <p:cNvSpPr/>
            <p:nvPr userDrawn="1"/>
          </p:nvSpPr>
          <p:spPr>
            <a:xfrm>
              <a:off x="1847450" y="4234815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CC8BD02-A109-4A2F-93CE-B26CA548C7CA}"/>
                </a:ext>
              </a:extLst>
            </p:cNvPr>
            <p:cNvSpPr/>
            <p:nvPr userDrawn="1"/>
          </p:nvSpPr>
          <p:spPr>
            <a:xfrm>
              <a:off x="2287925" y="3605777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9C65BB-A74F-40D5-A953-AC0095CF1A5C}"/>
                </a:ext>
              </a:extLst>
            </p:cNvPr>
            <p:cNvSpPr/>
            <p:nvPr userDrawn="1"/>
          </p:nvSpPr>
          <p:spPr>
            <a:xfrm>
              <a:off x="3277433" y="345827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2E1C793-C207-479D-AD0A-54F6EA152FCE}"/>
                </a:ext>
              </a:extLst>
            </p:cNvPr>
            <p:cNvSpPr/>
            <p:nvPr userDrawn="1"/>
          </p:nvSpPr>
          <p:spPr>
            <a:xfrm>
              <a:off x="2260382" y="413697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FE7789D-8A90-4005-A023-884D5086692B}"/>
                </a:ext>
              </a:extLst>
            </p:cNvPr>
            <p:cNvSpPr/>
            <p:nvPr userDrawn="1"/>
          </p:nvSpPr>
          <p:spPr>
            <a:xfrm>
              <a:off x="2103043" y="354580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E483A62-1A2B-4CED-9057-9BC79CB74D08}"/>
                </a:ext>
              </a:extLst>
            </p:cNvPr>
            <p:cNvSpPr/>
            <p:nvPr userDrawn="1"/>
          </p:nvSpPr>
          <p:spPr>
            <a:xfrm>
              <a:off x="3340527" y="3885182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BD22538-FBAB-47EB-B993-CC5D5E18D66D}"/>
                </a:ext>
              </a:extLst>
            </p:cNvPr>
            <p:cNvSpPr/>
            <p:nvPr userDrawn="1"/>
          </p:nvSpPr>
          <p:spPr>
            <a:xfrm>
              <a:off x="4664554" y="4349674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E754F91-3581-4EDF-BC76-0EAC1BEB0791}"/>
                </a:ext>
              </a:extLst>
            </p:cNvPr>
            <p:cNvSpPr/>
            <p:nvPr userDrawn="1"/>
          </p:nvSpPr>
          <p:spPr>
            <a:xfrm>
              <a:off x="3563133" y="422602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E846E34-42E5-4BE0-9E74-FB67294A707C}"/>
                </a:ext>
              </a:extLst>
            </p:cNvPr>
            <p:cNvSpPr/>
            <p:nvPr userDrawn="1"/>
          </p:nvSpPr>
          <p:spPr>
            <a:xfrm>
              <a:off x="3993788" y="39503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5E17B6C-E61D-46D7-A1F9-3536E49CC51A}"/>
                </a:ext>
              </a:extLst>
            </p:cNvPr>
            <p:cNvSpPr/>
            <p:nvPr userDrawn="1"/>
          </p:nvSpPr>
          <p:spPr>
            <a:xfrm>
              <a:off x="4467273" y="36284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13A0663-541F-4C32-A06B-EDD34795134A}"/>
                </a:ext>
              </a:extLst>
            </p:cNvPr>
            <p:cNvSpPr/>
            <p:nvPr userDrawn="1"/>
          </p:nvSpPr>
          <p:spPr>
            <a:xfrm>
              <a:off x="4258822" y="420993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A1DF755-EBCF-44DA-B0E2-59D0CB3ADDEA}"/>
                </a:ext>
              </a:extLst>
            </p:cNvPr>
            <p:cNvSpPr/>
            <p:nvPr userDrawn="1"/>
          </p:nvSpPr>
          <p:spPr>
            <a:xfrm>
              <a:off x="3922706" y="351134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9E74155-75CF-4B74-BCB0-A07B228E9C20}"/>
                </a:ext>
              </a:extLst>
            </p:cNvPr>
            <p:cNvSpPr/>
            <p:nvPr userDrawn="1"/>
          </p:nvSpPr>
          <p:spPr>
            <a:xfrm>
              <a:off x="5893999" y="4268738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A2362D5-370E-42CA-B58E-A71EDEF34C94}"/>
                </a:ext>
              </a:extLst>
            </p:cNvPr>
            <p:cNvSpPr/>
            <p:nvPr userDrawn="1"/>
          </p:nvSpPr>
          <p:spPr>
            <a:xfrm>
              <a:off x="6002206" y="404394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8D0A457-FD0A-4F45-89D9-48A1CF01706D}"/>
                </a:ext>
              </a:extLst>
            </p:cNvPr>
            <p:cNvSpPr/>
            <p:nvPr userDrawn="1"/>
          </p:nvSpPr>
          <p:spPr>
            <a:xfrm>
              <a:off x="4842325" y="420560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3347846-5B7A-4626-B07E-FABB6BBE6F63}"/>
                </a:ext>
              </a:extLst>
            </p:cNvPr>
            <p:cNvSpPr/>
            <p:nvPr userDrawn="1"/>
          </p:nvSpPr>
          <p:spPr>
            <a:xfrm>
              <a:off x="5331440" y="372248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7AB384D-E849-44D5-AF23-C6D22CEFFFFE}"/>
                </a:ext>
              </a:extLst>
            </p:cNvPr>
            <p:cNvSpPr/>
            <p:nvPr userDrawn="1"/>
          </p:nvSpPr>
          <p:spPr>
            <a:xfrm>
              <a:off x="5924619" y="353714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E2738CA-06A4-49F6-82FF-EA47292B3197}"/>
                </a:ext>
              </a:extLst>
            </p:cNvPr>
            <p:cNvSpPr/>
            <p:nvPr userDrawn="1"/>
          </p:nvSpPr>
          <p:spPr>
            <a:xfrm>
              <a:off x="5245890" y="4105972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CD4E8B5-B84B-4C3D-9406-423BDC314712}"/>
                </a:ext>
              </a:extLst>
            </p:cNvPr>
            <p:cNvSpPr/>
            <p:nvPr userDrawn="1"/>
          </p:nvSpPr>
          <p:spPr>
            <a:xfrm>
              <a:off x="5223948" y="337891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C3EB166-58B1-4E2E-B264-BD98663884D6}"/>
                </a:ext>
              </a:extLst>
            </p:cNvPr>
            <p:cNvSpPr/>
            <p:nvPr userDrawn="1"/>
          </p:nvSpPr>
          <p:spPr>
            <a:xfrm>
              <a:off x="7298614" y="389048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4F33BFF-9FD7-4EC6-8006-D136E153B124}"/>
                </a:ext>
              </a:extLst>
            </p:cNvPr>
            <p:cNvSpPr/>
            <p:nvPr userDrawn="1"/>
          </p:nvSpPr>
          <p:spPr>
            <a:xfrm>
              <a:off x="7553330" y="430722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F3879DA-B414-42F7-9CAA-E1261CCF4592}"/>
                </a:ext>
              </a:extLst>
            </p:cNvPr>
            <p:cNvSpPr/>
            <p:nvPr userDrawn="1"/>
          </p:nvSpPr>
          <p:spPr>
            <a:xfrm>
              <a:off x="6393449" y="431323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A2358A3-AFA1-4FF8-B805-868ADFAF38C6}"/>
                </a:ext>
              </a:extLst>
            </p:cNvPr>
            <p:cNvSpPr/>
            <p:nvPr userDrawn="1"/>
          </p:nvSpPr>
          <p:spPr>
            <a:xfrm>
              <a:off x="6882564" y="390794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7F59670-2D31-450E-9741-16C548A89E3D}"/>
                </a:ext>
              </a:extLst>
            </p:cNvPr>
            <p:cNvSpPr/>
            <p:nvPr userDrawn="1"/>
          </p:nvSpPr>
          <p:spPr>
            <a:xfrm>
              <a:off x="7356049" y="358601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B8EDFF8-9D29-48F4-B05C-D803867C98C4}"/>
                </a:ext>
              </a:extLst>
            </p:cNvPr>
            <p:cNvSpPr/>
            <p:nvPr userDrawn="1"/>
          </p:nvSpPr>
          <p:spPr>
            <a:xfrm>
              <a:off x="6991456" y="4196946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3F73681-D889-4C74-BF77-571B5D54655B}"/>
                </a:ext>
              </a:extLst>
            </p:cNvPr>
            <p:cNvSpPr/>
            <p:nvPr userDrawn="1"/>
          </p:nvSpPr>
          <p:spPr>
            <a:xfrm>
              <a:off x="6745221" y="348822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8CAF0EA-5524-4C75-9296-B48BE962CE56}"/>
                </a:ext>
              </a:extLst>
            </p:cNvPr>
            <p:cNvSpPr/>
            <p:nvPr userDrawn="1"/>
          </p:nvSpPr>
          <p:spPr>
            <a:xfrm>
              <a:off x="9138208" y="409523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EBED72-4813-46E7-9E44-936365949514}"/>
                </a:ext>
              </a:extLst>
            </p:cNvPr>
            <p:cNvSpPr/>
            <p:nvPr userDrawn="1"/>
          </p:nvSpPr>
          <p:spPr>
            <a:xfrm>
              <a:off x="9104454" y="449268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2022BCF-76D6-4AE2-A68D-5368CBDF0C6F}"/>
                </a:ext>
              </a:extLst>
            </p:cNvPr>
            <p:cNvSpPr/>
            <p:nvPr userDrawn="1"/>
          </p:nvSpPr>
          <p:spPr>
            <a:xfrm>
              <a:off x="9858003" y="4186227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56F8A2E-865E-4431-9976-24AF1EF870F6}"/>
                </a:ext>
              </a:extLst>
            </p:cNvPr>
            <p:cNvSpPr/>
            <p:nvPr userDrawn="1"/>
          </p:nvSpPr>
          <p:spPr>
            <a:xfrm>
              <a:off x="8433688" y="409340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F1C7919-A9D7-44CF-BFFA-2CFD80E53E2A}"/>
                </a:ext>
              </a:extLst>
            </p:cNvPr>
            <p:cNvSpPr/>
            <p:nvPr userDrawn="1"/>
          </p:nvSpPr>
          <p:spPr>
            <a:xfrm>
              <a:off x="8907173" y="377147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86CC85E-F563-451D-B335-6DE4E376195D}"/>
                </a:ext>
              </a:extLst>
            </p:cNvPr>
            <p:cNvSpPr/>
            <p:nvPr userDrawn="1"/>
          </p:nvSpPr>
          <p:spPr>
            <a:xfrm>
              <a:off x="7966360" y="406272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B1E25BE-8C54-40A3-9E0B-565DAC3D9360}"/>
                </a:ext>
              </a:extLst>
            </p:cNvPr>
            <p:cNvSpPr/>
            <p:nvPr userDrawn="1"/>
          </p:nvSpPr>
          <p:spPr>
            <a:xfrm>
              <a:off x="8502358" y="355685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146D9C3-80DD-45B0-9925-4492DF608936}"/>
                </a:ext>
              </a:extLst>
            </p:cNvPr>
            <p:cNvSpPr/>
            <p:nvPr userDrawn="1"/>
          </p:nvSpPr>
          <p:spPr>
            <a:xfrm>
              <a:off x="10720706" y="3787201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4325BCE-104A-45A6-87AB-C5F302CDE9DF}"/>
                </a:ext>
              </a:extLst>
            </p:cNvPr>
            <p:cNvSpPr/>
            <p:nvPr userDrawn="1"/>
          </p:nvSpPr>
          <p:spPr>
            <a:xfrm>
              <a:off x="10685548" y="420412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D80C149-7CE8-47B4-AE82-375A22B3222E}"/>
                </a:ext>
              </a:extLst>
            </p:cNvPr>
            <p:cNvSpPr/>
            <p:nvPr userDrawn="1"/>
          </p:nvSpPr>
          <p:spPr>
            <a:xfrm>
              <a:off x="9525666" y="428795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73DD011-9AB8-4D77-9D69-289AB378D9FE}"/>
                </a:ext>
              </a:extLst>
            </p:cNvPr>
            <p:cNvSpPr/>
            <p:nvPr userDrawn="1"/>
          </p:nvSpPr>
          <p:spPr>
            <a:xfrm>
              <a:off x="10014781" y="380484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9BAFCF3-7347-4B42-B729-3E5482CF57B6}"/>
                </a:ext>
              </a:extLst>
            </p:cNvPr>
            <p:cNvSpPr/>
            <p:nvPr userDrawn="1"/>
          </p:nvSpPr>
          <p:spPr>
            <a:xfrm>
              <a:off x="10488266" y="348291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8F629C2-16FD-4615-9C3E-72A96312121F}"/>
                </a:ext>
              </a:extLst>
            </p:cNvPr>
            <p:cNvSpPr/>
            <p:nvPr userDrawn="1"/>
          </p:nvSpPr>
          <p:spPr>
            <a:xfrm>
              <a:off x="10279816" y="406438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8E4EF07-FB90-46A1-96AE-5ED2AF17F3F7}"/>
                </a:ext>
              </a:extLst>
            </p:cNvPr>
            <p:cNvSpPr/>
            <p:nvPr userDrawn="1"/>
          </p:nvSpPr>
          <p:spPr>
            <a:xfrm>
              <a:off x="9608297" y="355154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01A6770-953B-4106-A75F-D007E5AD15CF}"/>
                </a:ext>
              </a:extLst>
            </p:cNvPr>
            <p:cNvSpPr/>
            <p:nvPr userDrawn="1"/>
          </p:nvSpPr>
          <p:spPr>
            <a:xfrm>
              <a:off x="11241790" y="4321585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806B243-3811-4F3A-8C61-C9C2DBA4FA78}"/>
                </a:ext>
              </a:extLst>
            </p:cNvPr>
            <p:cNvSpPr/>
            <p:nvPr userDrawn="1"/>
          </p:nvSpPr>
          <p:spPr>
            <a:xfrm>
              <a:off x="11912557" y="41377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3A0FA47-0AD2-4F32-8A11-49238B459370}"/>
                </a:ext>
              </a:extLst>
            </p:cNvPr>
            <p:cNvSpPr/>
            <p:nvPr userDrawn="1"/>
          </p:nvSpPr>
          <p:spPr>
            <a:xfrm>
              <a:off x="10752676" y="422159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364B217-6545-4749-A701-389E3731D191}"/>
                </a:ext>
              </a:extLst>
            </p:cNvPr>
            <p:cNvSpPr/>
            <p:nvPr userDrawn="1"/>
          </p:nvSpPr>
          <p:spPr>
            <a:xfrm>
              <a:off x="11241790" y="373848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7CE0D63-3DB0-41F4-88FA-E79ACBE73DF7}"/>
                </a:ext>
              </a:extLst>
            </p:cNvPr>
            <p:cNvSpPr/>
            <p:nvPr userDrawn="1"/>
          </p:nvSpPr>
          <p:spPr>
            <a:xfrm>
              <a:off x="11715276" y="341655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CA4AD2C-2553-438A-8255-CFC6E16349BF}"/>
                </a:ext>
              </a:extLst>
            </p:cNvPr>
            <p:cNvSpPr/>
            <p:nvPr userDrawn="1"/>
          </p:nvSpPr>
          <p:spPr>
            <a:xfrm>
              <a:off x="11506825" y="399802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5D2B461-60A6-4D23-8CC7-C21D5AF88764}"/>
                </a:ext>
              </a:extLst>
            </p:cNvPr>
            <p:cNvSpPr/>
            <p:nvPr userDrawn="1"/>
          </p:nvSpPr>
          <p:spPr>
            <a:xfrm>
              <a:off x="10990355" y="336730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3BE38A2-40F0-4FB7-812A-6B4E82D58D3C}"/>
                </a:ext>
              </a:extLst>
            </p:cNvPr>
            <p:cNvSpPr/>
            <p:nvPr userDrawn="1"/>
          </p:nvSpPr>
          <p:spPr>
            <a:xfrm>
              <a:off x="2491125" y="380885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3A6F01-7225-4178-81DA-01FCAE2D7601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C58C90-DDDC-47A9-922E-5E8B8D9EE0C7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A53A8B1-4F89-4497-B232-BF9579D36BE9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A738BC4-CADE-42BB-B913-F9088A8B568D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8A5866-6E9B-417E-8398-F08D061FDE5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6EC5150-FD78-4E36-8DD5-5E3E2CE8597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61009D2-CBED-4B77-868F-CA46396BB5D9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1FF249F-F419-4669-964D-E4860EF88CE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0E2117-1A4F-44EF-AE77-27836AC6DA2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2D5A58A-B2A5-49B6-865F-89BA529F8348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8CED064-1B55-4029-81DE-76AFE5BFE64B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94421C-5B04-4DEA-8FF4-847709E95D23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587934E-2BF9-414C-9D31-13D437CC9D0A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B1ABCD4-D17B-46F9-A647-9D59A383561F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279FA3-BC9F-4873-9890-8AE4DAA8ECDA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847C63-4932-40A1-AE79-7A9F28C72476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CA3D7B-08A6-4043-9276-9B37D0C467C7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EC65D4-299F-4BF8-8A86-191C25DA304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716D984-90EC-4596-96BF-CCE7BED59FAC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2EC643D-3CF9-46C8-85C7-827E753C7F6B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5ABD29-CC80-457F-B5F7-0D6C8E5C3E39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BF9E042-B0A9-4469-AA4D-7590593EB14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4FF26F3-1441-4F15-BFD3-7B752B369CF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F4E328B-DE29-4E73-AF90-C77D771A869B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BCC6E5-D550-4FF5-AA10-7B71D6564966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현 96">
              <a:extLst>
                <a:ext uri="{FF2B5EF4-FFF2-40B4-BE49-F238E27FC236}">
                  <a16:creationId xmlns:a16="http://schemas.microsoft.com/office/drawing/2014/main" id="{D39A0157-C894-4D19-8FA3-BAA8D97403AD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7">
              <a:extLst>
                <a:ext uri="{FF2B5EF4-FFF2-40B4-BE49-F238E27FC236}">
                  <a16:creationId xmlns:a16="http://schemas.microsoft.com/office/drawing/2014/main" id="{2D0A07A6-B5F5-40C2-8A39-89F92DAF102A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id="{40088CE9-3ACB-4E74-9BE1-E88ACB3AD592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C34D36-C2C0-40A1-9116-D7AA632D4AB5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FAA8945-1E2E-4DC6-B28C-9B3646218D29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25CAE5-9153-43AF-B2A4-892454CF72C2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2B5291-349D-4078-93DE-35858A763780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0DABA2D-0206-4D5F-80E4-71651C4B650C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3384D99-D6E6-46CF-B834-EFFA18C40C9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EC25FB-81B7-4C0A-8BFC-E52889CF5FD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A47305-6C25-46F5-92F0-69D3D1235BB3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56DE48B-F5DD-469B-919F-2184C612816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D7D75C-C161-4647-B1C7-2616FDBE0BB0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25B45D2-C4E1-4433-A324-B36A8A9CEEF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6F91851-F5D3-4444-80A4-90BAECB32040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3F545B-BFA3-4941-8C06-8CB408042E7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D200BE-06B2-4383-A9CC-A2E21B9ED6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CF832C-54D9-4F2C-B28A-D57ED67FBCC7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22274B-E1AA-4349-B3A1-AF0823EEDC56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  <a:solidFill>
            <a:schemeClr val="bg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FD5709A-E029-4483-A85F-1C54228C858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grpFill/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3EE3056-6DAC-43E9-A03C-69F4911BB34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7C4C0CD-B43A-4D3B-A729-30B1D6A84B4E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11B1F6E-55E6-4D26-917E-6373C8E7C1A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E7DE704-6209-47F5-BD00-D182EB95857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9C26B7B-F2D5-4F7C-B475-F7F8990960C6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5EFE878-121D-43E3-A2A7-09D49E168100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5A91931-8CB3-44CF-8915-BA75E1981942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59E9339-D043-4C98-BF2A-4462908A983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6E33D85-398D-4310-BFEC-4E93BBFD6BFD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516675B-6CB0-40AF-ADC0-3B200D8BE6E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CA8B83-E554-4196-860F-ADCC2B36E491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D15C3BB-66B1-493A-9DBD-EB0ACF8191CF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FE4766D-9BC7-4C0B-BF7E-382B10E3126D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1C5AFC2-D17E-451F-B9CF-63052CA5A41B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37A4628-952A-4FDB-83AA-624713C5B4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4FEA53A-2C49-439D-9816-328811E4E28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2CBDE0F-CA9F-4DEF-9BC2-8F158AC93F4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D59C9B2-E733-40CC-B576-678645F6BBDB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9C2FBC6-7CDE-4279-97CF-5D86F508EA2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C83E51-AF8E-49A5-AEEF-0FBC8A650DD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C0DD979-64C8-42CC-AB58-55CF47FB76A8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F02F08F-BC8D-4367-A065-359D40CC0DA2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6C09040-6655-46CA-87F3-F462D0DE3AAA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631F9DC-BAC4-4158-90D0-D42B5735164D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83E1C89-2A7C-4545-9091-0CCF6E812022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ADAB87F-4DCC-4DEB-98BB-39C1122887E2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164BA71-583C-4D75-B4FE-53EDFAA88102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F1D23C-6213-480F-8DAD-12A5CEB1DC5B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CA05E8C-2B32-4529-A57B-701448F88EF6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A616174-ED03-4805-B9DD-D721279AD6E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98C5A1-822C-4B3F-98AC-1B883AB5568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764C3AB-0443-48DD-9CCC-D2173B2BBAA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577510F-AC47-4DB5-9AA5-B625E2728569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5FE861D-9140-4562-9B75-E95D9C28F995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E476972-D31B-4C55-9AE8-77302445AB9E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3A7AEE1-BD0C-4424-A195-5B060AE25EB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3125B97-7669-4B95-BD7D-13E8A4BB965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6735B78-31E7-45F4-8C36-8DE3C679AD26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659CB7C-EDB0-4898-8CF5-20A5E15FE85F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319DC66-8569-4724-AAC5-5CF9A322D5E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3A48F73-B426-4601-A446-4ED08BEBA4B3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C4E3804-E0A4-4644-BB2B-7737C96057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A206D2-6159-4AA9-AEB7-29AE1ED31679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7E8AFB5-42A3-4604-A0F6-E40D854B2930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0DC7616-766B-461F-9AD9-16E40B72ABD8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6B17E3-768B-4368-928D-F524814DAB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B370F9C-D60F-4F34-8186-B7A828289D8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0324F0C-011C-4E9E-8949-83FFE79296D7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B026FE-8A93-425A-BA6E-3D9F3FD89FD4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CCFD2BC-2D62-4A10-9ED7-52D1111530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7CB2851-5BBF-4234-9154-4D79CDB32F67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5458181-3C5B-4B56-875C-A32FBCEB7C43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9F86944-3033-41A9-8166-0E33EBCC6A4E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6D6EC50-7C74-4E85-909D-C19335A710B2}"/>
              </a:ext>
            </a:extLst>
          </p:cNvPr>
          <p:cNvGrpSpPr/>
          <p:nvPr/>
        </p:nvGrpSpPr>
        <p:grpSpPr>
          <a:xfrm>
            <a:off x="4515243" y="929164"/>
            <a:ext cx="2266936" cy="3721169"/>
            <a:chOff x="1589533" y="1116515"/>
            <a:chExt cx="3026615" cy="4968176"/>
          </a:xfrm>
          <a:effectLst/>
        </p:grpSpPr>
        <p:sp>
          <p:nvSpPr>
            <p:cNvPr id="200" name="Oval 17">
              <a:extLst>
                <a:ext uri="{FF2B5EF4-FFF2-40B4-BE49-F238E27FC236}">
                  <a16:creationId xmlns:a16="http://schemas.microsoft.com/office/drawing/2014/main" id="{7EBB7C4E-F6A3-4F2D-8DEB-10C49645AA4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1" name="Oval 17">
              <a:extLst>
                <a:ext uri="{FF2B5EF4-FFF2-40B4-BE49-F238E27FC236}">
                  <a16:creationId xmlns:a16="http://schemas.microsoft.com/office/drawing/2014/main" id="{9140C652-D02A-47F7-9C9B-3516D170E1F2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17">
              <a:extLst>
                <a:ext uri="{FF2B5EF4-FFF2-40B4-BE49-F238E27FC236}">
                  <a16:creationId xmlns:a16="http://schemas.microsoft.com/office/drawing/2014/main" id="{7DF07CC7-8339-4221-AE84-1DAE14B7C219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17">
              <a:extLst>
                <a:ext uri="{FF2B5EF4-FFF2-40B4-BE49-F238E27FC236}">
                  <a16:creationId xmlns:a16="http://schemas.microsoft.com/office/drawing/2014/main" id="{98108950-F7C2-4F4B-ABD9-7D58E03F0370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17">
              <a:extLst>
                <a:ext uri="{FF2B5EF4-FFF2-40B4-BE49-F238E27FC236}">
                  <a16:creationId xmlns:a16="http://schemas.microsoft.com/office/drawing/2014/main" id="{BDE4BEB3-1559-4790-80C2-361173A0C7FD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4027385-3232-4802-8AE6-3BD1123359E5}"/>
              </a:ext>
            </a:extLst>
          </p:cNvPr>
          <p:cNvGrpSpPr/>
          <p:nvPr/>
        </p:nvGrpSpPr>
        <p:grpSpPr>
          <a:xfrm>
            <a:off x="7497775" y="1864501"/>
            <a:ext cx="4100254" cy="809930"/>
            <a:chOff x="3866265" y="1442486"/>
            <a:chExt cx="4217679" cy="809930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46AACE5-03C3-4FEB-ADE2-707F3FFAFDC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DA70E63-2F12-46CE-A600-AF7843B8BBF4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B2A4889-96C6-4C11-8D54-BE04D7CA886E}"/>
              </a:ext>
            </a:extLst>
          </p:cNvPr>
          <p:cNvGrpSpPr/>
          <p:nvPr/>
        </p:nvGrpSpPr>
        <p:grpSpPr>
          <a:xfrm>
            <a:off x="7497775" y="3889156"/>
            <a:ext cx="4100254" cy="809930"/>
            <a:chOff x="3866265" y="1442486"/>
            <a:chExt cx="4217679" cy="809930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21B7B50B-2796-4E70-9A55-C3565B674B1F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731D571-650D-4513-8763-EBCEBB828668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C0EB350-C17D-4E70-A1D8-4482FA5CB85B}"/>
              </a:ext>
            </a:extLst>
          </p:cNvPr>
          <p:cNvGrpSpPr/>
          <p:nvPr/>
        </p:nvGrpSpPr>
        <p:grpSpPr>
          <a:xfrm>
            <a:off x="7497775" y="2876828"/>
            <a:ext cx="4100254" cy="809930"/>
            <a:chOff x="3866265" y="1442486"/>
            <a:chExt cx="4217679" cy="809930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FEFC44A-6EE5-4C0A-98E6-EA2F29186C0F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4D0DB93-B932-4B45-B1AA-FCCB0A31DE6B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BB2B14D-085C-4253-AEA4-0B888EBC33C2}"/>
              </a:ext>
            </a:extLst>
          </p:cNvPr>
          <p:cNvGrpSpPr/>
          <p:nvPr/>
        </p:nvGrpSpPr>
        <p:grpSpPr>
          <a:xfrm>
            <a:off x="7497775" y="852174"/>
            <a:ext cx="4100254" cy="809930"/>
            <a:chOff x="3866265" y="1442486"/>
            <a:chExt cx="4217679" cy="809930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E8C4D58-A918-4FFF-8F53-43A259471BB3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006F023-9DE8-479D-95CA-E229F96C01E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9131A1A-1304-41AE-B1CA-08BFA4C0D94C}"/>
              </a:ext>
            </a:extLst>
          </p:cNvPr>
          <p:cNvGrpSpPr/>
          <p:nvPr/>
        </p:nvGrpSpPr>
        <p:grpSpPr>
          <a:xfrm>
            <a:off x="2713096" y="3365945"/>
            <a:ext cx="1204714" cy="1204714"/>
            <a:chOff x="2116863" y="3644339"/>
            <a:chExt cx="979176" cy="979176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7F01D60-B7F0-4844-B1A2-3BC84CDC0440}"/>
              </a:ext>
            </a:extLst>
          </p:cNvPr>
          <p:cNvGrpSpPr/>
          <p:nvPr/>
        </p:nvGrpSpPr>
        <p:grpSpPr>
          <a:xfrm>
            <a:off x="-3373" y="3444677"/>
            <a:ext cx="3155739" cy="1643520"/>
            <a:chOff x="-3373" y="3444677"/>
            <a:chExt cx="3155739" cy="1643520"/>
          </a:xfrm>
        </p:grpSpPr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59B1269F-C54A-457C-8387-1FF216F40BFD}"/>
              </a:ext>
            </a:extLst>
          </p:cNvPr>
          <p:cNvSpPr txBox="1"/>
          <p:nvPr/>
        </p:nvSpPr>
        <p:spPr>
          <a:xfrm>
            <a:off x="593972" y="527268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BFFC719-6701-49EE-839F-1A2E00757D7A}"/>
              </a:ext>
            </a:extLst>
          </p:cNvPr>
          <p:cNvSpPr txBox="1"/>
          <p:nvPr/>
        </p:nvSpPr>
        <p:spPr>
          <a:xfrm>
            <a:off x="570573" y="903412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5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8B34FC-6F7B-4020-9EBB-EF298C97741C}"/>
              </a:ext>
            </a:extLst>
          </p:cNvPr>
          <p:cNvGrpSpPr/>
          <p:nvPr/>
        </p:nvGrpSpPr>
        <p:grpSpPr>
          <a:xfrm>
            <a:off x="1514475" y="1492722"/>
            <a:ext cx="3050125" cy="4695806"/>
            <a:chOff x="1055150" y="2140422"/>
            <a:chExt cx="4612225" cy="46958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7F2288-8721-4FAB-B620-A698E8E94CB8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F9862-13E8-47A6-9D99-922435BB2BF3}"/>
                </a:ext>
              </a:extLst>
            </p:cNvPr>
            <p:cNvSpPr txBox="1"/>
            <p:nvPr/>
          </p:nvSpPr>
          <p:spPr>
            <a:xfrm>
              <a:off x="1055150" y="2865910"/>
              <a:ext cx="461222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 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8689269" y="3906082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One Column 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A0A3E2-8014-4A7E-A406-E8364C69E84F}"/>
              </a:ext>
            </a:extLst>
          </p:cNvPr>
          <p:cNvSpPr/>
          <p:nvPr/>
        </p:nvSpPr>
        <p:spPr>
          <a:xfrm>
            <a:off x="702574" y="949475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F77D99D-4238-4FD4-8116-EACA10442B11}"/>
              </a:ext>
            </a:extLst>
          </p:cNvPr>
          <p:cNvSpPr/>
          <p:nvPr/>
        </p:nvSpPr>
        <p:spPr>
          <a:xfrm rot="10800000">
            <a:off x="5741299" y="5416700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3FDF47-04EE-4AAB-B35D-BBDA56C93142}"/>
              </a:ext>
            </a:extLst>
          </p:cNvPr>
          <p:cNvGrpSpPr/>
          <p:nvPr/>
        </p:nvGrpSpPr>
        <p:grpSpPr>
          <a:xfrm>
            <a:off x="1283750" y="2178522"/>
            <a:ext cx="4612225" cy="3018453"/>
            <a:chOff x="1055150" y="2140422"/>
            <a:chExt cx="4612225" cy="30184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0F0BBD-798D-4EDD-B1FA-3C49412B6AD2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FB393F-ABD3-4A7D-8382-AF347E478E7B}"/>
                </a:ext>
              </a:extLst>
            </p:cNvPr>
            <p:cNvSpPr txBox="1"/>
            <p:nvPr/>
          </p:nvSpPr>
          <p:spPr>
            <a:xfrm>
              <a:off x="1055150" y="2665885"/>
              <a:ext cx="461222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DF1E0CE-93C9-47B4-992E-2B88D78DFE7A}"/>
              </a:ext>
            </a:extLst>
          </p:cNvPr>
          <p:cNvSpPr txBox="1">
            <a:spLocks/>
          </p:cNvSpPr>
          <p:nvPr/>
        </p:nvSpPr>
        <p:spPr>
          <a:xfrm>
            <a:off x="7927195" y="206691"/>
            <a:ext cx="3562231" cy="1752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Column Infographic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857460" y="2629120"/>
            <a:ext cx="433453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7857460" y="3602660"/>
            <a:ext cx="433454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1" name="그룹 5">
            <a:extLst>
              <a:ext uri="{FF2B5EF4-FFF2-40B4-BE49-F238E27FC236}">
                <a16:creationId xmlns:a16="http://schemas.microsoft.com/office/drawing/2014/main" id="{7422AD33-2DDB-4CCE-BAEF-CFB532428F03}"/>
              </a:ext>
            </a:extLst>
          </p:cNvPr>
          <p:cNvGrpSpPr/>
          <p:nvPr/>
        </p:nvGrpSpPr>
        <p:grpSpPr>
          <a:xfrm>
            <a:off x="2798888" y="2104367"/>
            <a:ext cx="2138307" cy="4171658"/>
            <a:chOff x="3539504" y="1812927"/>
            <a:chExt cx="2156062" cy="420629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A7C200D-3108-4132-BCC9-2732AB20B9BA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5CEAF8BE-86F5-43A7-944C-36A24787C99B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4E948A21-313B-4A8B-87A4-E54D3DDD6AF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760BAC7-F3EA-40FB-B37B-9EBB1800293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06" name="Round Same Side Corner Rectangle 3">
                <a:extLst>
                  <a:ext uri="{FF2B5EF4-FFF2-40B4-BE49-F238E27FC236}">
                    <a16:creationId xmlns:a16="http://schemas.microsoft.com/office/drawing/2014/main" id="{B3B6BC31-2288-47B7-A7E4-F3802AFD9B2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CA3A67B-33F4-4A83-8878-A150C8EBA932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B59C7A7-3FE3-4129-A87B-F586BA03EC9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04" name="Round Same Side Corner Rectangle 8">
                <a:extLst>
                  <a:ext uri="{FF2B5EF4-FFF2-40B4-BE49-F238E27FC236}">
                    <a16:creationId xmlns:a16="http://schemas.microsoft.com/office/drawing/2014/main" id="{B52D6555-6C74-4AD7-83AD-6C49EB9F7592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DBA13A6-0DC4-4EF4-9B71-DA299B39BD6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32BB30C-F97C-4C70-AFAA-41B24F7C289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02" name="Round Same Side Corner Rectangle 9">
                <a:extLst>
                  <a:ext uri="{FF2B5EF4-FFF2-40B4-BE49-F238E27FC236}">
                    <a16:creationId xmlns:a16="http://schemas.microsoft.com/office/drawing/2014/main" id="{F62186BC-18B5-47A0-B392-3F83FF44A15D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A0E7C93-B822-41E2-8FC2-263C7FB9250F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0EB9F60-7559-4D22-9F2F-84D10102273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00" name="Round Same Side Corner Rectangle 10">
                <a:extLst>
                  <a:ext uri="{FF2B5EF4-FFF2-40B4-BE49-F238E27FC236}">
                    <a16:creationId xmlns:a16="http://schemas.microsoft.com/office/drawing/2014/main" id="{6CA60BEC-C101-4CA5-8900-D994E5528D5D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F2E0F0A-D6F1-45E3-A6AD-957F4C97D945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3AF8980-030D-4AC2-AF1F-A3F4A5C0A2F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98" name="Round Same Side Corner Rectangle 11">
                <a:extLst>
                  <a:ext uri="{FF2B5EF4-FFF2-40B4-BE49-F238E27FC236}">
                    <a16:creationId xmlns:a16="http://schemas.microsoft.com/office/drawing/2014/main" id="{C250264C-42F5-4E02-AADF-56FAD63FA19E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04A6061-C374-477D-9644-293E9E82CA41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3FD4BA-EABD-4F0A-891A-E83B3AFFE3D7}"/>
              </a:ext>
            </a:extLst>
          </p:cNvPr>
          <p:cNvGrpSpPr/>
          <p:nvPr/>
        </p:nvGrpSpPr>
        <p:grpSpPr>
          <a:xfrm rot="17683639">
            <a:off x="5377313" y="1201386"/>
            <a:ext cx="1702227" cy="2794200"/>
            <a:chOff x="1589533" y="1116515"/>
            <a:chExt cx="3026615" cy="4968176"/>
          </a:xfrm>
          <a:effectLst/>
        </p:grpSpPr>
        <p:sp>
          <p:nvSpPr>
            <p:cNvPr id="111" name="Oval 17">
              <a:extLst>
                <a:ext uri="{FF2B5EF4-FFF2-40B4-BE49-F238E27FC236}">
                  <a16:creationId xmlns:a16="http://schemas.microsoft.com/office/drawing/2014/main" id="{5A4E0624-0874-4F49-AD62-B66AA32D0E7E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12" name="Oval 17">
              <a:extLst>
                <a:ext uri="{FF2B5EF4-FFF2-40B4-BE49-F238E27FC236}">
                  <a16:creationId xmlns:a16="http://schemas.microsoft.com/office/drawing/2014/main" id="{75088D5A-560B-433E-A5E7-07FCE2E5E5F6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7">
              <a:extLst>
                <a:ext uri="{FF2B5EF4-FFF2-40B4-BE49-F238E27FC236}">
                  <a16:creationId xmlns:a16="http://schemas.microsoft.com/office/drawing/2014/main" id="{DEBB7765-5035-44E7-8E00-A1AB652E85E6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7">
              <a:extLst>
                <a:ext uri="{FF2B5EF4-FFF2-40B4-BE49-F238E27FC236}">
                  <a16:creationId xmlns:a16="http://schemas.microsoft.com/office/drawing/2014/main" id="{F0CAAA51-C7A8-45BC-ACFA-3AD35444D9FF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7">
              <a:extLst>
                <a:ext uri="{FF2B5EF4-FFF2-40B4-BE49-F238E27FC236}">
                  <a16:creationId xmlns:a16="http://schemas.microsoft.com/office/drawing/2014/main" id="{EBF9B94F-675C-4557-A9CC-D0409DE615BA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1" name="그룹 4">
            <a:extLst>
              <a:ext uri="{FF2B5EF4-FFF2-40B4-BE49-F238E27FC236}">
                <a16:creationId xmlns:a16="http://schemas.microsoft.com/office/drawing/2014/main" id="{A81F57B9-4515-4DD0-87B6-068F659DFC0C}"/>
              </a:ext>
            </a:extLst>
          </p:cNvPr>
          <p:cNvGrpSpPr/>
          <p:nvPr/>
        </p:nvGrpSpPr>
        <p:grpSpPr>
          <a:xfrm>
            <a:off x="405273" y="3759590"/>
            <a:ext cx="2264566" cy="2698426"/>
            <a:chOff x="4737812" y="2390015"/>
            <a:chExt cx="3159394" cy="376469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AFB42B0-E69F-4EB4-BFB3-885628F4225B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1891EA6C-D40F-4EED-A941-D562B382DE6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Rectangle 8">
                <a:extLst>
                  <a:ext uri="{FF2B5EF4-FFF2-40B4-BE49-F238E27FC236}">
                    <a16:creationId xmlns:a16="http://schemas.microsoft.com/office/drawing/2014/main" id="{374AE1EC-E005-4BE8-BF6F-C8748A7A4AF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Rectangle 8">
                <a:extLst>
                  <a:ext uri="{FF2B5EF4-FFF2-40B4-BE49-F238E27FC236}">
                    <a16:creationId xmlns:a16="http://schemas.microsoft.com/office/drawing/2014/main" id="{52FA58BC-2026-4728-8270-2ACB04BDFE2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0" name="Rectangle 8">
                <a:extLst>
                  <a:ext uri="{FF2B5EF4-FFF2-40B4-BE49-F238E27FC236}">
                    <a16:creationId xmlns:a16="http://schemas.microsoft.com/office/drawing/2014/main" id="{E6E5D002-AAF9-4365-B7B2-FD17BC9B41FE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861230F8-EE62-4C18-AF1B-64375A68A169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3" name="Rounded Rectangle 1">
              <a:extLst>
                <a:ext uri="{FF2B5EF4-FFF2-40B4-BE49-F238E27FC236}">
                  <a16:creationId xmlns:a16="http://schemas.microsoft.com/office/drawing/2014/main" id="{F2D12CA4-B578-49D1-AAB1-D3E6D3672E61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Rounded Rectangle 1">
              <a:extLst>
                <a:ext uri="{FF2B5EF4-FFF2-40B4-BE49-F238E27FC236}">
                  <a16:creationId xmlns:a16="http://schemas.microsoft.com/office/drawing/2014/main" id="{6711A572-9A6A-4369-BCF3-93A23EE9EB70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Rounded Rectangle 1">
              <a:extLst>
                <a:ext uri="{FF2B5EF4-FFF2-40B4-BE49-F238E27FC236}">
                  <a16:creationId xmlns:a16="http://schemas.microsoft.com/office/drawing/2014/main" id="{2ADCD65F-0149-4ACE-BB4B-294A1CD1F25E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Rounded Rectangle 1">
              <a:extLst>
                <a:ext uri="{FF2B5EF4-FFF2-40B4-BE49-F238E27FC236}">
                  <a16:creationId xmlns:a16="http://schemas.microsoft.com/office/drawing/2014/main" id="{3383BEBA-DA6F-4137-A022-65092AF384D6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2" name="그룹 7">
            <a:extLst>
              <a:ext uri="{FF2B5EF4-FFF2-40B4-BE49-F238E27FC236}">
                <a16:creationId xmlns:a16="http://schemas.microsoft.com/office/drawing/2014/main" id="{7AD544EE-CF05-49B1-BFF1-CA9D3FF646B5}"/>
              </a:ext>
            </a:extLst>
          </p:cNvPr>
          <p:cNvGrpSpPr/>
          <p:nvPr/>
        </p:nvGrpSpPr>
        <p:grpSpPr>
          <a:xfrm>
            <a:off x="7265967" y="4228259"/>
            <a:ext cx="1152720" cy="2227365"/>
            <a:chOff x="9555832" y="3403687"/>
            <a:chExt cx="1584176" cy="3061053"/>
          </a:xfrm>
        </p:grpSpPr>
        <p:sp>
          <p:nvSpPr>
            <p:cNvPr id="133" name="Trapezoid 132">
              <a:extLst>
                <a:ext uri="{FF2B5EF4-FFF2-40B4-BE49-F238E27FC236}">
                  <a16:creationId xmlns:a16="http://schemas.microsoft.com/office/drawing/2014/main" id="{C6126C0D-6770-48F6-B108-FD182A070AC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A49173A-2F53-4ACA-BD38-C69AE22AC830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35" name="Freeform 27">
                <a:extLst>
                  <a:ext uri="{FF2B5EF4-FFF2-40B4-BE49-F238E27FC236}">
                    <a16:creationId xmlns:a16="http://schemas.microsoft.com/office/drawing/2014/main" id="{A8E3DEDE-4F4F-4C9A-8F33-20B009D513F2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Freeform 28">
                <a:extLst>
                  <a:ext uri="{FF2B5EF4-FFF2-40B4-BE49-F238E27FC236}">
                    <a16:creationId xmlns:a16="http://schemas.microsoft.com/office/drawing/2014/main" id="{66CA6F20-1F5A-4BC2-9045-690360D9D9E6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BC99D62-24F4-4A06-9CA2-17F3E635A679}"/>
              </a:ext>
            </a:extLst>
          </p:cNvPr>
          <p:cNvGrpSpPr/>
          <p:nvPr/>
        </p:nvGrpSpPr>
        <p:grpSpPr>
          <a:xfrm>
            <a:off x="395391" y="1"/>
            <a:ext cx="2354304" cy="3327384"/>
            <a:chOff x="808111" y="-20084"/>
            <a:chExt cx="3896959" cy="550764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A8E5DFF-19E4-4814-B1ED-71FF6A48F854}"/>
                </a:ext>
              </a:extLst>
            </p:cNvPr>
            <p:cNvGrpSpPr/>
            <p:nvPr/>
          </p:nvGrpSpPr>
          <p:grpSpPr>
            <a:xfrm>
              <a:off x="3942094" y="-1847"/>
              <a:ext cx="762976" cy="3863294"/>
              <a:chOff x="3942094" y="-1847"/>
              <a:chExt cx="762976" cy="3863294"/>
            </a:xfrm>
            <a:solidFill>
              <a:schemeClr val="accent2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1FBC552-F01E-42F0-9DBC-F700221CABAE}"/>
                  </a:ext>
                </a:extLst>
              </p:cNvPr>
              <p:cNvSpPr/>
              <p:nvPr/>
            </p:nvSpPr>
            <p:spPr>
              <a:xfrm>
                <a:off x="4288244" y="-1847"/>
                <a:ext cx="72000" cy="2651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560EE1F-5211-4B24-B6C4-ADD75E0F226A}"/>
                  </a:ext>
                </a:extLst>
              </p:cNvPr>
              <p:cNvSpPr/>
              <p:nvPr/>
            </p:nvSpPr>
            <p:spPr>
              <a:xfrm rot="5400000" flipH="1">
                <a:off x="3694759" y="2851136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9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3 h 652173"/>
                  <a:gd name="connsiteX20" fmla="*/ 421371 w 1075004"/>
                  <a:gd name="connsiteY20" fmla="*/ 402653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3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1 h 652173"/>
                  <a:gd name="connsiteX29" fmla="*/ 398669 w 1075004"/>
                  <a:gd name="connsiteY29" fmla="*/ 402653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3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3 w 1075004"/>
                  <a:gd name="connsiteY77" fmla="*/ 455012 h 652173"/>
                  <a:gd name="connsiteX78" fmla="*/ 954893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9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9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6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7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4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3"/>
                    </a:cubicBezTo>
                    <a:cubicBezTo>
                      <a:pt x="438509" y="402653"/>
                      <a:pt x="429940" y="402652"/>
                      <a:pt x="421371" y="402653"/>
                    </a:cubicBezTo>
                    <a:lnTo>
                      <a:pt x="421370" y="417162"/>
                    </a:lnTo>
                    <a:lnTo>
                      <a:pt x="762268" y="381333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9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7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30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3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2"/>
                      <a:pt x="954893" y="455012"/>
                    </a:cubicBezTo>
                    <a:lnTo>
                      <a:pt x="954893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9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2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65C1E06-E941-491D-9B1B-749759F1C45B}"/>
                </a:ext>
              </a:extLst>
            </p:cNvPr>
            <p:cNvGrpSpPr/>
            <p:nvPr/>
          </p:nvGrpSpPr>
          <p:grpSpPr>
            <a:xfrm>
              <a:off x="3158599" y="-1847"/>
              <a:ext cx="762976" cy="2936601"/>
              <a:chOff x="3158599" y="-1847"/>
              <a:chExt cx="762976" cy="2936601"/>
            </a:xfrm>
            <a:solidFill>
              <a:schemeClr val="accent4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331B67C-1420-4757-B25F-61C4A22CC89E}"/>
                  </a:ext>
                </a:extLst>
              </p:cNvPr>
              <p:cNvSpPr/>
              <p:nvPr/>
            </p:nvSpPr>
            <p:spPr>
              <a:xfrm>
                <a:off x="3501625" y="-1847"/>
                <a:ext cx="72000" cy="17373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3A6DB40-17DA-4648-AB79-CCE31480CE51}"/>
                  </a:ext>
                </a:extLst>
              </p:cNvPr>
              <p:cNvSpPr/>
              <p:nvPr/>
            </p:nvSpPr>
            <p:spPr>
              <a:xfrm rot="5400000" flipH="1">
                <a:off x="2911264" y="1924443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2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9" y="345278"/>
                    </a:cubicBezTo>
                    <a:cubicBezTo>
                      <a:pt x="438510" y="345278"/>
                      <a:pt x="429940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8" y="381332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E90E815-8317-45F4-9259-F20272B0B2B9}"/>
                </a:ext>
              </a:extLst>
            </p:cNvPr>
            <p:cNvGrpSpPr/>
            <p:nvPr/>
          </p:nvGrpSpPr>
          <p:grpSpPr>
            <a:xfrm>
              <a:off x="2015424" y="-1847"/>
              <a:ext cx="1437328" cy="5489412"/>
              <a:chOff x="2015424" y="-1847"/>
              <a:chExt cx="1437328" cy="5489412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A4ECA8E-856E-45DA-A235-2A212F0B55FA}"/>
                  </a:ext>
                </a:extLst>
              </p:cNvPr>
              <p:cNvSpPr/>
              <p:nvPr/>
            </p:nvSpPr>
            <p:spPr>
              <a:xfrm>
                <a:off x="2701620" y="-1847"/>
                <a:ext cx="72000" cy="40233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ounded Rectangle 51">
                <a:extLst>
                  <a:ext uri="{FF2B5EF4-FFF2-40B4-BE49-F238E27FC236}">
                    <a16:creationId xmlns:a16="http://schemas.microsoft.com/office/drawing/2014/main" id="{160716ED-7D21-4514-909C-172EE645D281}"/>
                  </a:ext>
                </a:extLst>
              </p:cNvPr>
              <p:cNvSpPr/>
              <p:nvPr/>
            </p:nvSpPr>
            <p:spPr>
              <a:xfrm rot="5400000" flipH="1">
                <a:off x="1970982" y="4005795"/>
                <a:ext cx="1526212" cy="1437328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AD4B073-7606-449E-97F2-63476F79C7FF}"/>
                </a:ext>
              </a:extLst>
            </p:cNvPr>
            <p:cNvGrpSpPr/>
            <p:nvPr/>
          </p:nvGrpSpPr>
          <p:grpSpPr>
            <a:xfrm>
              <a:off x="808111" y="-1847"/>
              <a:ext cx="762978" cy="3628896"/>
              <a:chOff x="808111" y="-1847"/>
              <a:chExt cx="762978" cy="3628896"/>
            </a:xfrm>
            <a:solidFill>
              <a:schemeClr val="accent2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99C35138-14FF-4C04-82D7-ADC56F23BAEC}"/>
                  </a:ext>
                </a:extLst>
              </p:cNvPr>
              <p:cNvSpPr/>
              <p:nvPr/>
            </p:nvSpPr>
            <p:spPr>
              <a:xfrm>
                <a:off x="1152817" y="-1847"/>
                <a:ext cx="72000" cy="237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596DD59-AA5A-42E7-8B44-DF5B83B38641}"/>
                  </a:ext>
                </a:extLst>
              </p:cNvPr>
              <p:cNvSpPr/>
              <p:nvPr/>
            </p:nvSpPr>
            <p:spPr>
              <a:xfrm rot="5400000" flipH="1">
                <a:off x="560777" y="2616737"/>
                <a:ext cx="1257646" cy="762978"/>
              </a:xfrm>
              <a:custGeom>
                <a:avLst/>
                <a:gdLst>
                  <a:gd name="connsiteX0" fmla="*/ 782320 w 1075004"/>
                  <a:gd name="connsiteY0" fmla="*/ 253920 h 652174"/>
                  <a:gd name="connsiteX1" fmla="*/ 763875 w 1075004"/>
                  <a:gd name="connsiteY1" fmla="*/ 269397 h 652174"/>
                  <a:gd name="connsiteX2" fmla="*/ 421371 w 1075004"/>
                  <a:gd name="connsiteY2" fmla="*/ 239432 h 652174"/>
                  <a:gd name="connsiteX3" fmla="*/ 421370 w 1075004"/>
                  <a:gd name="connsiteY3" fmla="*/ 253855 h 652174"/>
                  <a:gd name="connsiteX4" fmla="*/ 447078 w 1075004"/>
                  <a:gd name="connsiteY4" fmla="*/ 253855 h 652174"/>
                  <a:gd name="connsiteX5" fmla="*/ 464104 w 1075004"/>
                  <a:gd name="connsiteY5" fmla="*/ 270881 h 652174"/>
                  <a:gd name="connsiteX6" fmla="*/ 464104 w 1075004"/>
                  <a:gd name="connsiteY6" fmla="*/ 270880 h 652174"/>
                  <a:gd name="connsiteX7" fmla="*/ 447079 w 1075004"/>
                  <a:gd name="connsiteY7" fmla="*/ 287906 h 652174"/>
                  <a:gd name="connsiteX8" fmla="*/ 421371 w 1075004"/>
                  <a:gd name="connsiteY8" fmla="*/ 287906 h 652174"/>
                  <a:gd name="connsiteX9" fmla="*/ 421371 w 1075004"/>
                  <a:gd name="connsiteY9" fmla="*/ 311228 h 652174"/>
                  <a:gd name="connsiteX10" fmla="*/ 447078 w 1075004"/>
                  <a:gd name="connsiteY10" fmla="*/ 311228 h 652174"/>
                  <a:gd name="connsiteX11" fmla="*/ 464104 w 1075004"/>
                  <a:gd name="connsiteY11" fmla="*/ 328254 h 652174"/>
                  <a:gd name="connsiteX12" fmla="*/ 464104 w 1075004"/>
                  <a:gd name="connsiteY12" fmla="*/ 328254 h 652174"/>
                  <a:gd name="connsiteX13" fmla="*/ 447079 w 1075004"/>
                  <a:gd name="connsiteY13" fmla="*/ 345279 h 652174"/>
                  <a:gd name="connsiteX14" fmla="*/ 421371 w 1075004"/>
                  <a:gd name="connsiteY14" fmla="*/ 345280 h 652174"/>
                  <a:gd name="connsiteX15" fmla="*/ 421371 w 1075004"/>
                  <a:gd name="connsiteY15" fmla="*/ 368602 h 652174"/>
                  <a:gd name="connsiteX16" fmla="*/ 447078 w 1075004"/>
                  <a:gd name="connsiteY16" fmla="*/ 368602 h 652174"/>
                  <a:gd name="connsiteX17" fmla="*/ 464104 w 1075004"/>
                  <a:gd name="connsiteY17" fmla="*/ 385628 h 652174"/>
                  <a:gd name="connsiteX18" fmla="*/ 464104 w 1075004"/>
                  <a:gd name="connsiteY18" fmla="*/ 385628 h 652174"/>
                  <a:gd name="connsiteX19" fmla="*/ 447079 w 1075004"/>
                  <a:gd name="connsiteY19" fmla="*/ 402653 h 652174"/>
                  <a:gd name="connsiteX20" fmla="*/ 421371 w 1075004"/>
                  <a:gd name="connsiteY20" fmla="*/ 402653 h 652174"/>
                  <a:gd name="connsiteX21" fmla="*/ 421370 w 1075004"/>
                  <a:gd name="connsiteY21" fmla="*/ 417163 h 652174"/>
                  <a:gd name="connsiteX22" fmla="*/ 762268 w 1075004"/>
                  <a:gd name="connsiteY22" fmla="*/ 381333 h 652174"/>
                  <a:gd name="connsiteX23" fmla="*/ 780980 w 1075004"/>
                  <a:gd name="connsiteY23" fmla="*/ 396486 h 652174"/>
                  <a:gd name="connsiteX24" fmla="*/ 765828 w 1075004"/>
                  <a:gd name="connsiteY24" fmla="*/ 415198 h 652174"/>
                  <a:gd name="connsiteX25" fmla="*/ 415893 w 1075004"/>
                  <a:gd name="connsiteY25" fmla="*/ 451978 h 652174"/>
                  <a:gd name="connsiteX26" fmla="*/ 397181 w 1075004"/>
                  <a:gd name="connsiteY26" fmla="*/ 436825 h 652174"/>
                  <a:gd name="connsiteX27" fmla="*/ 398889 w 1075004"/>
                  <a:gd name="connsiteY27" fmla="*/ 431061 h 652174"/>
                  <a:gd name="connsiteX28" fmla="*/ 398669 w 1075004"/>
                  <a:gd name="connsiteY28" fmla="*/ 430531 h 652174"/>
                  <a:gd name="connsiteX29" fmla="*/ 398669 w 1075004"/>
                  <a:gd name="connsiteY29" fmla="*/ 402653 h 652174"/>
                  <a:gd name="connsiteX30" fmla="*/ 372962 w 1075004"/>
                  <a:gd name="connsiteY30" fmla="*/ 402654 h 652174"/>
                  <a:gd name="connsiteX31" fmla="*/ 355936 w 1075004"/>
                  <a:gd name="connsiteY31" fmla="*/ 385628 h 652174"/>
                  <a:gd name="connsiteX32" fmla="*/ 372962 w 1075004"/>
                  <a:gd name="connsiteY32" fmla="*/ 368602 h 652174"/>
                  <a:gd name="connsiteX33" fmla="*/ 398669 w 1075004"/>
                  <a:gd name="connsiteY33" fmla="*/ 368602 h 652174"/>
                  <a:gd name="connsiteX34" fmla="*/ 398670 w 1075004"/>
                  <a:gd name="connsiteY34" fmla="*/ 345280 h 652174"/>
                  <a:gd name="connsiteX35" fmla="*/ 372962 w 1075004"/>
                  <a:gd name="connsiteY35" fmla="*/ 345280 h 652174"/>
                  <a:gd name="connsiteX36" fmla="*/ 355936 w 1075004"/>
                  <a:gd name="connsiteY36" fmla="*/ 328254 h 652174"/>
                  <a:gd name="connsiteX37" fmla="*/ 372962 w 1075004"/>
                  <a:gd name="connsiteY37" fmla="*/ 311229 h 652174"/>
                  <a:gd name="connsiteX38" fmla="*/ 398669 w 1075004"/>
                  <a:gd name="connsiteY38" fmla="*/ 311228 h 652174"/>
                  <a:gd name="connsiteX39" fmla="*/ 398669 w 1075004"/>
                  <a:gd name="connsiteY39" fmla="*/ 287906 h 652174"/>
                  <a:gd name="connsiteX40" fmla="*/ 372962 w 1075004"/>
                  <a:gd name="connsiteY40" fmla="*/ 287906 h 652174"/>
                  <a:gd name="connsiteX41" fmla="*/ 355936 w 1075004"/>
                  <a:gd name="connsiteY41" fmla="*/ 270881 h 652174"/>
                  <a:gd name="connsiteX42" fmla="*/ 372962 w 1075004"/>
                  <a:gd name="connsiteY42" fmla="*/ 253855 h 652174"/>
                  <a:gd name="connsiteX43" fmla="*/ 398670 w 1075004"/>
                  <a:gd name="connsiteY43" fmla="*/ 253855 h 652174"/>
                  <a:gd name="connsiteX44" fmla="*/ 398670 w 1075004"/>
                  <a:gd name="connsiteY44" fmla="*/ 226225 h 652174"/>
                  <a:gd name="connsiteX45" fmla="*/ 399282 w 1075004"/>
                  <a:gd name="connsiteY45" fmla="*/ 224746 h 652174"/>
                  <a:gd name="connsiteX46" fmla="*/ 397876 w 1075004"/>
                  <a:gd name="connsiteY46" fmla="*/ 220286 h 652174"/>
                  <a:gd name="connsiteX47" fmla="*/ 416321 w 1075004"/>
                  <a:gd name="connsiteY47" fmla="*/ 204808 h 652174"/>
                  <a:gd name="connsiteX48" fmla="*/ 766843 w 1075004"/>
                  <a:gd name="connsiteY48" fmla="*/ 235475 h 652174"/>
                  <a:gd name="connsiteX49" fmla="*/ 782320 w 1075004"/>
                  <a:gd name="connsiteY49" fmla="*/ 253920 h 652174"/>
                  <a:gd name="connsiteX50" fmla="*/ 787242 w 1075004"/>
                  <a:gd name="connsiteY50" fmla="*/ 326088 h 652174"/>
                  <a:gd name="connsiteX51" fmla="*/ 785600 w 1075004"/>
                  <a:gd name="connsiteY51" fmla="*/ 324446 h 652174"/>
                  <a:gd name="connsiteX52" fmla="*/ 785600 w 1075004"/>
                  <a:gd name="connsiteY52" fmla="*/ 237208 h 652174"/>
                  <a:gd name="connsiteX53" fmla="*/ 722116 w 1075004"/>
                  <a:gd name="connsiteY53" fmla="*/ 173723 h 652174"/>
                  <a:gd name="connsiteX54" fmla="*/ 634876 w 1075004"/>
                  <a:gd name="connsiteY54" fmla="*/ 173723 h 652174"/>
                  <a:gd name="connsiteX55" fmla="*/ 556664 w 1075004"/>
                  <a:gd name="connsiteY55" fmla="*/ 95510 h 652174"/>
                  <a:gd name="connsiteX56" fmla="*/ 95508 w 1075004"/>
                  <a:gd name="connsiteY56" fmla="*/ 95510 h 652174"/>
                  <a:gd name="connsiteX57" fmla="*/ 0 w 1075004"/>
                  <a:gd name="connsiteY57" fmla="*/ 326088 h 652174"/>
                  <a:gd name="connsiteX58" fmla="*/ 95508 w 1075004"/>
                  <a:gd name="connsiteY58" fmla="*/ 556666 h 652174"/>
                  <a:gd name="connsiteX59" fmla="*/ 556665 w 1075004"/>
                  <a:gd name="connsiteY59" fmla="*/ 556666 h 652174"/>
                  <a:gd name="connsiteX60" fmla="*/ 634877 w 1075004"/>
                  <a:gd name="connsiteY60" fmla="*/ 478453 h 652174"/>
                  <a:gd name="connsiteX61" fmla="*/ 722116 w 1075004"/>
                  <a:gd name="connsiteY61" fmla="*/ 478454 h 652174"/>
                  <a:gd name="connsiteX62" fmla="*/ 785600 w 1075004"/>
                  <a:gd name="connsiteY62" fmla="*/ 414969 h 652174"/>
                  <a:gd name="connsiteX63" fmla="*/ 785600 w 1075004"/>
                  <a:gd name="connsiteY63" fmla="*/ 327730 h 652174"/>
                  <a:gd name="connsiteX64" fmla="*/ 893383 w 1075004"/>
                  <a:gd name="connsiteY64" fmla="*/ 437431 h 652174"/>
                  <a:gd name="connsiteX65" fmla="*/ 893383 w 1075004"/>
                  <a:gd name="connsiteY65" fmla="*/ 214744 h 652174"/>
                  <a:gd name="connsiteX66" fmla="*/ 864082 w 1075004"/>
                  <a:gd name="connsiteY66" fmla="*/ 185443 h 652174"/>
                  <a:gd name="connsiteX67" fmla="*/ 834781 w 1075004"/>
                  <a:gd name="connsiteY67" fmla="*/ 214744 h 652174"/>
                  <a:gd name="connsiteX68" fmla="*/ 834781 w 1075004"/>
                  <a:gd name="connsiteY68" fmla="*/ 437432 h 652174"/>
                  <a:gd name="connsiteX69" fmla="*/ 864082 w 1075004"/>
                  <a:gd name="connsiteY69" fmla="*/ 466733 h 652174"/>
                  <a:gd name="connsiteX70" fmla="*/ 864082 w 1075004"/>
                  <a:gd name="connsiteY70" fmla="*/ 466732 h 652174"/>
                  <a:gd name="connsiteX71" fmla="*/ 893383 w 1075004"/>
                  <a:gd name="connsiteY71" fmla="*/ 437431 h 652174"/>
                  <a:gd name="connsiteX72" fmla="*/ 984194 w 1075004"/>
                  <a:gd name="connsiteY72" fmla="*/ 425711 h 652174"/>
                  <a:gd name="connsiteX73" fmla="*/ 984193 w 1075004"/>
                  <a:gd name="connsiteY73" fmla="*/ 226464 h 652174"/>
                  <a:gd name="connsiteX74" fmla="*/ 954893 w 1075004"/>
                  <a:gd name="connsiteY74" fmla="*/ 197163 h 652174"/>
                  <a:gd name="connsiteX75" fmla="*/ 925591 w 1075004"/>
                  <a:gd name="connsiteY75" fmla="*/ 226464 h 652174"/>
                  <a:gd name="connsiteX76" fmla="*/ 925591 w 1075004"/>
                  <a:gd name="connsiteY76" fmla="*/ 425711 h 652174"/>
                  <a:gd name="connsiteX77" fmla="*/ 954893 w 1075004"/>
                  <a:gd name="connsiteY77" fmla="*/ 455012 h 652174"/>
                  <a:gd name="connsiteX78" fmla="*/ 954893 w 1075004"/>
                  <a:gd name="connsiteY78" fmla="*/ 455012 h 652174"/>
                  <a:gd name="connsiteX79" fmla="*/ 984194 w 1075004"/>
                  <a:gd name="connsiteY79" fmla="*/ 425711 h 652174"/>
                  <a:gd name="connsiteX80" fmla="*/ 1075004 w 1075004"/>
                  <a:gd name="connsiteY80" fmla="*/ 402269 h 652174"/>
                  <a:gd name="connsiteX81" fmla="*/ 1075004 w 1075004"/>
                  <a:gd name="connsiteY81" fmla="*/ 249905 h 652174"/>
                  <a:gd name="connsiteX82" fmla="*/ 1045703 w 1075004"/>
                  <a:gd name="connsiteY82" fmla="*/ 220604 h 652174"/>
                  <a:gd name="connsiteX83" fmla="*/ 1016402 w 1075004"/>
                  <a:gd name="connsiteY83" fmla="*/ 249905 h 652174"/>
                  <a:gd name="connsiteX84" fmla="*/ 1016402 w 1075004"/>
                  <a:gd name="connsiteY84" fmla="*/ 402270 h 652174"/>
                  <a:gd name="connsiteX85" fmla="*/ 1045703 w 1075004"/>
                  <a:gd name="connsiteY85" fmla="*/ 431571 h 652174"/>
                  <a:gd name="connsiteX86" fmla="*/ 1045703 w 1075004"/>
                  <a:gd name="connsiteY86" fmla="*/ 431571 h 652174"/>
                  <a:gd name="connsiteX87" fmla="*/ 1075004 w 1075004"/>
                  <a:gd name="connsiteY87" fmla="*/ 402269 h 65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4">
                    <a:moveTo>
                      <a:pt x="782320" y="253920"/>
                    </a:moveTo>
                    <a:cubicBezTo>
                      <a:pt x="781500" y="263287"/>
                      <a:pt x="773242" y="270216"/>
                      <a:pt x="763875" y="269397"/>
                    </a:cubicBezTo>
                    <a:cubicBezTo>
                      <a:pt x="649707" y="259409"/>
                      <a:pt x="535539" y="249421"/>
                      <a:pt x="421371" y="239432"/>
                    </a:cubicBezTo>
                    <a:lnTo>
                      <a:pt x="421370" y="253855"/>
                    </a:lnTo>
                    <a:lnTo>
                      <a:pt x="447078" y="253855"/>
                    </a:lnTo>
                    <a:cubicBezTo>
                      <a:pt x="456482" y="253854"/>
                      <a:pt x="464104" y="261477"/>
                      <a:pt x="464104" y="270881"/>
                    </a:cubicBezTo>
                    <a:lnTo>
                      <a:pt x="464104" y="270880"/>
                    </a:lnTo>
                    <a:cubicBezTo>
                      <a:pt x="464104" y="280283"/>
                      <a:pt x="456482" y="287906"/>
                      <a:pt x="447079" y="287906"/>
                    </a:cubicBezTo>
                    <a:cubicBezTo>
                      <a:pt x="438509" y="287906"/>
                      <a:pt x="429940" y="287905"/>
                      <a:pt x="421371" y="287906"/>
                    </a:cubicBezTo>
                    <a:lnTo>
                      <a:pt x="421371" y="311228"/>
                    </a:lnTo>
                    <a:lnTo>
                      <a:pt x="447078" y="311228"/>
                    </a:lnTo>
                    <a:cubicBezTo>
                      <a:pt x="456482" y="311228"/>
                      <a:pt x="464104" y="318851"/>
                      <a:pt x="464104" y="328254"/>
                    </a:cubicBezTo>
                    <a:lnTo>
                      <a:pt x="464104" y="328254"/>
                    </a:lnTo>
                    <a:cubicBezTo>
                      <a:pt x="464104" y="337656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80"/>
                    </a:cubicBezTo>
                    <a:lnTo>
                      <a:pt x="421371" y="368602"/>
                    </a:lnTo>
                    <a:lnTo>
                      <a:pt x="447078" y="368602"/>
                    </a:lnTo>
                    <a:cubicBezTo>
                      <a:pt x="456482" y="368602"/>
                      <a:pt x="464104" y="376224"/>
                      <a:pt x="464104" y="385628"/>
                    </a:cubicBezTo>
                    <a:lnTo>
                      <a:pt x="464104" y="385628"/>
                    </a:lnTo>
                    <a:cubicBezTo>
                      <a:pt x="464104" y="395031"/>
                      <a:pt x="456481" y="402653"/>
                      <a:pt x="447079" y="402653"/>
                    </a:cubicBezTo>
                    <a:cubicBezTo>
                      <a:pt x="438509" y="402653"/>
                      <a:pt x="429940" y="402653"/>
                      <a:pt x="421371" y="402653"/>
                    </a:cubicBezTo>
                    <a:lnTo>
                      <a:pt x="421370" y="417163"/>
                    </a:lnTo>
                    <a:lnTo>
                      <a:pt x="762268" y="381333"/>
                    </a:lnTo>
                    <a:cubicBezTo>
                      <a:pt x="771619" y="380351"/>
                      <a:pt x="779997" y="387135"/>
                      <a:pt x="780980" y="396486"/>
                    </a:cubicBezTo>
                    <a:cubicBezTo>
                      <a:pt x="781963" y="405838"/>
                      <a:pt x="775179" y="414215"/>
                      <a:pt x="765828" y="415198"/>
                    </a:cubicBezTo>
                    <a:cubicBezTo>
                      <a:pt x="649182" y="427458"/>
                      <a:pt x="532538" y="439719"/>
                      <a:pt x="415893" y="451978"/>
                    </a:cubicBezTo>
                    <a:cubicBezTo>
                      <a:pt x="406541" y="452961"/>
                      <a:pt x="398164" y="446177"/>
                      <a:pt x="397181" y="436825"/>
                    </a:cubicBezTo>
                    <a:cubicBezTo>
                      <a:pt x="396959" y="434721"/>
                      <a:pt x="397132" y="432666"/>
                      <a:pt x="398889" y="431061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4"/>
                    </a:lnTo>
                    <a:cubicBezTo>
                      <a:pt x="363559" y="402654"/>
                      <a:pt x="355936" y="395032"/>
                      <a:pt x="355936" y="385628"/>
                    </a:cubicBezTo>
                    <a:cubicBezTo>
                      <a:pt x="355936" y="376225"/>
                      <a:pt x="363559" y="368602"/>
                      <a:pt x="372962" y="368602"/>
                    </a:cubicBezTo>
                    <a:lnTo>
                      <a:pt x="398669" y="368602"/>
                    </a:lnTo>
                    <a:lnTo>
                      <a:pt x="398670" y="345280"/>
                    </a:lnTo>
                    <a:lnTo>
                      <a:pt x="372962" y="345280"/>
                    </a:lnTo>
                    <a:cubicBezTo>
                      <a:pt x="363559" y="345279"/>
                      <a:pt x="355937" y="337657"/>
                      <a:pt x="355936" y="328254"/>
                    </a:cubicBezTo>
                    <a:cubicBezTo>
                      <a:pt x="355937" y="318851"/>
                      <a:pt x="363559" y="311228"/>
                      <a:pt x="372962" y="311229"/>
                    </a:cubicBezTo>
                    <a:lnTo>
                      <a:pt x="398669" y="311228"/>
                    </a:lnTo>
                    <a:lnTo>
                      <a:pt x="398669" y="287906"/>
                    </a:lnTo>
                    <a:lnTo>
                      <a:pt x="372962" y="287906"/>
                    </a:lnTo>
                    <a:cubicBezTo>
                      <a:pt x="363559" y="287906"/>
                      <a:pt x="355936" y="280284"/>
                      <a:pt x="355936" y="270881"/>
                    </a:cubicBezTo>
                    <a:cubicBezTo>
                      <a:pt x="355936" y="261477"/>
                      <a:pt x="363559" y="253855"/>
                      <a:pt x="372962" y="253855"/>
                    </a:cubicBezTo>
                    <a:lnTo>
                      <a:pt x="398670" y="253855"/>
                    </a:lnTo>
                    <a:lnTo>
                      <a:pt x="398670" y="226225"/>
                    </a:lnTo>
                    <a:cubicBezTo>
                      <a:pt x="398670" y="225700"/>
                      <a:pt x="398705" y="225183"/>
                      <a:pt x="399282" y="224746"/>
                    </a:cubicBezTo>
                    <a:lnTo>
                      <a:pt x="397876" y="220286"/>
                    </a:lnTo>
                    <a:cubicBezTo>
                      <a:pt x="398695" y="210918"/>
                      <a:pt x="406953" y="203989"/>
                      <a:pt x="416321" y="204808"/>
                    </a:cubicBezTo>
                    <a:lnTo>
                      <a:pt x="766843" y="235475"/>
                    </a:lnTo>
                    <a:cubicBezTo>
                      <a:pt x="776210" y="236295"/>
                      <a:pt x="783140" y="244552"/>
                      <a:pt x="782320" y="253920"/>
                    </a:cubicBezTo>
                    <a:close/>
                    <a:moveTo>
                      <a:pt x="787242" y="326088"/>
                    </a:moveTo>
                    <a:lnTo>
                      <a:pt x="785600" y="324446"/>
                    </a:lnTo>
                    <a:lnTo>
                      <a:pt x="785600" y="237208"/>
                    </a:lnTo>
                    <a:cubicBezTo>
                      <a:pt x="785600" y="202146"/>
                      <a:pt x="757177" y="173723"/>
                      <a:pt x="722116" y="173723"/>
                    </a:cubicBezTo>
                    <a:lnTo>
                      <a:pt x="634876" y="173723"/>
                    </a:lnTo>
                    <a:cubicBezTo>
                      <a:pt x="608806" y="147652"/>
                      <a:pt x="582735" y="121580"/>
                      <a:pt x="556664" y="95510"/>
                    </a:cubicBezTo>
                    <a:cubicBezTo>
                      <a:pt x="429319" y="-31836"/>
                      <a:pt x="222853" y="-31835"/>
                      <a:pt x="95508" y="95510"/>
                    </a:cubicBezTo>
                    <a:cubicBezTo>
                      <a:pt x="31836" y="159182"/>
                      <a:pt x="0" y="242635"/>
                      <a:pt x="0" y="326088"/>
                    </a:cubicBezTo>
                    <a:cubicBezTo>
                      <a:pt x="0" y="409541"/>
                      <a:pt x="31836" y="492993"/>
                      <a:pt x="95508" y="556666"/>
                    </a:cubicBezTo>
                    <a:cubicBezTo>
                      <a:pt x="222853" y="684011"/>
                      <a:pt x="429320" y="684011"/>
                      <a:pt x="556665" y="556666"/>
                    </a:cubicBezTo>
                    <a:lnTo>
                      <a:pt x="634877" y="478453"/>
                    </a:lnTo>
                    <a:lnTo>
                      <a:pt x="722116" y="478454"/>
                    </a:lnTo>
                    <a:cubicBezTo>
                      <a:pt x="757178" y="478453"/>
                      <a:pt x="785600" y="450030"/>
                      <a:pt x="785600" y="414969"/>
                    </a:cubicBezTo>
                    <a:lnTo>
                      <a:pt x="785600" y="327730"/>
                    </a:lnTo>
                    <a:close/>
                    <a:moveTo>
                      <a:pt x="893383" y="437431"/>
                    </a:moveTo>
                    <a:lnTo>
                      <a:pt x="893383" y="214744"/>
                    </a:lnTo>
                    <a:cubicBezTo>
                      <a:pt x="893383" y="198562"/>
                      <a:pt x="880265" y="185443"/>
                      <a:pt x="864082" y="185443"/>
                    </a:cubicBezTo>
                    <a:cubicBezTo>
                      <a:pt x="847900" y="185443"/>
                      <a:pt x="834781" y="198562"/>
                      <a:pt x="834781" y="214744"/>
                    </a:cubicBezTo>
                    <a:lnTo>
                      <a:pt x="834781" y="437432"/>
                    </a:lnTo>
                    <a:cubicBezTo>
                      <a:pt x="834781" y="453614"/>
                      <a:pt x="847900" y="466733"/>
                      <a:pt x="864082" y="466733"/>
                    </a:cubicBezTo>
                    <a:lnTo>
                      <a:pt x="864082" y="466732"/>
                    </a:lnTo>
                    <a:cubicBezTo>
                      <a:pt x="880265" y="466732"/>
                      <a:pt x="893383" y="453614"/>
                      <a:pt x="893383" y="437431"/>
                    </a:cubicBezTo>
                    <a:close/>
                    <a:moveTo>
                      <a:pt x="984194" y="425711"/>
                    </a:moveTo>
                    <a:lnTo>
                      <a:pt x="984193" y="226464"/>
                    </a:lnTo>
                    <a:cubicBezTo>
                      <a:pt x="984193" y="210282"/>
                      <a:pt x="971075" y="197164"/>
                      <a:pt x="954893" y="197163"/>
                    </a:cubicBezTo>
                    <a:cubicBezTo>
                      <a:pt x="938710" y="197164"/>
                      <a:pt x="925591" y="210282"/>
                      <a:pt x="925591" y="226464"/>
                    </a:cubicBezTo>
                    <a:lnTo>
                      <a:pt x="925591" y="425711"/>
                    </a:lnTo>
                    <a:cubicBezTo>
                      <a:pt x="925591" y="441894"/>
                      <a:pt x="938710" y="455012"/>
                      <a:pt x="954893" y="455012"/>
                    </a:cubicBezTo>
                    <a:lnTo>
                      <a:pt x="954893" y="455012"/>
                    </a:lnTo>
                    <a:cubicBezTo>
                      <a:pt x="971075" y="455012"/>
                      <a:pt x="984194" y="441893"/>
                      <a:pt x="984194" y="425711"/>
                    </a:cubicBezTo>
                    <a:close/>
                    <a:moveTo>
                      <a:pt x="1075004" y="402269"/>
                    </a:moveTo>
                    <a:lnTo>
                      <a:pt x="1075004" y="249905"/>
                    </a:lnTo>
                    <a:cubicBezTo>
                      <a:pt x="1075004" y="233722"/>
                      <a:pt x="1061885" y="220604"/>
                      <a:pt x="1045703" y="220604"/>
                    </a:cubicBezTo>
                    <a:cubicBezTo>
                      <a:pt x="1029520" y="220604"/>
                      <a:pt x="1016402" y="233722"/>
                      <a:pt x="1016402" y="249905"/>
                    </a:cubicBezTo>
                    <a:lnTo>
                      <a:pt x="1016402" y="402270"/>
                    </a:lnTo>
                    <a:cubicBezTo>
                      <a:pt x="1016402" y="418452"/>
                      <a:pt x="1029520" y="431571"/>
                      <a:pt x="1045703" y="431571"/>
                    </a:cubicBezTo>
                    <a:lnTo>
                      <a:pt x="1045703" y="431571"/>
                    </a:lnTo>
                    <a:cubicBezTo>
                      <a:pt x="1061885" y="431571"/>
                      <a:pt x="1075004" y="418452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01C011E-2CF5-4D7E-9264-BE4409A1C915}"/>
                </a:ext>
              </a:extLst>
            </p:cNvPr>
            <p:cNvGrpSpPr/>
            <p:nvPr/>
          </p:nvGrpSpPr>
          <p:grpSpPr>
            <a:xfrm>
              <a:off x="1591607" y="-20084"/>
              <a:ext cx="762976" cy="2449850"/>
              <a:chOff x="1591607" y="-20084"/>
              <a:chExt cx="762976" cy="244985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54C283F-ECEC-4C85-BBED-5019532D8F8E}"/>
                  </a:ext>
                </a:extLst>
              </p:cNvPr>
              <p:cNvSpPr/>
              <p:nvPr/>
            </p:nvSpPr>
            <p:spPr>
              <a:xfrm>
                <a:off x="1936171" y="-20084"/>
                <a:ext cx="72000" cy="118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2E5CF2E-711F-4566-985F-700EE8C6FF04}"/>
                  </a:ext>
                </a:extLst>
              </p:cNvPr>
              <p:cNvSpPr/>
              <p:nvPr/>
            </p:nvSpPr>
            <p:spPr>
              <a:xfrm rot="5400000" flipH="1">
                <a:off x="1344272" y="1419455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8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8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7 w 1075004"/>
                  <a:gd name="connsiteY22" fmla="*/ 381332 h 652173"/>
                  <a:gd name="connsiteX23" fmla="*/ 780979 w 1075004"/>
                  <a:gd name="connsiteY23" fmla="*/ 396485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69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69 w 1075004"/>
                  <a:gd name="connsiteY43" fmla="*/ 253854 h 652173"/>
                  <a:gd name="connsiteX44" fmla="*/ 398669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5 w 1075004"/>
                  <a:gd name="connsiteY46" fmla="*/ 220285 h 652173"/>
                  <a:gd name="connsiteX47" fmla="*/ 416320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5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4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3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3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3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1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3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8" y="287905"/>
                    </a:cubicBezTo>
                    <a:cubicBezTo>
                      <a:pt x="438509" y="287905"/>
                      <a:pt x="429939" y="287904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8" y="345278"/>
                    </a:cubicBezTo>
                    <a:cubicBezTo>
                      <a:pt x="438510" y="345278"/>
                      <a:pt x="429939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7" y="381332"/>
                    </a:lnTo>
                    <a:cubicBezTo>
                      <a:pt x="771619" y="380350"/>
                      <a:pt x="779997" y="387134"/>
                      <a:pt x="780979" y="396485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8" y="368601"/>
                      <a:pt x="372962" y="368601"/>
                    </a:cubicBezTo>
                    <a:lnTo>
                      <a:pt x="398669" y="368601"/>
                    </a:lnTo>
                    <a:lnTo>
                      <a:pt x="398669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69" y="253854"/>
                    </a:lnTo>
                    <a:lnTo>
                      <a:pt x="398669" y="226224"/>
                    </a:lnTo>
                    <a:cubicBezTo>
                      <a:pt x="398669" y="225699"/>
                      <a:pt x="398705" y="225182"/>
                      <a:pt x="399282" y="224745"/>
                    </a:cubicBezTo>
                    <a:lnTo>
                      <a:pt x="397875" y="220285"/>
                    </a:lnTo>
                    <a:cubicBezTo>
                      <a:pt x="398695" y="210917"/>
                      <a:pt x="406953" y="203988"/>
                      <a:pt x="416320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39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5" y="173722"/>
                    </a:cubicBezTo>
                    <a:lnTo>
                      <a:pt x="634876" y="173722"/>
                    </a:lnTo>
                    <a:cubicBezTo>
                      <a:pt x="608805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4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899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3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3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3" y="249904"/>
                    </a:lnTo>
                    <a:cubicBezTo>
                      <a:pt x="1075003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1" y="233721"/>
                      <a:pt x="1016401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B6DC035-F758-4505-80A0-F8F72D770A4C}"/>
              </a:ext>
            </a:extLst>
          </p:cNvPr>
          <p:cNvGrpSpPr/>
          <p:nvPr/>
        </p:nvGrpSpPr>
        <p:grpSpPr>
          <a:xfrm>
            <a:off x="4927290" y="4276369"/>
            <a:ext cx="2101791" cy="2102952"/>
            <a:chOff x="2265079" y="1581548"/>
            <a:chExt cx="3028217" cy="3029891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C431B3D-A930-4069-A5E2-9CCFF18BC746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8D2BDF1-2195-4767-90D5-8186C0ED0A09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5CF56AE-BEC7-4453-93DC-01E3C2042431}"/>
              </a:ext>
            </a:extLst>
          </p:cNvPr>
          <p:cNvGrpSpPr/>
          <p:nvPr/>
        </p:nvGrpSpPr>
        <p:grpSpPr>
          <a:xfrm flipH="1">
            <a:off x="7513764" y="903200"/>
            <a:ext cx="4030228" cy="2600352"/>
            <a:chOff x="1070741" y="2355612"/>
            <a:chExt cx="3613027" cy="2331169"/>
          </a:xfrm>
        </p:grpSpPr>
        <p:sp>
          <p:nvSpPr>
            <p:cNvPr id="157" name="Freeform 2">
              <a:extLst>
                <a:ext uri="{FF2B5EF4-FFF2-40B4-BE49-F238E27FC236}">
                  <a16:creationId xmlns:a16="http://schemas.microsoft.com/office/drawing/2014/main" id="{53688159-EBAA-4825-812F-99EC09430044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A0A7DFB-75C2-4FF3-9609-04DF8A0DB234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F50AA7A-54FD-48F8-8374-13974F1259B7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E92E1B1-23D2-43CC-B9BA-BB530F9E9475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05331BD-3E84-42FF-B572-3076217E5F0F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DCBE295-1816-4641-8D29-77C44356E46A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4DD437C-98D7-4C5C-B280-383E0BDF8AC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C14D2DA-7F0B-4605-BE21-D6CFF8F97771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4BC69C2-CB3E-4546-8E52-E25ECEB2BC4B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2A6B26C-7E4C-4561-BBF1-115FFE2679E9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1" name="Rounded Rectangle 14">
              <a:extLst>
                <a:ext uri="{FF2B5EF4-FFF2-40B4-BE49-F238E27FC236}">
                  <a16:creationId xmlns:a16="http://schemas.microsoft.com/office/drawing/2014/main" id="{983C3337-3AA1-4D8B-B81C-032D708EE461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Diagonal Stripe 161">
              <a:extLst>
                <a:ext uri="{FF2B5EF4-FFF2-40B4-BE49-F238E27FC236}">
                  <a16:creationId xmlns:a16="http://schemas.microsoft.com/office/drawing/2014/main" id="{08EC1A92-0ABE-4998-A0BD-1829B18B5B49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E053165-B50A-4FEC-B48F-DA9C56C21DE4}"/>
              </a:ext>
            </a:extLst>
          </p:cNvPr>
          <p:cNvGrpSpPr/>
          <p:nvPr/>
        </p:nvGrpSpPr>
        <p:grpSpPr>
          <a:xfrm flipH="1">
            <a:off x="7980349" y="2855586"/>
            <a:ext cx="2579948" cy="1094004"/>
            <a:chOff x="2855642" y="1729428"/>
            <a:chExt cx="6480725" cy="2748096"/>
          </a:xfrm>
        </p:grpSpPr>
        <p:sp>
          <p:nvSpPr>
            <p:cNvPr id="170" name="Rectangle 5">
              <a:extLst>
                <a:ext uri="{FF2B5EF4-FFF2-40B4-BE49-F238E27FC236}">
                  <a16:creationId xmlns:a16="http://schemas.microsoft.com/office/drawing/2014/main" id="{98F52491-C57B-4915-9D2E-33B09EA98DB3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5">
              <a:extLst>
                <a:ext uri="{FF2B5EF4-FFF2-40B4-BE49-F238E27FC236}">
                  <a16:creationId xmlns:a16="http://schemas.microsoft.com/office/drawing/2014/main" id="{C073CA8C-9F30-4E35-A3CD-155862C315A0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5FDF4BC2-6C02-4C1B-8ECA-016F1663C24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B32F6A1-1F27-4B48-B700-0E54BAA42639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09AC32A-859A-4AA9-A622-156EAB29D2C7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1FAD8E17-2A58-457D-AB74-551320791191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A52FF8E-B253-4B07-8F89-4DD1C0943358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1CEB0B4-BD80-423E-92A1-5B83AD9945C3}"/>
              </a:ext>
            </a:extLst>
          </p:cNvPr>
          <p:cNvGrpSpPr/>
          <p:nvPr/>
        </p:nvGrpSpPr>
        <p:grpSpPr>
          <a:xfrm rot="10800000" flipH="1" flipV="1">
            <a:off x="8971723" y="4622543"/>
            <a:ext cx="1721060" cy="1721060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EC8A518-6067-4062-B12F-985AFCCD8967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C4A8008-E5B1-481C-8FD8-FD13A1E8B71F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FAD22B7-5820-4BC6-A5C8-739F6DD132CE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그룹 14">
            <a:extLst>
              <a:ext uri="{FF2B5EF4-FFF2-40B4-BE49-F238E27FC236}">
                <a16:creationId xmlns:a16="http://schemas.microsoft.com/office/drawing/2014/main" id="{FBBAA118-5360-453A-8D14-71D423C2BD31}"/>
              </a:ext>
            </a:extLst>
          </p:cNvPr>
          <p:cNvGrpSpPr/>
          <p:nvPr/>
        </p:nvGrpSpPr>
        <p:grpSpPr>
          <a:xfrm rot="5400000">
            <a:off x="10022774" y="4786621"/>
            <a:ext cx="2675777" cy="766891"/>
            <a:chOff x="4592236" y="5223977"/>
            <a:chExt cx="4061372" cy="1164009"/>
          </a:xfrm>
        </p:grpSpPr>
        <p:sp>
          <p:nvSpPr>
            <p:cNvPr id="182" name="Parallelogram 181">
              <a:extLst>
                <a:ext uri="{FF2B5EF4-FFF2-40B4-BE49-F238E27FC236}">
                  <a16:creationId xmlns:a16="http://schemas.microsoft.com/office/drawing/2014/main" id="{61A7F023-6337-4074-A15E-921C9E963C65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자유형: 도형 71">
              <a:extLst>
                <a:ext uri="{FF2B5EF4-FFF2-40B4-BE49-F238E27FC236}">
                  <a16:creationId xmlns:a16="http://schemas.microsoft.com/office/drawing/2014/main" id="{1900DB8E-B5F3-4D99-942E-4EEA3B912EA8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8F4BD20-C765-4C4B-8B63-FFB4BFADC22A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188" name="Trapezoid 33">
                <a:extLst>
                  <a:ext uri="{FF2B5EF4-FFF2-40B4-BE49-F238E27FC236}">
                    <a16:creationId xmlns:a16="http://schemas.microsoft.com/office/drawing/2014/main" id="{38353DCB-A608-4C58-B16D-CA1FFD618601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9" name="Chord 188">
                <a:extLst>
                  <a:ext uri="{FF2B5EF4-FFF2-40B4-BE49-F238E27FC236}">
                    <a16:creationId xmlns:a16="http://schemas.microsoft.com/office/drawing/2014/main" id="{7CC28908-ED6B-499C-8FAD-201B555B92B1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Trapezoid 37">
                <a:extLst>
                  <a:ext uri="{FF2B5EF4-FFF2-40B4-BE49-F238E27FC236}">
                    <a16:creationId xmlns:a16="http://schemas.microsoft.com/office/drawing/2014/main" id="{F4B6760B-D680-4397-823B-0335D0534B0B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5" name="Parallelogram 184">
              <a:extLst>
                <a:ext uri="{FF2B5EF4-FFF2-40B4-BE49-F238E27FC236}">
                  <a16:creationId xmlns:a16="http://schemas.microsoft.com/office/drawing/2014/main" id="{67256DF3-A469-4FC1-9B03-9DE8FDDA3E36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Parallelogram 185">
              <a:extLst>
                <a:ext uri="{FF2B5EF4-FFF2-40B4-BE49-F238E27FC236}">
                  <a16:creationId xmlns:a16="http://schemas.microsoft.com/office/drawing/2014/main" id="{1EB5976B-7D6B-4DD3-AE65-75D51DCB28FC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Parallelogram 186">
              <a:extLst>
                <a:ext uri="{FF2B5EF4-FFF2-40B4-BE49-F238E27FC236}">
                  <a16:creationId xmlns:a16="http://schemas.microsoft.com/office/drawing/2014/main" id="{67881F05-4C32-424A-A341-AC52F537896E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A66A35-A329-4B33-8F51-5CA6FE4F3E39}"/>
              </a:ext>
            </a:extLst>
          </p:cNvPr>
          <p:cNvSpPr/>
          <p:nvPr/>
        </p:nvSpPr>
        <p:spPr>
          <a:xfrm>
            <a:off x="8697996" y="1038719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accent4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BD38CE-7170-4CC3-A904-20E2F10A92AB}"/>
              </a:ext>
            </a:extLst>
          </p:cNvPr>
          <p:cNvGrpSpPr/>
          <p:nvPr/>
        </p:nvGrpSpPr>
        <p:grpSpPr>
          <a:xfrm>
            <a:off x="10044909" y="3734437"/>
            <a:ext cx="1665274" cy="1412510"/>
            <a:chOff x="431983" y="4908978"/>
            <a:chExt cx="1791643" cy="1519698"/>
          </a:xfrm>
        </p:grpSpPr>
        <p:sp>
          <p:nvSpPr>
            <p:cNvPr id="8" name="Rectangle 112">
              <a:extLst>
                <a:ext uri="{FF2B5EF4-FFF2-40B4-BE49-F238E27FC236}">
                  <a16:creationId xmlns:a16="http://schemas.microsoft.com/office/drawing/2014/main" id="{F9355388-2CFD-4588-9947-45C06358ECA3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98">
              <a:extLst>
                <a:ext uri="{FF2B5EF4-FFF2-40B4-BE49-F238E27FC236}">
                  <a16:creationId xmlns:a16="http://schemas.microsoft.com/office/drawing/2014/main" id="{7605FCDF-1052-495E-BDB2-7E3C1CB3872B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Rectangle 97">
              <a:extLst>
                <a:ext uri="{FF2B5EF4-FFF2-40B4-BE49-F238E27FC236}">
                  <a16:creationId xmlns:a16="http://schemas.microsoft.com/office/drawing/2014/main" id="{4DAAE4C3-EB66-4F6B-8983-15EE356439FE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DDFF3D93-C41F-4D06-AB6C-8083539E63E5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F850576D-15E7-4629-BB67-4BBE2F14009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112">
              <a:extLst>
                <a:ext uri="{FF2B5EF4-FFF2-40B4-BE49-F238E27FC236}">
                  <a16:creationId xmlns:a16="http://schemas.microsoft.com/office/drawing/2014/main" id="{1EC3BE75-2644-4D20-8E74-EEF6ADA582A2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Rectangle 98">
              <a:extLst>
                <a:ext uri="{FF2B5EF4-FFF2-40B4-BE49-F238E27FC236}">
                  <a16:creationId xmlns:a16="http://schemas.microsoft.com/office/drawing/2014/main" id="{3CA450F2-728F-4EBA-AB51-BCEAC819C073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5304A-CF5D-40E7-A09C-00A44E9BBDF8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16" name="Round Same Side Corner Rectangle 51">
              <a:extLst>
                <a:ext uri="{FF2B5EF4-FFF2-40B4-BE49-F238E27FC236}">
                  <a16:creationId xmlns:a16="http://schemas.microsoft.com/office/drawing/2014/main" id="{3B8DD0B9-AA78-4764-879F-967424E4BB02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7" name="Round Same Side Corner Rectangle 51">
              <a:extLst>
                <a:ext uri="{FF2B5EF4-FFF2-40B4-BE49-F238E27FC236}">
                  <a16:creationId xmlns:a16="http://schemas.microsoft.com/office/drawing/2014/main" id="{3940CC27-C722-4847-9D42-8AE49A455CFC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8" name="Round Same Side Corner Rectangle 51">
              <a:extLst>
                <a:ext uri="{FF2B5EF4-FFF2-40B4-BE49-F238E27FC236}">
                  <a16:creationId xmlns:a16="http://schemas.microsoft.com/office/drawing/2014/main" id="{700AC68B-3062-4ADD-8E47-9C394E459B93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9" name="Round Same Side Corner Rectangle 51">
              <a:extLst>
                <a:ext uri="{FF2B5EF4-FFF2-40B4-BE49-F238E27FC236}">
                  <a16:creationId xmlns:a16="http://schemas.microsoft.com/office/drawing/2014/main" id="{FD3FBCD9-7717-43F0-B0C1-7B1576E27629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:a16="http://schemas.microsoft.com/office/drawing/2014/main" id="{40BB8B0A-2ECE-4612-ACFE-983CD63016AE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grpSp>
        <p:nvGrpSpPr>
          <p:cNvPr id="21" name="그룹 17">
            <a:extLst>
              <a:ext uri="{FF2B5EF4-FFF2-40B4-BE49-F238E27FC236}">
                <a16:creationId xmlns:a16="http://schemas.microsoft.com/office/drawing/2014/main" id="{970B5927-FB46-4B22-A47F-555C133F5B3C}"/>
              </a:ext>
            </a:extLst>
          </p:cNvPr>
          <p:cNvGrpSpPr/>
          <p:nvPr/>
        </p:nvGrpSpPr>
        <p:grpSpPr>
          <a:xfrm>
            <a:off x="4126686" y="1198751"/>
            <a:ext cx="2354633" cy="3339700"/>
            <a:chOff x="4391588" y="1699505"/>
            <a:chExt cx="3461258" cy="4909284"/>
          </a:xfrm>
        </p:grpSpPr>
        <p:sp>
          <p:nvSpPr>
            <p:cNvPr id="22" name="Trapezoid 22">
              <a:extLst>
                <a:ext uri="{FF2B5EF4-FFF2-40B4-BE49-F238E27FC236}">
                  <a16:creationId xmlns:a16="http://schemas.microsoft.com/office/drawing/2014/main" id="{9B2A8437-F9B1-4FC6-B2CE-0F418B061573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F1B8157F-78EC-4DFD-878D-E257B209C422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" name="Trapezoid 22">
              <a:extLst>
                <a:ext uri="{FF2B5EF4-FFF2-40B4-BE49-F238E27FC236}">
                  <a16:creationId xmlns:a16="http://schemas.microsoft.com/office/drawing/2014/main" id="{26C784BC-1F07-4E72-8225-EAADA213E1E2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Trapezoid 22">
              <a:extLst>
                <a:ext uri="{FF2B5EF4-FFF2-40B4-BE49-F238E27FC236}">
                  <a16:creationId xmlns:a16="http://schemas.microsoft.com/office/drawing/2014/main" id="{7E97E6B5-03AF-4861-B3F4-4A26C8743B98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rapezoid 22">
              <a:extLst>
                <a:ext uri="{FF2B5EF4-FFF2-40B4-BE49-F238E27FC236}">
                  <a16:creationId xmlns:a16="http://schemas.microsoft.com/office/drawing/2014/main" id="{7DDB1011-5B78-4DA3-B557-9903C0BE0D1C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F0B0B7-2A97-43D2-8468-A9CCF4A64B1D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27CD04-BBD4-4A7A-A61D-1E96657ECE6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768FCD-80E6-4039-8945-CD90BEB7F9BC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3501D2-FBE5-4A2F-9C25-4EF35ACECED1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04D776-AD34-4FB3-BA49-A72F3BC43191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78E8A6-1A75-4C0E-A675-2045C887A6FB}"/>
              </a:ext>
            </a:extLst>
          </p:cNvPr>
          <p:cNvGrpSpPr/>
          <p:nvPr/>
        </p:nvGrpSpPr>
        <p:grpSpPr>
          <a:xfrm>
            <a:off x="2426445" y="1400685"/>
            <a:ext cx="2173825" cy="3090602"/>
            <a:chOff x="1105009" y="665240"/>
            <a:chExt cx="3688534" cy="524411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35C2A6-D07F-48A6-BA5E-5AD58FA1C639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002E128-9CA1-4DF3-8BD5-89A48D6C29F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9A2186A-C326-48DC-8E09-0BB48FF9D3DE}"/>
              </a:ext>
            </a:extLst>
          </p:cNvPr>
          <p:cNvGrpSpPr/>
          <p:nvPr/>
        </p:nvGrpSpPr>
        <p:grpSpPr>
          <a:xfrm rot="16200000">
            <a:off x="7272439" y="1911135"/>
            <a:ext cx="2150903" cy="1120198"/>
            <a:chOff x="-3373" y="3444677"/>
            <a:chExt cx="3155739" cy="1643520"/>
          </a:xfrm>
        </p:grpSpPr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B69C1344-DA27-4625-A365-74DC77A0B525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6237614-27E4-4E44-AB53-441F724A66AE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8683E0C-15A4-46D0-831E-ED181CF631FA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9E7157D-D83F-4008-BAFC-FA76DE72D77D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E9AD26-98EC-40BE-9800-996D158CCCFA}"/>
              </a:ext>
            </a:extLst>
          </p:cNvPr>
          <p:cNvGrpSpPr/>
          <p:nvPr/>
        </p:nvGrpSpPr>
        <p:grpSpPr>
          <a:xfrm>
            <a:off x="3247127" y="4790218"/>
            <a:ext cx="988129" cy="1844268"/>
            <a:chOff x="3501573" y="3178068"/>
            <a:chExt cx="1340594" cy="273784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4F36E36-9A24-4B09-A668-5E5753E9DE5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41A5099-16D7-42D1-B168-23F80F5F940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5EFE41-2D05-4431-8EC1-5968CE80DE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9D184BC-DD4D-4919-9D63-F90BA0FD2103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2DC3A3-2F7E-496E-9ACD-93677BBFFA3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103E2E-5EFB-42EB-BE6E-772DA583A08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A6156B2-2DA5-4312-BBC7-23C8FEAA3193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FD9DCD8-FEE0-4BCA-8559-04433AE444A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2B22222-C232-4707-B2C1-930D458345D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7B9510-DB9B-4F7B-8B88-B3F1D85F5A1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38EFEDB-E63E-441A-BB6B-D87BF6DD7A4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6B7A6D-A6CD-4CFC-A088-83AD98176BF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DACCF5-4277-4D47-9260-9B231285526D}"/>
              </a:ext>
            </a:extLst>
          </p:cNvPr>
          <p:cNvGrpSpPr/>
          <p:nvPr/>
        </p:nvGrpSpPr>
        <p:grpSpPr>
          <a:xfrm>
            <a:off x="4815793" y="4775859"/>
            <a:ext cx="2950989" cy="1777107"/>
            <a:chOff x="4098364" y="1571764"/>
            <a:chExt cx="7301609" cy="4397082"/>
          </a:xfrm>
        </p:grpSpPr>
        <p:grpSp>
          <p:nvGrpSpPr>
            <p:cNvPr id="54" name="Graphic 55">
              <a:extLst>
                <a:ext uri="{FF2B5EF4-FFF2-40B4-BE49-F238E27FC236}">
                  <a16:creationId xmlns:a16="http://schemas.microsoft.com/office/drawing/2014/main" id="{C6A348CC-87AE-4B00-B02A-4EBC469E30DD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B8C5B08-A7D9-4BC0-857B-C820C9C1DE1F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D2D3122-C7DF-4A62-A10C-044AC1064A0C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F9786C-03AA-4361-B8B3-A9DD55FE4994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99AD6E9-3B71-41E1-A14E-21F2F9BB05F4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EBC20B-908C-46DC-A95C-F92F52C0053B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279F42-D5D2-46CA-A806-C298791DA5D0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650435-A068-4599-8E8B-A866D64B195F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A23AEF-39D8-4943-90D7-DB2A3259F6E6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C220AE7-9254-4918-8929-74AE4072CF90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10B451-8D01-4DE1-AABE-5BAB6D216453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CD663B3-3FAF-428B-900D-128AFD56A19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85A6280-62ED-4C4E-9AE5-231E0F58025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FCA755E-20F2-4E5F-97EF-A0D29504C1AB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D9BF787-E9FD-45C2-8699-CC4D1831962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59007C5-F4E6-4624-B28D-97D41596E091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EF9EC2D-32F5-4BF5-A6D8-4A3F22B801C2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F627FD7-DCD0-4CEC-8EDE-BD7067A7092D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BA0887E-096F-479F-B84F-EFA556DF7E28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957B547-4369-4DC0-A571-749E1113011E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898A6EC-8DA0-47B2-8DB9-4739DC7E0469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4A24662-B87D-4D7B-9347-0B24CE6A565B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47A7C6C-B436-4F62-B65F-741320C6F540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FE8597B-1569-4162-A310-912D853129F4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69C863A-B1AD-4F76-9B56-493EE3BD278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C839B9FA-B992-4054-9CE7-BC17EA366412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CA96942-089B-49FE-85D6-10C6D6B6F8C3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5B116FA-DF78-4D5C-9B8B-918D6794E3E9}"/>
              </a:ext>
            </a:extLst>
          </p:cNvPr>
          <p:cNvGrpSpPr/>
          <p:nvPr/>
        </p:nvGrpSpPr>
        <p:grpSpPr>
          <a:xfrm>
            <a:off x="8352468" y="5229028"/>
            <a:ext cx="1435315" cy="1261931"/>
            <a:chOff x="3983887" y="4061275"/>
            <a:chExt cx="2122406" cy="186602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EDC652D-2B8B-4877-9A03-732ED8E4C0D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990D8054-1B0D-42C1-A98D-46C3EA45486E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DE12ABC0-6F33-4A67-B3FF-8D68FEF0381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82C7CF0-F921-4714-AF84-56BEAA41CC5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CC447F76-DA58-4828-9FC2-4295F9485F5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B6760C22-509E-4905-9135-C81CB4208E4F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E44D967-D7D5-499A-8F4C-FB70C082F53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id="{E50D6C3A-48E0-4281-B031-3F990C2CAEE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2" name="Rectangle 22">
                <a:extLst>
                  <a:ext uri="{FF2B5EF4-FFF2-40B4-BE49-F238E27FC236}">
                    <a16:creationId xmlns:a16="http://schemas.microsoft.com/office/drawing/2014/main" id="{ADF0C84A-8F21-4267-B82E-C4B0F00F467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C415919-433D-4380-BB02-440DD31D614D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857E28F4-93B5-4AB3-B643-BCB9583B0AA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0" name="Rectangle 22">
                <a:extLst>
                  <a:ext uri="{FF2B5EF4-FFF2-40B4-BE49-F238E27FC236}">
                    <a16:creationId xmlns:a16="http://schemas.microsoft.com/office/drawing/2014/main" id="{A36523D8-E1CA-487A-8CBD-428DBA0C5D7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4689C4B-4307-4373-84A5-09EF6ADDAEC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Freeform 27">
                <a:extLst>
                  <a:ext uri="{FF2B5EF4-FFF2-40B4-BE49-F238E27FC236}">
                    <a16:creationId xmlns:a16="http://schemas.microsoft.com/office/drawing/2014/main" id="{DE515BEB-EC2E-4833-A06D-A53CD19358C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8" name="Freeform 28">
                <a:extLst>
                  <a:ext uri="{FF2B5EF4-FFF2-40B4-BE49-F238E27FC236}">
                    <a16:creationId xmlns:a16="http://schemas.microsoft.com/office/drawing/2014/main" id="{68D258A4-5BD8-4ADD-965A-1201E02D3B2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97" name="Freeform 2">
            <a:extLst>
              <a:ext uri="{FF2B5EF4-FFF2-40B4-BE49-F238E27FC236}">
                <a16:creationId xmlns:a16="http://schemas.microsoft.com/office/drawing/2014/main" id="{C49D7754-5060-4247-B3BA-4AE9D5BE58DA}"/>
              </a:ext>
            </a:extLst>
          </p:cNvPr>
          <p:cNvSpPr/>
          <p:nvPr/>
        </p:nvSpPr>
        <p:spPr>
          <a:xfrm>
            <a:off x="6349461" y="1249714"/>
            <a:ext cx="1417321" cy="2396406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7D79F4F-7678-4436-8D3C-0727359F88FB}"/>
              </a:ext>
            </a:extLst>
          </p:cNvPr>
          <p:cNvGrpSpPr/>
          <p:nvPr/>
        </p:nvGrpSpPr>
        <p:grpSpPr>
          <a:xfrm flipH="1">
            <a:off x="33494" y="2071200"/>
            <a:ext cx="2992294" cy="4765700"/>
            <a:chOff x="8317149" y="1752616"/>
            <a:chExt cx="3205576" cy="5105385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EE38741-AD40-4D99-A3B7-79109122684D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65A0D4D-4765-4C98-A826-9CC810D916EC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D59A5B4-1706-41E4-A5CB-4166629DDB9C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DADE7EB-428B-4946-B992-3B49D412937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C41B304-C2B1-40A2-B074-19E504AE6D65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0AD159-11EA-4489-B74E-B0D7BC9D7F20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7A46A1B-7AF6-42AC-AD22-68C706FE0609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7EF84F6-B7A0-46AF-ADC8-ECBFBD2D8E8B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0F9C04C-9029-4D94-B8C9-EC16E58E27F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62DBEBD-A31A-4E5E-8E56-F0F0BB5E2137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9E9FB52-E86D-4928-9445-7D8C05562185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FF1FE94-249C-4C38-982C-4D1FA847D76D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0D6B4D6-5570-45C6-96A8-30E37B2B11C2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D0F8960-C835-4FD8-895E-B7973A53F1A1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A592B11-F0EC-4FF2-B3B2-BB92935C0974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C42E2BC-AE6E-42FF-919B-65D407DD44E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9EECE9C-5EC3-4B27-B23A-14C8CE28BF24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91043C8-53F0-4677-AD44-EC766CA2DD35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5C2E38B-0A44-4280-9C77-5A406DD4A64C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4DBF6BC-93FD-476A-8D6E-8F132136AA37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37803B3-763A-448A-9C08-6176C53BB4BB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09E1EE4-AE21-4CDE-A6C0-EEF7A4BFEFB3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6279F97-249C-40B6-9550-E60B1A5E375C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0537DB6-F37C-4DCD-BD6E-213D2D372789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F496EC3-2B1E-49D4-BF05-BBAB1FAF775B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27E03A2-DAB7-4334-8ED4-497C65664C44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69070C9-31FC-45F7-A241-71F521F54E3A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695AE7E-89AE-4D44-AF14-E6C1AD885685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073BB59-001D-4A34-B1B5-52DE7D17CF65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DA2BC6C-BEBD-45C1-B3B9-07B718311EF3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873328" y="711844"/>
            <a:ext cx="35916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Meet Our Team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9">
            <a:extLst>
              <a:ext uri="{FF2B5EF4-FFF2-40B4-BE49-F238E27FC236}">
                <a16:creationId xmlns:a16="http://schemas.microsoft.com/office/drawing/2014/main" id="{56B56A89-DF8B-440E-8C66-9758D386F859}"/>
              </a:ext>
            </a:extLst>
          </p:cNvPr>
          <p:cNvSpPr/>
          <p:nvPr/>
        </p:nvSpPr>
        <p:spPr>
          <a:xfrm>
            <a:off x="873328" y="2466170"/>
            <a:ext cx="2574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BA36E-AC1A-40D4-9DF5-05F97C3BBB90}"/>
              </a:ext>
            </a:extLst>
          </p:cNvPr>
          <p:cNvSpPr/>
          <p:nvPr/>
        </p:nvSpPr>
        <p:spPr>
          <a:xfrm>
            <a:off x="6186490" y="3753732"/>
            <a:ext cx="228600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6B0F51-8F9B-47F8-BC8B-11BFC7BCA68D}"/>
              </a:ext>
            </a:extLst>
          </p:cNvPr>
          <p:cNvSpPr/>
          <p:nvPr/>
        </p:nvSpPr>
        <p:spPr>
          <a:xfrm>
            <a:off x="9178591" y="3753732"/>
            <a:ext cx="2286000" cy="192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6541550" y="5472443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15CFC4F-4AC4-409F-9D37-0135455B6EAC}"/>
              </a:ext>
            </a:extLst>
          </p:cNvPr>
          <p:cNvSpPr/>
          <p:nvPr/>
        </p:nvSpPr>
        <p:spPr>
          <a:xfrm>
            <a:off x="9533651" y="5472442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92BBE0-87A1-45E9-9235-D22E7E97609C}"/>
              </a:ext>
            </a:extLst>
          </p:cNvPr>
          <p:cNvSpPr/>
          <p:nvPr/>
        </p:nvSpPr>
        <p:spPr>
          <a:xfrm>
            <a:off x="6826756" y="5482489"/>
            <a:ext cx="100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C561D8-433E-4ED7-B139-6212319BD2FF}"/>
              </a:ext>
            </a:extLst>
          </p:cNvPr>
          <p:cNvSpPr/>
          <p:nvPr/>
        </p:nvSpPr>
        <p:spPr>
          <a:xfrm>
            <a:off x="9818857" y="5477465"/>
            <a:ext cx="100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47D510F4-B09E-4FE9-AC96-F5A0AF88E9E6}"/>
              </a:ext>
            </a:extLst>
          </p:cNvPr>
          <p:cNvSpPr txBox="1">
            <a:spLocks/>
          </p:cNvSpPr>
          <p:nvPr/>
        </p:nvSpPr>
        <p:spPr>
          <a:xfrm>
            <a:off x="6357147" y="392877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Member Name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38" name="Group 45">
            <a:extLst>
              <a:ext uri="{FF2B5EF4-FFF2-40B4-BE49-F238E27FC236}">
                <a16:creationId xmlns:a16="http://schemas.microsoft.com/office/drawing/2014/main" id="{2894B7B9-0ADF-46FD-AA77-5C58D5EE74DF}"/>
              </a:ext>
            </a:extLst>
          </p:cNvPr>
          <p:cNvGrpSpPr/>
          <p:nvPr/>
        </p:nvGrpSpPr>
        <p:grpSpPr>
          <a:xfrm>
            <a:off x="6792341" y="4985468"/>
            <a:ext cx="1074299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4385172E-3229-4C27-A37B-EA46D760CAA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8CD5966-8C25-400C-B44B-A312002B895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FC35254F-5C3D-4C52-845A-B1E1F13F70E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F241D6E5-4B9F-48B5-9CE9-C7EBD56918CA}"/>
              </a:ext>
            </a:extLst>
          </p:cNvPr>
          <p:cNvSpPr/>
          <p:nvPr/>
        </p:nvSpPr>
        <p:spPr>
          <a:xfrm>
            <a:off x="6357382" y="4270934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 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5C9EB588-57D1-427E-A8DE-D968C10A63D8}"/>
              </a:ext>
            </a:extLst>
          </p:cNvPr>
          <p:cNvSpPr txBox="1">
            <a:spLocks/>
          </p:cNvSpPr>
          <p:nvPr/>
        </p:nvSpPr>
        <p:spPr>
          <a:xfrm>
            <a:off x="9350020" y="392877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Member Name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44" name="Group 45">
            <a:extLst>
              <a:ext uri="{FF2B5EF4-FFF2-40B4-BE49-F238E27FC236}">
                <a16:creationId xmlns:a16="http://schemas.microsoft.com/office/drawing/2014/main" id="{892572F6-07F9-4261-B017-82420840A2FF}"/>
              </a:ext>
            </a:extLst>
          </p:cNvPr>
          <p:cNvGrpSpPr/>
          <p:nvPr/>
        </p:nvGrpSpPr>
        <p:grpSpPr>
          <a:xfrm>
            <a:off x="9785214" y="4985468"/>
            <a:ext cx="1074299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F9C51729-4DAB-4F73-908F-DDA8608669C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39">
              <a:extLst>
                <a:ext uri="{FF2B5EF4-FFF2-40B4-BE49-F238E27FC236}">
                  <a16:creationId xmlns:a16="http://schemas.microsoft.com/office/drawing/2014/main" id="{D29F86DB-B708-471E-9E7C-ACA214E73A1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E1939897-A170-4532-8CF7-2E2F15F7AB3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직사각형 83">
            <a:extLst>
              <a:ext uri="{FF2B5EF4-FFF2-40B4-BE49-F238E27FC236}">
                <a16:creationId xmlns:a16="http://schemas.microsoft.com/office/drawing/2014/main" id="{FA819A42-D98F-485D-8008-ABDD3DFEEA53}"/>
              </a:ext>
            </a:extLst>
          </p:cNvPr>
          <p:cNvSpPr/>
          <p:nvPr/>
        </p:nvSpPr>
        <p:spPr>
          <a:xfrm>
            <a:off x="9350255" y="4270934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DE1233-9C33-4FC5-B8AD-B3D78877614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D6BAD9-0580-4F8A-ACCB-8E156779EB0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28">
            <a:extLst>
              <a:ext uri="{FF2B5EF4-FFF2-40B4-BE49-F238E27FC236}">
                <a16:creationId xmlns:a16="http://schemas.microsoft.com/office/drawing/2014/main" id="{37121E49-502D-465E-B544-7B4466E8CAF8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그룹 29">
            <a:extLst>
              <a:ext uri="{FF2B5EF4-FFF2-40B4-BE49-F238E27FC236}">
                <a16:creationId xmlns:a16="http://schemas.microsoft.com/office/drawing/2014/main" id="{37FB55E5-0965-4130-ABEF-235F31B4A9D4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7401B149-7644-4E35-AA57-DE30B1058329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F0BC5B7-D13D-4176-8DCD-85277E2D762C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31">
            <a:extLst>
              <a:ext uri="{FF2B5EF4-FFF2-40B4-BE49-F238E27FC236}">
                <a16:creationId xmlns:a16="http://schemas.microsoft.com/office/drawing/2014/main" id="{6A268A89-30BF-45D0-AB91-625D61693BFF}"/>
              </a:ext>
            </a:extLst>
          </p:cNvPr>
          <p:cNvGrpSpPr/>
          <p:nvPr/>
        </p:nvGrpSpPr>
        <p:grpSpPr>
          <a:xfrm>
            <a:off x="5136002" y="3414558"/>
            <a:ext cx="1923380" cy="1010203"/>
            <a:chOff x="4586388" y="3390164"/>
            <a:chExt cx="1923380" cy="1010203"/>
          </a:xfrm>
        </p:grpSpPr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05DEC28E-E86F-4200-A0A2-2A9FE37202B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FC9A5D9-11F1-4BE4-A805-6B20275AD423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그룹 32">
            <a:extLst>
              <a:ext uri="{FF2B5EF4-FFF2-40B4-BE49-F238E27FC236}">
                <a16:creationId xmlns:a16="http://schemas.microsoft.com/office/drawing/2014/main" id="{42E597FD-03E6-4B77-8C47-4E5AE28383F3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70584F16-AF7C-4EE2-B479-0A4EC949B74B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205940-A500-4A6E-B4C4-9897FDD2BF66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D5BDE31-C090-4275-9053-BD40EECE12F6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FBFE0-942D-4389-AE26-1CEA12C43AD8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36CA28-8A23-462D-8959-E0D4037A6980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A6F360-A8C3-47DA-A5D6-457EEDC9EEDD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D7147FE-5832-41E5-AA20-EB21F11FEDEF}"/>
              </a:ext>
            </a:extLst>
          </p:cNvPr>
          <p:cNvGrpSpPr/>
          <p:nvPr/>
        </p:nvGrpSpPr>
        <p:grpSpPr>
          <a:xfrm>
            <a:off x="7172102" y="1819985"/>
            <a:ext cx="1819574" cy="1292663"/>
            <a:chOff x="877949" y="3646109"/>
            <a:chExt cx="1353701" cy="1292663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BE442DC-05F1-40C2-B6B6-F2C95F6EB29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542FCAC-B79F-4AEB-9197-69530401A278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5C71329-FEFD-45DC-A1FF-C799F83BEDF2}"/>
              </a:ext>
            </a:extLst>
          </p:cNvPr>
          <p:cNvGrpSpPr/>
          <p:nvPr/>
        </p:nvGrpSpPr>
        <p:grpSpPr>
          <a:xfrm>
            <a:off x="5187904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3CFF4A-D371-43BB-9FF1-88EE695C881F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7437AA-B7D3-4593-B619-DC75955E73D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FCC44B-D756-4AAD-81E7-5DC25ECA1F71}"/>
              </a:ext>
            </a:extLst>
          </p:cNvPr>
          <p:cNvGrpSpPr/>
          <p:nvPr/>
        </p:nvGrpSpPr>
        <p:grpSpPr>
          <a:xfrm>
            <a:off x="3203704" y="1819985"/>
            <a:ext cx="1819574" cy="1292663"/>
            <a:chOff x="877949" y="3646109"/>
            <a:chExt cx="1353701" cy="1292663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8518BF-5C3A-463F-9431-EAE5E0EFA20D}"/>
              </a:ext>
            </a:extLst>
          </p:cNvPr>
          <p:cNvGrpSpPr/>
          <p:nvPr/>
        </p:nvGrpSpPr>
        <p:grpSpPr>
          <a:xfrm>
            <a:off x="1219506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B0068A-4F15-435F-8538-746F04F6480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4D0CE8-4432-4F6D-BA8C-1CA7C025E68B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id="{A7B0712F-586A-4EC0-A4AA-9AE5ADCF2574}"/>
              </a:ext>
            </a:extLst>
          </p:cNvPr>
          <p:cNvGrpSpPr/>
          <p:nvPr/>
        </p:nvGrpSpPr>
        <p:grpSpPr>
          <a:xfrm>
            <a:off x="9104400" y="3414558"/>
            <a:ext cx="1923380" cy="1010203"/>
            <a:chOff x="4586388" y="3390164"/>
            <a:chExt cx="1923380" cy="1010203"/>
          </a:xfrm>
        </p:grpSpPr>
        <p:sp>
          <p:nvSpPr>
            <p:cNvPr id="72" name="Oval 26">
              <a:extLst>
                <a:ext uri="{FF2B5EF4-FFF2-40B4-BE49-F238E27FC236}">
                  <a16:creationId xmlns:a16="http://schemas.microsoft.com/office/drawing/2014/main" id="{0D9CCDCB-3EE8-4C9D-9264-1F442F8A8C4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9C847472-CAAA-4275-86A9-04BA881B6704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D398AC9-6802-48AA-9FDA-735B594F43C3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19">
            <a:extLst>
              <a:ext uri="{FF2B5EF4-FFF2-40B4-BE49-F238E27FC236}">
                <a16:creationId xmlns:a16="http://schemas.microsoft.com/office/drawing/2014/main" id="{CF53DA43-9311-4445-BAB0-BE91697C7160}"/>
              </a:ext>
            </a:extLst>
          </p:cNvPr>
          <p:cNvGrpSpPr/>
          <p:nvPr/>
        </p:nvGrpSpPr>
        <p:grpSpPr>
          <a:xfrm>
            <a:off x="9156304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597E9AE-085E-461B-8309-13D2DE5D42E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A99109-C598-4B6E-AC50-C26516A3304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30">
            <a:extLst>
              <a:ext uri="{FF2B5EF4-FFF2-40B4-BE49-F238E27FC236}">
                <a16:creationId xmlns:a16="http://schemas.microsoft.com/office/drawing/2014/main" id="{39F0284D-8F5F-4535-9BF8-53D349DBEEE4}"/>
              </a:ext>
            </a:extLst>
          </p:cNvPr>
          <p:cNvSpPr/>
          <p:nvPr/>
        </p:nvSpPr>
        <p:spPr>
          <a:xfrm>
            <a:off x="3424079" y="3766760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9" name="Frame 17">
            <a:extLst>
              <a:ext uri="{FF2B5EF4-FFF2-40B4-BE49-F238E27FC236}">
                <a16:creationId xmlns:a16="http://schemas.microsoft.com/office/drawing/2014/main" id="{58F549A7-CA79-4040-A53E-7A761974095A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Rectangle 130">
            <a:extLst>
              <a:ext uri="{FF2B5EF4-FFF2-40B4-BE49-F238E27FC236}">
                <a16:creationId xmlns:a16="http://schemas.microsoft.com/office/drawing/2014/main" id="{7E715924-CF02-459E-B0F2-183E0AB7EAE7}"/>
              </a:ext>
            </a:extLst>
          </p:cNvPr>
          <p:cNvSpPr/>
          <p:nvPr/>
        </p:nvSpPr>
        <p:spPr>
          <a:xfrm>
            <a:off x="9369392" y="3771932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D2B20B8E-C01F-47EC-96BA-34512DE3F26C}"/>
              </a:ext>
            </a:extLst>
          </p:cNvPr>
          <p:cNvSpPr/>
          <p:nvPr/>
        </p:nvSpPr>
        <p:spPr>
          <a:xfrm rot="16200000">
            <a:off x="7391118" y="3754419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2" name="Donut 39">
            <a:extLst>
              <a:ext uri="{FF2B5EF4-FFF2-40B4-BE49-F238E27FC236}">
                <a16:creationId xmlns:a16="http://schemas.microsoft.com/office/drawing/2014/main" id="{0295DA66-EC3F-4915-A891-BF6BC9115E09}"/>
              </a:ext>
            </a:extLst>
          </p:cNvPr>
          <p:cNvSpPr/>
          <p:nvPr/>
        </p:nvSpPr>
        <p:spPr>
          <a:xfrm>
            <a:off x="5372715" y="3746825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4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63897F53-996A-4DDF-86FF-E48D4A7B6BC8}"/>
              </a:ext>
            </a:extLst>
          </p:cNvPr>
          <p:cNvGrpSpPr/>
          <p:nvPr/>
        </p:nvGrpSpPr>
        <p:grpSpPr>
          <a:xfrm>
            <a:off x="5063504" y="18421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DD88FB-EE4F-401D-8747-772A918197D8}"/>
              </a:ext>
            </a:extLst>
          </p:cNvPr>
          <p:cNvGrpSpPr/>
          <p:nvPr/>
        </p:nvGrpSpPr>
        <p:grpSpPr>
          <a:xfrm>
            <a:off x="7275220" y="2366158"/>
            <a:ext cx="3852000" cy="719450"/>
            <a:chOff x="395534" y="3737445"/>
            <a:chExt cx="3972999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18BA5E-EB60-4A42-88AA-4391F15B6FC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D4C983-769E-4C2E-B8F3-5EBD1EB24F0F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A57755-0C17-4AC4-99E0-5B1C1DCDBC23}"/>
              </a:ext>
            </a:extLst>
          </p:cNvPr>
          <p:cNvGrpSpPr/>
          <p:nvPr/>
        </p:nvGrpSpPr>
        <p:grpSpPr>
          <a:xfrm>
            <a:off x="7536161" y="3492230"/>
            <a:ext cx="3852000" cy="719450"/>
            <a:chOff x="395534" y="3737445"/>
            <a:chExt cx="3972999" cy="719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3C5D58-FE96-4F5E-9CC6-E9CC0F37551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DBA57C-5B53-4BA5-BFC2-D0DB4DA2B197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20DD5F-9666-48EA-98EF-56A713EB3E5C}"/>
              </a:ext>
            </a:extLst>
          </p:cNvPr>
          <p:cNvGrpSpPr/>
          <p:nvPr/>
        </p:nvGrpSpPr>
        <p:grpSpPr>
          <a:xfrm>
            <a:off x="1310499" y="180312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E82278-47C2-4EBA-A309-9C29FE4C08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E0391-18C3-4B18-AB79-7518BA737E7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9E3CBB-A836-4CC6-A157-F3DF9D91BF74}"/>
              </a:ext>
            </a:extLst>
          </p:cNvPr>
          <p:cNvGrpSpPr/>
          <p:nvPr/>
        </p:nvGrpSpPr>
        <p:grpSpPr>
          <a:xfrm>
            <a:off x="1092507" y="292919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43C039-8044-4211-9EFB-869B82B369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2732B9-17AA-4FE5-94D9-5085E2493A8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94604-DCE9-471D-9F05-FFD5F30A1A32}"/>
              </a:ext>
            </a:extLst>
          </p:cNvPr>
          <p:cNvGrpSpPr/>
          <p:nvPr/>
        </p:nvGrpSpPr>
        <p:grpSpPr>
          <a:xfrm>
            <a:off x="866516" y="405526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0CF918-9ABB-4A10-AA6B-2A8C9F8EE40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13A9B-E080-4DE4-BD27-3D68EDF8FFE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E62C2CD-4C77-43C8-AAD3-FC17A86E911E}"/>
              </a:ext>
            </a:extLst>
          </p:cNvPr>
          <p:cNvSpPr/>
          <p:nvPr/>
        </p:nvSpPr>
        <p:spPr>
          <a:xfrm flipH="1">
            <a:off x="6503590" y="262391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2C56574-BC7D-4016-8317-A561E1E04A5E}"/>
              </a:ext>
            </a:extLst>
          </p:cNvPr>
          <p:cNvSpPr/>
          <p:nvPr/>
        </p:nvSpPr>
        <p:spPr>
          <a:xfrm rot="18805991">
            <a:off x="5433711" y="313109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FA3EB373-D833-48EF-8733-DCC9ADAE1725}"/>
              </a:ext>
            </a:extLst>
          </p:cNvPr>
          <p:cNvSpPr/>
          <p:nvPr/>
        </p:nvSpPr>
        <p:spPr>
          <a:xfrm>
            <a:off x="5684175" y="204091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CBFA5073-EC27-4358-9D55-51360B793A6E}"/>
              </a:ext>
            </a:extLst>
          </p:cNvPr>
          <p:cNvSpPr/>
          <p:nvPr/>
        </p:nvSpPr>
        <p:spPr>
          <a:xfrm>
            <a:off x="6752329" y="369593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8EF2BDD4-1BE7-4751-83B9-A9DBB716DAF0}"/>
              </a:ext>
            </a:extLst>
          </p:cNvPr>
          <p:cNvSpPr>
            <a:spLocks noChangeAspect="1"/>
          </p:cNvSpPr>
          <p:nvPr/>
        </p:nvSpPr>
        <p:spPr>
          <a:xfrm>
            <a:off x="5284738" y="423473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Simple 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8AD09-6743-4A13-BC05-0F7DC329FC4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4AF595E-C5D0-4E2E-8008-6C247565A08C}"/>
              </a:ext>
            </a:extLst>
          </p:cNvPr>
          <p:cNvSpPr txBox="1"/>
          <p:nvPr/>
        </p:nvSpPr>
        <p:spPr>
          <a:xfrm>
            <a:off x="5838176" y="2598003"/>
            <a:ext cx="5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5759506" y="1207536"/>
            <a:ext cx="5569540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827904-26E2-404D-A7F5-1C66A6649FC0}"/>
              </a:ext>
            </a:extLst>
          </p:cNvPr>
          <p:cNvSpPr/>
          <p:nvPr/>
        </p:nvSpPr>
        <p:spPr>
          <a:xfrm>
            <a:off x="5934519" y="3550594"/>
            <a:ext cx="1604417" cy="15369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56D99D1-3712-4CF7-B862-CADCDFAE0C04}"/>
              </a:ext>
            </a:extLst>
          </p:cNvPr>
          <p:cNvSpPr/>
          <p:nvPr/>
        </p:nvSpPr>
        <p:spPr>
          <a:xfrm>
            <a:off x="7829574" y="3550594"/>
            <a:ext cx="1604417" cy="1536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2C1890-2F35-44C8-A102-2818DB99D267}"/>
              </a:ext>
            </a:extLst>
          </p:cNvPr>
          <p:cNvSpPr/>
          <p:nvPr/>
        </p:nvSpPr>
        <p:spPr>
          <a:xfrm>
            <a:off x="9724629" y="3550594"/>
            <a:ext cx="1604417" cy="15369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8383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178889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7394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A1A63F-60F2-4FDE-A3D4-CA80D4E48C29}"/>
              </a:ext>
            </a:extLst>
          </p:cNvPr>
          <p:cNvSpPr txBox="1"/>
          <p:nvPr/>
        </p:nvSpPr>
        <p:spPr>
          <a:xfrm>
            <a:off x="5684947" y="783338"/>
            <a:ext cx="56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2" name="Group 24">
            <a:extLst>
              <a:ext uri="{FF2B5EF4-FFF2-40B4-BE49-F238E27FC236}">
                <a16:creationId xmlns:a16="http://schemas.microsoft.com/office/drawing/2014/main" id="{31BEE668-40F3-4A59-99D3-492909DFD6D8}"/>
              </a:ext>
            </a:extLst>
          </p:cNvPr>
          <p:cNvGrpSpPr/>
          <p:nvPr/>
        </p:nvGrpSpPr>
        <p:grpSpPr>
          <a:xfrm>
            <a:off x="6027585" y="4192512"/>
            <a:ext cx="1418285" cy="738664"/>
            <a:chOff x="2551705" y="4283314"/>
            <a:chExt cx="2357003" cy="7386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09D965-3210-47FF-BC68-5CACF1E1E8B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6CEE300-587A-456B-B3F0-2388CCBCEEF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0D33CAA3-73AE-4AD1-ACD8-464553332852}"/>
              </a:ext>
            </a:extLst>
          </p:cNvPr>
          <p:cNvGrpSpPr/>
          <p:nvPr/>
        </p:nvGrpSpPr>
        <p:grpSpPr>
          <a:xfrm>
            <a:off x="7922640" y="4192512"/>
            <a:ext cx="1418285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0BCD25-9805-4FF9-A54F-0950085BE83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7F3DBF-F752-42D0-A6A4-38E4C30A9F5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id="{6566FEB1-AAEE-4273-9A42-40884428E911}"/>
              </a:ext>
            </a:extLst>
          </p:cNvPr>
          <p:cNvGrpSpPr/>
          <p:nvPr/>
        </p:nvGrpSpPr>
        <p:grpSpPr>
          <a:xfrm>
            <a:off x="9817695" y="4192512"/>
            <a:ext cx="1418285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6F7DD0-5EED-4EFB-BFD9-22ACF92975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4210C5-DA21-477F-AEC9-3970DAAE53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80A7B00-A92E-4242-9C2B-F37A58370830}"/>
              </a:ext>
            </a:extLst>
          </p:cNvPr>
          <p:cNvSpPr txBox="1"/>
          <p:nvPr/>
        </p:nvSpPr>
        <p:spPr>
          <a:xfrm>
            <a:off x="8210948" y="5334634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Presentation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A9415C-86E1-47DB-B127-AFCFB8D1F28B}"/>
              </a:ext>
            </a:extLst>
          </p:cNvPr>
          <p:cNvSpPr txBox="1"/>
          <p:nvPr/>
        </p:nvSpPr>
        <p:spPr>
          <a:xfrm>
            <a:off x="9277046" y="5860010"/>
            <a:ext cx="2052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4084</Words>
  <PresentationFormat>Widescreen</PresentationFormat>
  <Paragraphs>536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2018-04-24T17:14:44Z</dcterms:created>
  <dcterms:modified xsi:type="dcterms:W3CDTF">2022-10-13T02:24:37Z</dcterms:modified>
</cp:coreProperties>
</file>