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99" r:id="rId3"/>
    <p:sldId id="382" r:id="rId4"/>
    <p:sldId id="383" r:id="rId5"/>
    <p:sldId id="384" r:id="rId6"/>
    <p:sldId id="400" r:id="rId7"/>
    <p:sldId id="385" r:id="rId8"/>
    <p:sldId id="386" r:id="rId9"/>
    <p:sldId id="307" r:id="rId10"/>
    <p:sldId id="390" r:id="rId11"/>
    <p:sldId id="389" r:id="rId12"/>
    <p:sldId id="388" r:id="rId13"/>
    <p:sldId id="392" r:id="rId14"/>
    <p:sldId id="393" r:id="rId15"/>
    <p:sldId id="395" r:id="rId16"/>
    <p:sldId id="396" r:id="rId17"/>
    <p:sldId id="397" r:id="rId18"/>
    <p:sldId id="398" r:id="rId19"/>
    <p:sldId id="371" r:id="rId20"/>
  </p:sldIdLst>
  <p:sldSz cx="24384000" cy="13716000"/>
  <p:notesSz cx="6780213" cy="9872663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145F82"/>
    <a:srgbClr val="0066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D4CBA-0CEA-4A2C-8040-C3FFD99759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6BD25-B223-47BE-BCF4-E9D60B634CC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6000" b="1" dirty="0" smtClean="0"/>
            <a:t>PHÉP DỜI HÌNH</a:t>
          </a:r>
          <a:endParaRPr lang="en-US" sz="6000" b="1" dirty="0"/>
        </a:p>
      </dgm:t>
    </dgm:pt>
    <dgm:pt modelId="{6DF78449-7E3F-4458-A049-DEC245D7F0D9}" type="parTrans" cxnId="{4EA40B58-5AE6-46CA-BB5A-32CCD6DDE54E}">
      <dgm:prSet/>
      <dgm:spPr/>
      <dgm:t>
        <a:bodyPr/>
        <a:lstStyle/>
        <a:p>
          <a:endParaRPr lang="en-US"/>
        </a:p>
      </dgm:t>
    </dgm:pt>
    <dgm:pt modelId="{A617CFFB-0263-42FA-B9F8-91B99D4E9450}" type="sibTrans" cxnId="{4EA40B58-5AE6-46CA-BB5A-32CCD6DDE54E}">
      <dgm:prSet/>
      <dgm:spPr/>
      <dgm:t>
        <a:bodyPr/>
        <a:lstStyle/>
        <a:p>
          <a:endParaRPr lang="en-US"/>
        </a:p>
      </dgm:t>
    </dgm:pt>
    <dgm:pt modelId="{559725BB-83E4-44E9-B92B-E5EFE0A67FC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5400" b="1" dirty="0" smtClean="0"/>
            <a:t>PHÉP TỊNH TIẾN</a:t>
          </a:r>
          <a:endParaRPr lang="en-US" sz="5400" b="1" dirty="0"/>
        </a:p>
      </dgm:t>
    </dgm:pt>
    <dgm:pt modelId="{42D84D7E-DE35-41CB-962E-9950EF5F9A68}" type="parTrans" cxnId="{800B45B6-F32C-45A6-9B30-C77290AC03E7}">
      <dgm:prSet/>
      <dgm:spPr/>
      <dgm:t>
        <a:bodyPr/>
        <a:lstStyle/>
        <a:p>
          <a:endParaRPr lang="en-US"/>
        </a:p>
      </dgm:t>
    </dgm:pt>
    <dgm:pt modelId="{57297BFA-1F43-4FD4-9240-53B02396E76A}" type="sibTrans" cxnId="{800B45B6-F32C-45A6-9B30-C77290AC03E7}">
      <dgm:prSet/>
      <dgm:spPr/>
      <dgm:t>
        <a:bodyPr/>
        <a:lstStyle/>
        <a:p>
          <a:endParaRPr lang="en-US"/>
        </a:p>
      </dgm:t>
    </dgm:pt>
    <dgm:pt modelId="{EF161B44-88FA-4EEE-9BD5-FD5E3DB7256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5400" b="1" dirty="0" smtClean="0"/>
            <a:t>PHÉP QUAY</a:t>
          </a:r>
          <a:endParaRPr lang="en-US" sz="5400" b="1" dirty="0"/>
        </a:p>
      </dgm:t>
    </dgm:pt>
    <dgm:pt modelId="{F579E057-0C04-4E14-9AA5-DCB18ACE8D58}" type="parTrans" cxnId="{EBE527AB-D8EC-4311-83E0-0C54D778FEE4}">
      <dgm:prSet/>
      <dgm:spPr/>
      <dgm:t>
        <a:bodyPr/>
        <a:lstStyle/>
        <a:p>
          <a:endParaRPr lang="en-US"/>
        </a:p>
      </dgm:t>
    </dgm:pt>
    <dgm:pt modelId="{6BFA80EF-67CF-4EA7-B6D1-52484A0BB897}" type="sibTrans" cxnId="{EBE527AB-D8EC-4311-83E0-0C54D778FEE4}">
      <dgm:prSet/>
      <dgm:spPr/>
      <dgm:t>
        <a:bodyPr/>
        <a:lstStyle/>
        <a:p>
          <a:endParaRPr lang="en-US"/>
        </a:p>
      </dgm:t>
    </dgm:pt>
    <dgm:pt modelId="{CC7EB9F6-C070-4046-BEDC-C97093F7CB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400" b="1" dirty="0" smtClean="0"/>
            <a:t>PHÉP ĐỐI XỨNG TÂM, TRỤC</a:t>
          </a:r>
          <a:endParaRPr lang="en-US" sz="4400" b="1" dirty="0"/>
        </a:p>
      </dgm:t>
    </dgm:pt>
    <dgm:pt modelId="{2F035DA0-8EB5-4B4F-BC2C-BA6F5391FA9D}" type="parTrans" cxnId="{70A72223-0A99-4B53-A85A-A0714F77F7AA}">
      <dgm:prSet/>
      <dgm:spPr/>
      <dgm:t>
        <a:bodyPr/>
        <a:lstStyle/>
        <a:p>
          <a:endParaRPr lang="en-US"/>
        </a:p>
      </dgm:t>
    </dgm:pt>
    <dgm:pt modelId="{0A02C340-E527-444F-A8FF-93535C21CF7A}" type="sibTrans" cxnId="{70A72223-0A99-4B53-A85A-A0714F77F7AA}">
      <dgm:prSet/>
      <dgm:spPr/>
      <dgm:t>
        <a:bodyPr/>
        <a:lstStyle/>
        <a:p>
          <a:endParaRPr lang="en-US"/>
        </a:p>
      </dgm:t>
    </dgm:pt>
    <dgm:pt modelId="{680D379C-AF42-4D3B-836D-1000427AFA55}" type="pres">
      <dgm:prSet presAssocID="{9ACD4CBA-0CEA-4A2C-8040-C3FFD99759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44AFD-75CC-46E0-A50D-1E7FF9B5C143}" type="pres">
      <dgm:prSet presAssocID="{F4F6BD25-B223-47BE-BCF4-E9D60B634CC1}" presName="root1" presStyleCnt="0"/>
      <dgm:spPr/>
    </dgm:pt>
    <dgm:pt modelId="{6C75E638-100E-4507-B8E9-22F1CEAFFD0F}" type="pres">
      <dgm:prSet presAssocID="{F4F6BD25-B223-47BE-BCF4-E9D60B634CC1}" presName="LevelOneTextNode" presStyleLbl="node0" presStyleIdx="0" presStyleCnt="1" custLinFactNeighborX="-1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1F465-871C-444A-A531-81512ACCFB96}" type="pres">
      <dgm:prSet presAssocID="{F4F6BD25-B223-47BE-BCF4-E9D60B634CC1}" presName="level2hierChild" presStyleCnt="0"/>
      <dgm:spPr/>
    </dgm:pt>
    <dgm:pt modelId="{A0687F33-4D65-439D-8AB6-C532EA8EFE6C}" type="pres">
      <dgm:prSet presAssocID="{42D84D7E-DE35-41CB-962E-9950EF5F9A6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3384233-386D-43DF-9216-AE3E14250B25}" type="pres">
      <dgm:prSet presAssocID="{42D84D7E-DE35-41CB-962E-9950EF5F9A6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611DB78-9308-456D-90CF-AAA1F8D857CD}" type="pres">
      <dgm:prSet presAssocID="{559725BB-83E4-44E9-B92B-E5EFE0A67FCA}" presName="root2" presStyleCnt="0"/>
      <dgm:spPr/>
    </dgm:pt>
    <dgm:pt modelId="{42F550F5-5CB6-435F-B7C5-1C8B9EA5F711}" type="pres">
      <dgm:prSet presAssocID="{559725BB-83E4-44E9-B92B-E5EFE0A67FC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64D8E-C0A3-43C3-9375-4B0B6B5A6B86}" type="pres">
      <dgm:prSet presAssocID="{559725BB-83E4-44E9-B92B-E5EFE0A67FCA}" presName="level3hierChild" presStyleCnt="0"/>
      <dgm:spPr/>
    </dgm:pt>
    <dgm:pt modelId="{92EAD1C8-8AA5-4C0F-8B51-7A8D517B742A}" type="pres">
      <dgm:prSet presAssocID="{F579E057-0C04-4E14-9AA5-DCB18ACE8D5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44225C-7836-4D2D-B985-A679B879ADCE}" type="pres">
      <dgm:prSet presAssocID="{F579E057-0C04-4E14-9AA5-DCB18ACE8D5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310CB3-04FE-48A7-B541-E8022A3D6DDB}" type="pres">
      <dgm:prSet presAssocID="{EF161B44-88FA-4EEE-9BD5-FD5E3DB72565}" presName="root2" presStyleCnt="0"/>
      <dgm:spPr/>
    </dgm:pt>
    <dgm:pt modelId="{CE569E44-B233-42B6-8649-91C34E4F7522}" type="pres">
      <dgm:prSet presAssocID="{EF161B44-88FA-4EEE-9BD5-FD5E3DB7256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992D2-4CD7-4636-AA08-EEE280352F9A}" type="pres">
      <dgm:prSet presAssocID="{EF161B44-88FA-4EEE-9BD5-FD5E3DB72565}" presName="level3hierChild" presStyleCnt="0"/>
      <dgm:spPr/>
    </dgm:pt>
    <dgm:pt modelId="{10BD8CB5-B906-46FB-812A-BE76B0B7CA7F}" type="pres">
      <dgm:prSet presAssocID="{2F035DA0-8EB5-4B4F-BC2C-BA6F5391FA9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FF33DB0-5B08-49A0-AD26-9655739085A2}" type="pres">
      <dgm:prSet presAssocID="{2F035DA0-8EB5-4B4F-BC2C-BA6F5391FA9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BC5C596-6B46-49BA-92BE-8DED8284235D}" type="pres">
      <dgm:prSet presAssocID="{CC7EB9F6-C070-4046-BEDC-C97093F7CBA4}" presName="root2" presStyleCnt="0"/>
      <dgm:spPr/>
    </dgm:pt>
    <dgm:pt modelId="{FCB69B0A-EA31-41F3-9CDA-06E969E8DBE5}" type="pres">
      <dgm:prSet presAssocID="{CC7EB9F6-C070-4046-BEDC-C97093F7CB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6023B-3763-45AB-BB22-AD87963FC2F4}" type="pres">
      <dgm:prSet presAssocID="{CC7EB9F6-C070-4046-BEDC-C97093F7CBA4}" presName="level3hierChild" presStyleCnt="0"/>
      <dgm:spPr/>
    </dgm:pt>
  </dgm:ptLst>
  <dgm:cxnLst>
    <dgm:cxn modelId="{33080E6A-F3BD-451A-8D98-C54281DC7F80}" type="presOf" srcId="{42D84D7E-DE35-41CB-962E-9950EF5F9A68}" destId="{A0687F33-4D65-439D-8AB6-C532EA8EFE6C}" srcOrd="0" destOrd="0" presId="urn:microsoft.com/office/officeart/2008/layout/HorizontalMultiLevelHierarchy"/>
    <dgm:cxn modelId="{800B45B6-F32C-45A6-9B30-C77290AC03E7}" srcId="{F4F6BD25-B223-47BE-BCF4-E9D60B634CC1}" destId="{559725BB-83E4-44E9-B92B-E5EFE0A67FCA}" srcOrd="0" destOrd="0" parTransId="{42D84D7E-DE35-41CB-962E-9950EF5F9A68}" sibTransId="{57297BFA-1F43-4FD4-9240-53B02396E76A}"/>
    <dgm:cxn modelId="{4EA40B58-5AE6-46CA-BB5A-32CCD6DDE54E}" srcId="{9ACD4CBA-0CEA-4A2C-8040-C3FFD997599E}" destId="{F4F6BD25-B223-47BE-BCF4-E9D60B634CC1}" srcOrd="0" destOrd="0" parTransId="{6DF78449-7E3F-4458-A049-DEC245D7F0D9}" sibTransId="{A617CFFB-0263-42FA-B9F8-91B99D4E9450}"/>
    <dgm:cxn modelId="{99FD2B40-4217-400F-B17B-BB851DBE3018}" type="presOf" srcId="{42D84D7E-DE35-41CB-962E-9950EF5F9A68}" destId="{23384233-386D-43DF-9216-AE3E14250B25}" srcOrd="1" destOrd="0" presId="urn:microsoft.com/office/officeart/2008/layout/HorizontalMultiLevelHierarchy"/>
    <dgm:cxn modelId="{314FEAB7-B6DD-4DB9-812B-612C3C096B75}" type="presOf" srcId="{F4F6BD25-B223-47BE-BCF4-E9D60B634CC1}" destId="{6C75E638-100E-4507-B8E9-22F1CEAFFD0F}" srcOrd="0" destOrd="0" presId="urn:microsoft.com/office/officeart/2008/layout/HorizontalMultiLevelHierarchy"/>
    <dgm:cxn modelId="{457025F9-65C2-48D4-A816-BB7B177E86E2}" type="presOf" srcId="{F579E057-0C04-4E14-9AA5-DCB18ACE8D58}" destId="{6344225C-7836-4D2D-B985-A679B879ADCE}" srcOrd="1" destOrd="0" presId="urn:microsoft.com/office/officeart/2008/layout/HorizontalMultiLevelHierarchy"/>
    <dgm:cxn modelId="{3C814C10-30C5-405D-B1C9-C9DC8C54A008}" type="presOf" srcId="{559725BB-83E4-44E9-B92B-E5EFE0A67FCA}" destId="{42F550F5-5CB6-435F-B7C5-1C8B9EA5F711}" srcOrd="0" destOrd="0" presId="urn:microsoft.com/office/officeart/2008/layout/HorizontalMultiLevelHierarchy"/>
    <dgm:cxn modelId="{CC6352E2-6EFF-4E7A-BA12-C2B8A2A3FFA6}" type="presOf" srcId="{CC7EB9F6-C070-4046-BEDC-C97093F7CBA4}" destId="{FCB69B0A-EA31-41F3-9CDA-06E969E8DBE5}" srcOrd="0" destOrd="0" presId="urn:microsoft.com/office/officeart/2008/layout/HorizontalMultiLevelHierarchy"/>
    <dgm:cxn modelId="{EBE527AB-D8EC-4311-83E0-0C54D778FEE4}" srcId="{F4F6BD25-B223-47BE-BCF4-E9D60B634CC1}" destId="{EF161B44-88FA-4EEE-9BD5-FD5E3DB72565}" srcOrd="1" destOrd="0" parTransId="{F579E057-0C04-4E14-9AA5-DCB18ACE8D58}" sibTransId="{6BFA80EF-67CF-4EA7-B6D1-52484A0BB897}"/>
    <dgm:cxn modelId="{18F3421E-0090-481C-ADF1-B4BC9636FB51}" type="presOf" srcId="{9ACD4CBA-0CEA-4A2C-8040-C3FFD997599E}" destId="{680D379C-AF42-4D3B-836D-1000427AFA55}" srcOrd="0" destOrd="0" presId="urn:microsoft.com/office/officeart/2008/layout/HorizontalMultiLevelHierarchy"/>
    <dgm:cxn modelId="{835B2A46-3ECF-4A39-B6EE-F70B43E3E266}" type="presOf" srcId="{F579E057-0C04-4E14-9AA5-DCB18ACE8D58}" destId="{92EAD1C8-8AA5-4C0F-8B51-7A8D517B742A}" srcOrd="0" destOrd="0" presId="urn:microsoft.com/office/officeart/2008/layout/HorizontalMultiLevelHierarchy"/>
    <dgm:cxn modelId="{D5F61DFD-2236-4CFE-BB9C-7337D093D6E8}" type="presOf" srcId="{EF161B44-88FA-4EEE-9BD5-FD5E3DB72565}" destId="{CE569E44-B233-42B6-8649-91C34E4F7522}" srcOrd="0" destOrd="0" presId="urn:microsoft.com/office/officeart/2008/layout/HorizontalMultiLevelHierarchy"/>
    <dgm:cxn modelId="{70A72223-0A99-4B53-A85A-A0714F77F7AA}" srcId="{F4F6BD25-B223-47BE-BCF4-E9D60B634CC1}" destId="{CC7EB9F6-C070-4046-BEDC-C97093F7CBA4}" srcOrd="2" destOrd="0" parTransId="{2F035DA0-8EB5-4B4F-BC2C-BA6F5391FA9D}" sibTransId="{0A02C340-E527-444F-A8FF-93535C21CF7A}"/>
    <dgm:cxn modelId="{A09FA418-41F4-40D2-BB0E-F35AE0D1B837}" type="presOf" srcId="{2F035DA0-8EB5-4B4F-BC2C-BA6F5391FA9D}" destId="{6FF33DB0-5B08-49A0-AD26-9655739085A2}" srcOrd="1" destOrd="0" presId="urn:microsoft.com/office/officeart/2008/layout/HorizontalMultiLevelHierarchy"/>
    <dgm:cxn modelId="{A43BC257-708C-456F-9A2E-F780571E05F4}" type="presOf" srcId="{2F035DA0-8EB5-4B4F-BC2C-BA6F5391FA9D}" destId="{10BD8CB5-B906-46FB-812A-BE76B0B7CA7F}" srcOrd="0" destOrd="0" presId="urn:microsoft.com/office/officeart/2008/layout/HorizontalMultiLevelHierarchy"/>
    <dgm:cxn modelId="{794220E9-BA36-4536-A66D-45A7D45B271B}" type="presParOf" srcId="{680D379C-AF42-4D3B-836D-1000427AFA55}" destId="{D4D44AFD-75CC-46E0-A50D-1E7FF9B5C143}" srcOrd="0" destOrd="0" presId="urn:microsoft.com/office/officeart/2008/layout/HorizontalMultiLevelHierarchy"/>
    <dgm:cxn modelId="{8D7635C4-4638-4198-8D4C-6FC642E2197A}" type="presParOf" srcId="{D4D44AFD-75CC-46E0-A50D-1E7FF9B5C143}" destId="{6C75E638-100E-4507-B8E9-22F1CEAFFD0F}" srcOrd="0" destOrd="0" presId="urn:microsoft.com/office/officeart/2008/layout/HorizontalMultiLevelHierarchy"/>
    <dgm:cxn modelId="{23F6FC0E-9D70-49C9-B647-F73B243F5E62}" type="presParOf" srcId="{D4D44AFD-75CC-46E0-A50D-1E7FF9B5C143}" destId="{5D71F465-871C-444A-A531-81512ACCFB96}" srcOrd="1" destOrd="0" presId="urn:microsoft.com/office/officeart/2008/layout/HorizontalMultiLevelHierarchy"/>
    <dgm:cxn modelId="{474ABB07-2C5D-4BC4-A52C-6DFDB81447B7}" type="presParOf" srcId="{5D71F465-871C-444A-A531-81512ACCFB96}" destId="{A0687F33-4D65-439D-8AB6-C532EA8EFE6C}" srcOrd="0" destOrd="0" presId="urn:microsoft.com/office/officeart/2008/layout/HorizontalMultiLevelHierarchy"/>
    <dgm:cxn modelId="{028EED43-53FE-4B83-AABC-C40E1ABCD683}" type="presParOf" srcId="{A0687F33-4D65-439D-8AB6-C532EA8EFE6C}" destId="{23384233-386D-43DF-9216-AE3E14250B25}" srcOrd="0" destOrd="0" presId="urn:microsoft.com/office/officeart/2008/layout/HorizontalMultiLevelHierarchy"/>
    <dgm:cxn modelId="{1F29DDA4-E4F4-446A-A86B-DF7C73EF01F8}" type="presParOf" srcId="{5D71F465-871C-444A-A531-81512ACCFB96}" destId="{4611DB78-9308-456D-90CF-AAA1F8D857CD}" srcOrd="1" destOrd="0" presId="urn:microsoft.com/office/officeart/2008/layout/HorizontalMultiLevelHierarchy"/>
    <dgm:cxn modelId="{6507CC0F-5A3A-496C-8919-2796E73C270D}" type="presParOf" srcId="{4611DB78-9308-456D-90CF-AAA1F8D857CD}" destId="{42F550F5-5CB6-435F-B7C5-1C8B9EA5F711}" srcOrd="0" destOrd="0" presId="urn:microsoft.com/office/officeart/2008/layout/HorizontalMultiLevelHierarchy"/>
    <dgm:cxn modelId="{02144C9F-AD2B-4CDC-92B6-03912782455F}" type="presParOf" srcId="{4611DB78-9308-456D-90CF-AAA1F8D857CD}" destId="{F0E64D8E-C0A3-43C3-9375-4B0B6B5A6B86}" srcOrd="1" destOrd="0" presId="urn:microsoft.com/office/officeart/2008/layout/HorizontalMultiLevelHierarchy"/>
    <dgm:cxn modelId="{CA0399B3-1814-4910-8F2C-8B7832FE21EC}" type="presParOf" srcId="{5D71F465-871C-444A-A531-81512ACCFB96}" destId="{92EAD1C8-8AA5-4C0F-8B51-7A8D517B742A}" srcOrd="2" destOrd="0" presId="urn:microsoft.com/office/officeart/2008/layout/HorizontalMultiLevelHierarchy"/>
    <dgm:cxn modelId="{D2A1A82C-012C-437D-B86E-EA0B979ADCF0}" type="presParOf" srcId="{92EAD1C8-8AA5-4C0F-8B51-7A8D517B742A}" destId="{6344225C-7836-4D2D-B985-A679B879ADCE}" srcOrd="0" destOrd="0" presId="urn:microsoft.com/office/officeart/2008/layout/HorizontalMultiLevelHierarchy"/>
    <dgm:cxn modelId="{9E0349BF-C58D-4BBD-9A35-6E2780FCDF61}" type="presParOf" srcId="{5D71F465-871C-444A-A531-81512ACCFB96}" destId="{82310CB3-04FE-48A7-B541-E8022A3D6DDB}" srcOrd="3" destOrd="0" presId="urn:microsoft.com/office/officeart/2008/layout/HorizontalMultiLevelHierarchy"/>
    <dgm:cxn modelId="{9EF5F1B2-F0BB-4CB1-83D4-F73394E03C84}" type="presParOf" srcId="{82310CB3-04FE-48A7-B541-E8022A3D6DDB}" destId="{CE569E44-B233-42B6-8649-91C34E4F7522}" srcOrd="0" destOrd="0" presId="urn:microsoft.com/office/officeart/2008/layout/HorizontalMultiLevelHierarchy"/>
    <dgm:cxn modelId="{CD40DEE7-3E73-44DA-AA66-8EDCEBAF0178}" type="presParOf" srcId="{82310CB3-04FE-48A7-B541-E8022A3D6DDB}" destId="{66E992D2-4CD7-4636-AA08-EEE280352F9A}" srcOrd="1" destOrd="0" presId="urn:microsoft.com/office/officeart/2008/layout/HorizontalMultiLevelHierarchy"/>
    <dgm:cxn modelId="{1E762715-E23E-4EFC-BA48-D99F80FE81A2}" type="presParOf" srcId="{5D71F465-871C-444A-A531-81512ACCFB96}" destId="{10BD8CB5-B906-46FB-812A-BE76B0B7CA7F}" srcOrd="4" destOrd="0" presId="urn:microsoft.com/office/officeart/2008/layout/HorizontalMultiLevelHierarchy"/>
    <dgm:cxn modelId="{64444629-1222-438F-9FB8-965995D626DA}" type="presParOf" srcId="{10BD8CB5-B906-46FB-812A-BE76B0B7CA7F}" destId="{6FF33DB0-5B08-49A0-AD26-9655739085A2}" srcOrd="0" destOrd="0" presId="urn:microsoft.com/office/officeart/2008/layout/HorizontalMultiLevelHierarchy"/>
    <dgm:cxn modelId="{AD71F696-1D5E-48BA-85F7-D016DA6EA2FD}" type="presParOf" srcId="{5D71F465-871C-444A-A531-81512ACCFB96}" destId="{5BC5C596-6B46-49BA-92BE-8DED8284235D}" srcOrd="5" destOrd="0" presId="urn:microsoft.com/office/officeart/2008/layout/HorizontalMultiLevelHierarchy"/>
    <dgm:cxn modelId="{6C6A3DCA-3A85-4639-BEAD-3A92B30DDD78}" type="presParOf" srcId="{5BC5C596-6B46-49BA-92BE-8DED8284235D}" destId="{FCB69B0A-EA31-41F3-9CDA-06E969E8DBE5}" srcOrd="0" destOrd="0" presId="urn:microsoft.com/office/officeart/2008/layout/HorizontalMultiLevelHierarchy"/>
    <dgm:cxn modelId="{0C71DFA2-521C-4F95-81E2-FAB6FDE1CC57}" type="presParOf" srcId="{5BC5C596-6B46-49BA-92BE-8DED8284235D}" destId="{6B16023B-3763-45AB-BB22-AD87963FC2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4E587-F60B-4870-AA07-E0541C9BCD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508142-2FC6-4571-869F-9F0DD50412C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5400" b="1" dirty="0" smtClean="0"/>
            <a:t>PHÉP ĐỒNG DẠNG</a:t>
          </a:r>
          <a:endParaRPr lang="en-US" sz="5400" b="1" dirty="0"/>
        </a:p>
      </dgm:t>
    </dgm:pt>
    <dgm:pt modelId="{74F05735-4F98-479D-ADAE-6E5C2B70305C}" type="parTrans" cxnId="{4054C373-77C6-43F1-970C-6DA5386D6096}">
      <dgm:prSet/>
      <dgm:spPr/>
      <dgm:t>
        <a:bodyPr/>
        <a:lstStyle/>
        <a:p>
          <a:endParaRPr lang="en-US"/>
        </a:p>
      </dgm:t>
    </dgm:pt>
    <dgm:pt modelId="{4EF6605C-61D7-4748-9D92-0BB0DBBE34FE}" type="sibTrans" cxnId="{4054C373-77C6-43F1-970C-6DA5386D6096}">
      <dgm:prSet/>
      <dgm:spPr/>
      <dgm:t>
        <a:bodyPr/>
        <a:lstStyle/>
        <a:p>
          <a:endParaRPr lang="en-US"/>
        </a:p>
      </dgm:t>
    </dgm:pt>
    <dgm:pt modelId="{A2854E12-DB68-41F4-8D64-2863B5C8B4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5400" b="1" dirty="0" smtClean="0"/>
            <a:t>PHÉP VỊ TỰ</a:t>
          </a:r>
          <a:endParaRPr lang="en-US" sz="5400" b="1" dirty="0"/>
        </a:p>
      </dgm:t>
    </dgm:pt>
    <dgm:pt modelId="{33BD9BE7-095D-4CD1-AD9B-00CD74389CBF}" type="parTrans" cxnId="{DB975881-FCA7-49DE-A4F0-87A97F7E1598}">
      <dgm:prSet/>
      <dgm:spPr/>
      <dgm:t>
        <a:bodyPr/>
        <a:lstStyle/>
        <a:p>
          <a:endParaRPr lang="en-US"/>
        </a:p>
      </dgm:t>
    </dgm:pt>
    <dgm:pt modelId="{EAF14FF3-4E08-437B-90CA-B0AA1A481A88}" type="sibTrans" cxnId="{DB975881-FCA7-49DE-A4F0-87A97F7E1598}">
      <dgm:prSet/>
      <dgm:spPr/>
      <dgm:t>
        <a:bodyPr/>
        <a:lstStyle/>
        <a:p>
          <a:endParaRPr lang="en-US"/>
        </a:p>
      </dgm:t>
    </dgm:pt>
    <dgm:pt modelId="{31152484-728A-46FA-A4F9-9C5DE1809A60}" type="pres">
      <dgm:prSet presAssocID="{0D24E587-F60B-4870-AA07-E0541C9BCD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45C6E-08FD-43D2-8B20-9028FF6E0D63}" type="pres">
      <dgm:prSet presAssocID="{85508142-2FC6-4571-869F-9F0DD50412C2}" presName="root1" presStyleCnt="0"/>
      <dgm:spPr/>
    </dgm:pt>
    <dgm:pt modelId="{EF0AAEA6-230C-4581-9D73-BEC913FAE0AC}" type="pres">
      <dgm:prSet presAssocID="{85508142-2FC6-4571-869F-9F0DD50412C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60577-D5BB-4CC6-BB8E-E89DB839BF58}" type="pres">
      <dgm:prSet presAssocID="{85508142-2FC6-4571-869F-9F0DD50412C2}" presName="level2hierChild" presStyleCnt="0"/>
      <dgm:spPr/>
    </dgm:pt>
    <dgm:pt modelId="{6DF45B90-7A28-4FBE-BC06-7E2D98A9C143}" type="pres">
      <dgm:prSet presAssocID="{33BD9BE7-095D-4CD1-AD9B-00CD74389CB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BB85A7FA-A56B-47ED-95AC-FCE24C4C3AFC}" type="pres">
      <dgm:prSet presAssocID="{33BD9BE7-095D-4CD1-AD9B-00CD74389CB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48B75CA-3BAF-41EF-A119-6D4C784FA533}" type="pres">
      <dgm:prSet presAssocID="{A2854E12-DB68-41F4-8D64-2863B5C8B41F}" presName="root2" presStyleCnt="0"/>
      <dgm:spPr/>
    </dgm:pt>
    <dgm:pt modelId="{1049E144-021A-4E4A-A1D1-1A641374653F}" type="pres">
      <dgm:prSet presAssocID="{A2854E12-DB68-41F4-8D64-2863B5C8B41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7ED54D-45E7-4C07-9407-F495B953214E}" type="pres">
      <dgm:prSet presAssocID="{A2854E12-DB68-41F4-8D64-2863B5C8B41F}" presName="level3hierChild" presStyleCnt="0"/>
      <dgm:spPr/>
    </dgm:pt>
  </dgm:ptLst>
  <dgm:cxnLst>
    <dgm:cxn modelId="{A1C9C4DE-1FA2-40E2-A703-02321EEAE9B1}" type="presOf" srcId="{A2854E12-DB68-41F4-8D64-2863B5C8B41F}" destId="{1049E144-021A-4E4A-A1D1-1A641374653F}" srcOrd="0" destOrd="0" presId="urn:microsoft.com/office/officeart/2008/layout/HorizontalMultiLevelHierarchy"/>
    <dgm:cxn modelId="{02CDC5B4-2085-489D-BB74-0632EA3B7755}" type="presOf" srcId="{0D24E587-F60B-4870-AA07-E0541C9BCDFB}" destId="{31152484-728A-46FA-A4F9-9C5DE1809A60}" srcOrd="0" destOrd="0" presId="urn:microsoft.com/office/officeart/2008/layout/HorizontalMultiLevelHierarchy"/>
    <dgm:cxn modelId="{DB975881-FCA7-49DE-A4F0-87A97F7E1598}" srcId="{85508142-2FC6-4571-869F-9F0DD50412C2}" destId="{A2854E12-DB68-41F4-8D64-2863B5C8B41F}" srcOrd="0" destOrd="0" parTransId="{33BD9BE7-095D-4CD1-AD9B-00CD74389CBF}" sibTransId="{EAF14FF3-4E08-437B-90CA-B0AA1A481A88}"/>
    <dgm:cxn modelId="{C9BC370A-10E4-40D1-875A-E61C96BAFE68}" type="presOf" srcId="{33BD9BE7-095D-4CD1-AD9B-00CD74389CBF}" destId="{BB85A7FA-A56B-47ED-95AC-FCE24C4C3AFC}" srcOrd="1" destOrd="0" presId="urn:microsoft.com/office/officeart/2008/layout/HorizontalMultiLevelHierarchy"/>
    <dgm:cxn modelId="{935D8A8D-1B8F-462A-AA2F-F493C767ABEB}" type="presOf" srcId="{33BD9BE7-095D-4CD1-AD9B-00CD74389CBF}" destId="{6DF45B90-7A28-4FBE-BC06-7E2D98A9C143}" srcOrd="0" destOrd="0" presId="urn:microsoft.com/office/officeart/2008/layout/HorizontalMultiLevelHierarchy"/>
    <dgm:cxn modelId="{4054C373-77C6-43F1-970C-6DA5386D6096}" srcId="{0D24E587-F60B-4870-AA07-E0541C9BCDFB}" destId="{85508142-2FC6-4571-869F-9F0DD50412C2}" srcOrd="0" destOrd="0" parTransId="{74F05735-4F98-479D-ADAE-6E5C2B70305C}" sibTransId="{4EF6605C-61D7-4748-9D92-0BB0DBBE34FE}"/>
    <dgm:cxn modelId="{C374B1C9-1AED-4EDA-9627-C1F7AE6BC5D4}" type="presOf" srcId="{85508142-2FC6-4571-869F-9F0DD50412C2}" destId="{EF0AAEA6-230C-4581-9D73-BEC913FAE0AC}" srcOrd="0" destOrd="0" presId="urn:microsoft.com/office/officeart/2008/layout/HorizontalMultiLevelHierarchy"/>
    <dgm:cxn modelId="{83C72451-BED1-4ED6-B6A2-3B608333EC03}" type="presParOf" srcId="{31152484-728A-46FA-A4F9-9C5DE1809A60}" destId="{DF745C6E-08FD-43D2-8B20-9028FF6E0D63}" srcOrd="0" destOrd="0" presId="urn:microsoft.com/office/officeart/2008/layout/HorizontalMultiLevelHierarchy"/>
    <dgm:cxn modelId="{0422BE77-48F7-465F-ADEB-7531C5372A74}" type="presParOf" srcId="{DF745C6E-08FD-43D2-8B20-9028FF6E0D63}" destId="{EF0AAEA6-230C-4581-9D73-BEC913FAE0AC}" srcOrd="0" destOrd="0" presId="urn:microsoft.com/office/officeart/2008/layout/HorizontalMultiLevelHierarchy"/>
    <dgm:cxn modelId="{95816AB6-4DAE-43A6-88D9-D3300580E89A}" type="presParOf" srcId="{DF745C6E-08FD-43D2-8B20-9028FF6E0D63}" destId="{10360577-D5BB-4CC6-BB8E-E89DB839BF58}" srcOrd="1" destOrd="0" presId="urn:microsoft.com/office/officeart/2008/layout/HorizontalMultiLevelHierarchy"/>
    <dgm:cxn modelId="{FA0CC0E1-AEAC-4DCE-85ED-275C30E839DE}" type="presParOf" srcId="{10360577-D5BB-4CC6-BB8E-E89DB839BF58}" destId="{6DF45B90-7A28-4FBE-BC06-7E2D98A9C143}" srcOrd="0" destOrd="0" presId="urn:microsoft.com/office/officeart/2008/layout/HorizontalMultiLevelHierarchy"/>
    <dgm:cxn modelId="{136AC3E6-7E10-4209-9230-B15349FAAA7E}" type="presParOf" srcId="{6DF45B90-7A28-4FBE-BC06-7E2D98A9C143}" destId="{BB85A7FA-A56B-47ED-95AC-FCE24C4C3AFC}" srcOrd="0" destOrd="0" presId="urn:microsoft.com/office/officeart/2008/layout/HorizontalMultiLevelHierarchy"/>
    <dgm:cxn modelId="{DDF0CB27-1955-4412-B0D3-0441752096DC}" type="presParOf" srcId="{10360577-D5BB-4CC6-BB8E-E89DB839BF58}" destId="{348B75CA-3BAF-41EF-A119-6D4C784FA533}" srcOrd="1" destOrd="0" presId="urn:microsoft.com/office/officeart/2008/layout/HorizontalMultiLevelHierarchy"/>
    <dgm:cxn modelId="{34D37541-0A28-48FF-A1BB-9A3D46F2D275}" type="presParOf" srcId="{348B75CA-3BAF-41EF-A119-6D4C784FA533}" destId="{1049E144-021A-4E4A-A1D1-1A641374653F}" srcOrd="0" destOrd="0" presId="urn:microsoft.com/office/officeart/2008/layout/HorizontalMultiLevelHierarchy"/>
    <dgm:cxn modelId="{07C2FB05-DFD6-47AC-998B-41A6F4EB7DDF}" type="presParOf" srcId="{348B75CA-3BAF-41EF-A119-6D4C784FA533}" destId="{4A7ED54D-45E7-4C07-9407-F495B95321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8CB5-B906-46FB-812A-BE76B0B7CA7F}">
      <dsp:nvSpPr>
        <dsp:cNvPr id="0" name=""/>
        <dsp:cNvSpPr/>
      </dsp:nvSpPr>
      <dsp:spPr>
        <a:xfrm>
          <a:off x="2702753" y="4648200"/>
          <a:ext cx="1158897" cy="220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448" y="0"/>
              </a:lnTo>
              <a:lnTo>
                <a:pt x="579448" y="2207895"/>
              </a:lnTo>
              <a:lnTo>
                <a:pt x="1158897" y="220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19863" y="5689808"/>
        <a:ext cx="124678" cy="124678"/>
      </dsp:txXfrm>
    </dsp:sp>
    <dsp:sp modelId="{92EAD1C8-8AA5-4C0F-8B51-7A8D517B742A}">
      <dsp:nvSpPr>
        <dsp:cNvPr id="0" name=""/>
        <dsp:cNvSpPr/>
      </dsp:nvSpPr>
      <dsp:spPr>
        <a:xfrm>
          <a:off x="2702753" y="4602480"/>
          <a:ext cx="11588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89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53230" y="4619227"/>
        <a:ext cx="57944" cy="57944"/>
      </dsp:txXfrm>
    </dsp:sp>
    <dsp:sp modelId="{A0687F33-4D65-439D-8AB6-C532EA8EFE6C}">
      <dsp:nvSpPr>
        <dsp:cNvPr id="0" name=""/>
        <dsp:cNvSpPr/>
      </dsp:nvSpPr>
      <dsp:spPr>
        <a:xfrm>
          <a:off x="2702753" y="2440305"/>
          <a:ext cx="1158897" cy="2207895"/>
        </a:xfrm>
        <a:custGeom>
          <a:avLst/>
          <a:gdLst/>
          <a:ahLst/>
          <a:cxnLst/>
          <a:rect l="0" t="0" r="0" b="0"/>
          <a:pathLst>
            <a:path>
              <a:moveTo>
                <a:pt x="0" y="2207895"/>
              </a:moveTo>
              <a:lnTo>
                <a:pt x="579448" y="2207895"/>
              </a:lnTo>
              <a:lnTo>
                <a:pt x="579448" y="0"/>
              </a:lnTo>
              <a:lnTo>
                <a:pt x="11588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19863" y="3481913"/>
        <a:ext cx="124678" cy="124678"/>
      </dsp:txXfrm>
    </dsp:sp>
    <dsp:sp modelId="{6C75E638-100E-4507-B8E9-22F1CEAFFD0F}">
      <dsp:nvSpPr>
        <dsp:cNvPr id="0" name=""/>
        <dsp:cNvSpPr/>
      </dsp:nvSpPr>
      <dsp:spPr>
        <a:xfrm rot="16200000">
          <a:off x="-2828604" y="3765042"/>
          <a:ext cx="9296400" cy="17663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PHÉP DỜI HÌNH</a:t>
          </a:r>
          <a:endParaRPr lang="en-US" sz="6000" b="1" kern="1200" dirty="0"/>
        </a:p>
      </dsp:txBody>
      <dsp:txXfrm>
        <a:off x="-2828604" y="3765042"/>
        <a:ext cx="9296400" cy="1766316"/>
      </dsp:txXfrm>
    </dsp:sp>
    <dsp:sp modelId="{42F550F5-5CB6-435F-B7C5-1C8B9EA5F711}">
      <dsp:nvSpPr>
        <dsp:cNvPr id="0" name=""/>
        <dsp:cNvSpPr/>
      </dsp:nvSpPr>
      <dsp:spPr>
        <a:xfrm>
          <a:off x="3861651" y="1557146"/>
          <a:ext cx="5793516" cy="176631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TỊNH TIẾN</a:t>
          </a:r>
          <a:endParaRPr lang="en-US" sz="5400" b="1" kern="1200" dirty="0"/>
        </a:p>
      </dsp:txBody>
      <dsp:txXfrm>
        <a:off x="3861651" y="1557146"/>
        <a:ext cx="5793516" cy="1766316"/>
      </dsp:txXfrm>
    </dsp:sp>
    <dsp:sp modelId="{CE569E44-B233-42B6-8649-91C34E4F7522}">
      <dsp:nvSpPr>
        <dsp:cNvPr id="0" name=""/>
        <dsp:cNvSpPr/>
      </dsp:nvSpPr>
      <dsp:spPr>
        <a:xfrm>
          <a:off x="3861651" y="3765042"/>
          <a:ext cx="5793516" cy="176631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QUAY</a:t>
          </a:r>
          <a:endParaRPr lang="en-US" sz="5400" b="1" kern="1200" dirty="0"/>
        </a:p>
      </dsp:txBody>
      <dsp:txXfrm>
        <a:off x="3861651" y="3765042"/>
        <a:ext cx="5793516" cy="1766316"/>
      </dsp:txXfrm>
    </dsp:sp>
    <dsp:sp modelId="{FCB69B0A-EA31-41F3-9CDA-06E969E8DBE5}">
      <dsp:nvSpPr>
        <dsp:cNvPr id="0" name=""/>
        <dsp:cNvSpPr/>
      </dsp:nvSpPr>
      <dsp:spPr>
        <a:xfrm>
          <a:off x="3861651" y="5972937"/>
          <a:ext cx="5793516" cy="176631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PHÉP ĐỐI XỨNG TÂM, TRỤC</a:t>
          </a:r>
          <a:endParaRPr lang="en-US" sz="4400" b="1" kern="1200" dirty="0"/>
        </a:p>
      </dsp:txBody>
      <dsp:txXfrm>
        <a:off x="3861651" y="5972937"/>
        <a:ext cx="5793516" cy="1766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45B90-7A28-4FBE-BC06-7E2D98A9C143}">
      <dsp:nvSpPr>
        <dsp:cNvPr id="0" name=""/>
        <dsp:cNvSpPr/>
      </dsp:nvSpPr>
      <dsp:spPr>
        <a:xfrm>
          <a:off x="2131448" y="4602480"/>
          <a:ext cx="1158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70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1832" y="4619232"/>
        <a:ext cx="57935" cy="57935"/>
      </dsp:txXfrm>
    </dsp:sp>
    <dsp:sp modelId="{EF0AAEA6-230C-4581-9D73-BEC913FAE0AC}">
      <dsp:nvSpPr>
        <dsp:cNvPr id="0" name=""/>
        <dsp:cNvSpPr/>
      </dsp:nvSpPr>
      <dsp:spPr>
        <a:xfrm rot="16200000">
          <a:off x="-3399909" y="3765042"/>
          <a:ext cx="9296400" cy="176631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ĐỒNG DẠNG</a:t>
          </a:r>
          <a:endParaRPr lang="en-US" sz="5400" b="1" kern="1200" dirty="0"/>
        </a:p>
      </dsp:txBody>
      <dsp:txXfrm>
        <a:off x="-3399909" y="3765042"/>
        <a:ext cx="9296400" cy="1766316"/>
      </dsp:txXfrm>
    </dsp:sp>
    <dsp:sp modelId="{1049E144-021A-4E4A-A1D1-1A641374653F}">
      <dsp:nvSpPr>
        <dsp:cNvPr id="0" name=""/>
        <dsp:cNvSpPr/>
      </dsp:nvSpPr>
      <dsp:spPr>
        <a:xfrm>
          <a:off x="3290151" y="3765042"/>
          <a:ext cx="5793516" cy="176631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VỊ TỰ</a:t>
          </a:r>
          <a:endParaRPr lang="en-US" sz="5400" b="1" kern="1200" dirty="0"/>
        </a:p>
      </dsp:txBody>
      <dsp:txXfrm>
        <a:off x="3290151" y="3765042"/>
        <a:ext cx="5793516" cy="176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40552" y="0"/>
            <a:ext cx="293809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3809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40552" y="9377317"/>
            <a:ext cx="293809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552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022" y="4689516"/>
            <a:ext cx="54241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552" y="9377317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00627" y="3778750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5640827"/>
            <a:ext cx="202692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ÔN TẬP HỌC KÌ I HÌNH HỌC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3"/>
            <a:ext cx="14496650" cy="1788239"/>
            <a:chOff x="7459670" y="7543799"/>
            <a:chExt cx="14498537" cy="1788474"/>
          </a:xfrm>
        </p:grpSpPr>
        <p:sp>
          <p:nvSpPr>
            <p:cNvPr id="28" name="TextBox 27"/>
            <p:cNvSpPr txBox="1"/>
            <p:nvPr/>
          </p:nvSpPr>
          <p:spPr>
            <a:xfrm>
              <a:off x="8640652" y="8501167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928923" cy="850307"/>
              <a:chOff x="7459669" y="7543800"/>
              <a:chExt cx="928923" cy="85030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538338" y="4355380"/>
            <a:ext cx="6462431" cy="923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</a:t>
            </a:r>
            <a:r>
              <a:rPr lang="en-US" sz="5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17</a:t>
            </a:r>
            <a:endParaRPr lang="en-US" sz="54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23250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      a) 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tọa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2325060"/>
              </a:xfrm>
              <a:prstGeom prst="rect">
                <a:avLst/>
              </a:prstGeom>
              <a:blipFill>
                <a:blip r:embed="rId3"/>
                <a:stretch>
                  <a:fillRect l="-1281" t="-6299" b="-1207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318436" y="5831388"/>
                <a:ext cx="21412200" cy="32173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theo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biểu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thức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tọa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độ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tịnh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tiến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theo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/>
                  <a:t> ta </a:t>
                </a:r>
                <a:r>
                  <a:rPr lang="en-US" sz="4800" dirty="0" err="1" smtClean="0"/>
                  <a:t>có</a:t>
                </a:r>
                <a:r>
                  <a:rPr lang="en-US" sz="4800" dirty="0" smtClean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n</m:t>
                    </m:r>
                    <m:r>
                      <a:rPr lang="en-US" sz="4800" b="0" i="1" smtClean="0">
                        <a:latin typeface="Cambria Math"/>
                      </a:rPr>
                      <m:t>ê</m:t>
                    </m:r>
                    <m:r>
                      <a:rPr lang="en-US" sz="4800" b="0" i="1" smtClean="0">
                        <a:latin typeface="Cambria Math"/>
                      </a:rPr>
                      <m:t>𝑛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(8;5)</m:t>
                    </m:r>
                  </m:oMath>
                </a14:m>
                <a:r>
                  <a:rPr lang="en-US" sz="4800" dirty="0" smtClean="0"/>
                  <a:t>      </a:t>
                </a:r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6" y="5831388"/>
                <a:ext cx="21412200" cy="3217356"/>
              </a:xfrm>
              <a:prstGeom prst="rect">
                <a:avLst/>
              </a:prstGeom>
              <a:blipFill>
                <a:blip r:embed="rId4"/>
                <a:stretch>
                  <a:fillRect l="-1281" t="-45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834023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      b)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      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. </a:t>
                </a:r>
              </a:p>
              <a:p>
                <a:r>
                  <a:rPr lang="en-US" sz="4800" dirty="0" err="1"/>
                  <a:t>Gọi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Theo </a:t>
                </a:r>
                <a:r>
                  <a:rPr lang="en-US" sz="4800" dirty="0" err="1"/>
                  <a:t>biểu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𝑀</m:t>
                      </m:r>
                      <m:r>
                        <a:rPr lang="en-US" sz="4800">
                          <a:latin typeface="Cambria Math"/>
                        </a:rPr>
                        <m:t>(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5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3(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3)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5(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7)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5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′′+</m:t>
                      </m:r>
                      <m:r>
                        <a:rPr lang="en-US" sz="4800">
                          <a:latin typeface="Cambria Math"/>
                        </a:rPr>
                        <m:t>24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24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24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endParaRPr lang="en-US" sz="4800" dirty="0"/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8340232"/>
              </a:xfrm>
              <a:prstGeom prst="rect">
                <a:avLst/>
              </a:prstGeom>
              <a:blipFill>
                <a:blip r:embed="rId3"/>
                <a:stretch>
                  <a:fillRect l="-1281" t="-1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68543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4800" dirty="0">
                    <a:solidFill>
                      <a:srgbClr val="0000FF"/>
                    </a:solidFill>
                  </a:rPr>
                  <a:t>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tròn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I(3;-2)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(C)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endParaRPr lang="en-US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i="1">
                          <a:latin typeface="Cambria Math"/>
                        </a:rPr>
                        <m:t>⇒</m:t>
                      </m:r>
                      <m:r>
                        <a:rPr lang="en-US" sz="4800" i="1">
                          <a:latin typeface="Cambria Math"/>
                        </a:rPr>
                        <m:t>𝐼</m:t>
                      </m:r>
                      <m:r>
                        <a:rPr lang="en-US" sz="4800" i="1">
                          <a:latin typeface="Cambria Math"/>
                        </a:rPr>
                        <m:t>′</m:t>
                      </m:r>
                      <m:r>
                        <a:rPr lang="en-US" sz="4800">
                          <a:latin typeface="Cambria Math"/>
                        </a:rPr>
                        <m:t>(6;5)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 smtClean="0"/>
                  <a:t>Phương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trình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tròn</a:t>
                </a:r>
                <a:r>
                  <a:rPr lang="en-US" sz="4800" dirty="0" smtClean="0"/>
                  <a:t> (C”) </a:t>
                </a:r>
                <a:r>
                  <a:rPr lang="en-US" sz="4800" dirty="0" err="1" smtClean="0"/>
                  <a:t>ảnh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tròn</a:t>
                </a:r>
                <a:r>
                  <a:rPr lang="en-US" sz="4800" dirty="0" smtClean="0"/>
                  <a:t> (C) qua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tịnh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tiến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−6)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−5)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b="0" i="0" smtClean="0">
                          <a:latin typeface="Cambria Math"/>
                        </a:rPr>
                        <m:t>16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6854377"/>
              </a:xfrm>
              <a:prstGeom prst="rect">
                <a:avLst/>
              </a:prstGeom>
              <a:blipFill>
                <a:blip r:embed="rId3"/>
                <a:stretch>
                  <a:fillRect l="-1281" t="-21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64758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</a:rPr>
                  <a:t>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tọa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tâm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(2;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9)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,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tỉ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𝐾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>
                            <a:latin typeface="Cambria Math"/>
                          </a:rPr>
                          <m:t>3)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  <m:r>
                          <a:rPr lang="en-US" sz="4800" i="1">
                            <a:latin typeface="Cambria Math"/>
                          </a:rPr>
                          <m:t>′′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</m:e>
                    </m:acc>
                  </m:oMath>
                </a14:m>
                <a:endParaRPr lang="en-US" sz="4800" dirty="0"/>
              </a:p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  <m:r>
                          <a:rPr lang="en-US" sz="4800" i="1">
                            <a:latin typeface="Cambria Math"/>
                          </a:rPr>
                          <m:t>′′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9),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3.3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3.7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7;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30)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6475812"/>
              </a:xfrm>
              <a:prstGeom prst="rect">
                <a:avLst/>
              </a:prstGeom>
              <a:blipFill>
                <a:blip r:embed="rId3"/>
                <a:stretch>
                  <a:fillRect l="-1281" t="-226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8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752600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86000"/>
                <a:ext cx="24384000" cy="1337199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2:</a:t>
                </a:r>
                <a:r>
                  <a:rPr lang="en-US" sz="4800" dirty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thứ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đỉnh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chiều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kim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hồ</a:t>
                </a:r>
                <a:r>
                  <a:rPr lang="en-US" sz="4800" dirty="0"/>
                  <a:t>)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Xác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OAB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O </a:t>
                </a:r>
                <a:r>
                  <a:rPr lang="en-US" sz="4800" dirty="0" err="1" smtClean="0"/>
                  <a:t>góc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/>
              </a:p>
              <a:p>
                <a:r>
                  <a:rPr lang="en-US" sz="4800" dirty="0" err="1" smtClean="0">
                    <a:solidFill>
                      <a:srgbClr val="FF0000"/>
                    </a:solidFill>
                  </a:rPr>
                  <a:t>Giải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: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ABCD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O </a:t>
                </a:r>
                <a:r>
                  <a:rPr lang="en-US" sz="4800" dirty="0" err="1" smtClean="0"/>
                  <a:t>nên</a:t>
                </a:r>
                <a:r>
                  <a:rPr lang="en-US" sz="4800" dirty="0" smtClean="0"/>
                  <a:t> :</a:t>
                </a:r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𝑂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 smtClean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𝑂𝐴</m:t>
                                </m:r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𝑂𝐷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𝑂𝐴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𝑂𝐷</m:t>
                                    </m:r>
                                  </m:e>
                                </m:d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b/>
                    </m:sSub>
                  </m:oMath>
                </a14:m>
                <a:endParaRPr lang="en-US" sz="4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𝑂𝐴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𝑂𝐵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𝑂𝐴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𝑂𝐵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b/>
                    </m:sSub>
                  </m:oMath>
                </a14:m>
                <a:endParaRPr lang="en-US" sz="4800" dirty="0" smtClean="0"/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𝑂</m:t>
                        </m:r>
                        <m:r>
                          <a:rPr lang="en-US" sz="4800">
                            <a:latin typeface="Cambria Math"/>
                          </a:rPr>
                          <m:t>,9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𝑂𝐴𝐵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𝑂𝐷𝐴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vẽ</a:t>
                </a:r>
                <a:r>
                  <a:rPr lang="en-US" sz="4800" dirty="0" smtClean="0"/>
                  <a:t>)</a:t>
                </a:r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24384000" cy="13371994"/>
              </a:xfrm>
              <a:prstGeom prst="rect">
                <a:avLst/>
              </a:prstGeom>
              <a:blipFill rotWithShape="1">
                <a:blip r:embed="rId5"/>
                <a:stretch>
                  <a:fillRect l="-1125" t="-109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video-1630378581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0" y="4953000"/>
            <a:ext cx="4819650" cy="48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318436" y="2209800"/>
                <a:ext cx="22303564" cy="119875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3:</a:t>
                </a:r>
                <a:r>
                  <a:rPr lang="en-US" sz="4800" dirty="0"/>
                  <a:t>Cho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ABC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Dựng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i="1" dirty="0"/>
                  <a:t>ACBD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i="1" dirty="0"/>
                  <a:t>ABEC.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phía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ngoài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ABC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dựng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i="1" dirty="0"/>
                  <a:t>ACMN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i="1" dirty="0"/>
                  <a:t>BM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lấy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i="1" dirty="0" smtClean="0"/>
                  <a:t>HM=2BH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i="1" dirty="0"/>
                  <a:t>BE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lấy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i="1" dirty="0" smtClean="0"/>
                  <a:t>GE=2EG.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dụng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chứng</a:t>
                </a:r>
                <a:r>
                  <a:rPr lang="en-US" sz="4800" dirty="0"/>
                  <a:t> minh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DBN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i="1" dirty="0"/>
                  <a:t>BGH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nhau</a:t>
                </a:r>
                <a:r>
                  <a:rPr lang="en-US" sz="4800" dirty="0"/>
                  <a:t>.</a:t>
                </a:r>
              </a:p>
              <a:p>
                <a:r>
                  <a:rPr lang="en-US" sz="4600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ACBD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𝐷𝐵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ABEC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𝐵𝐸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𝐸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ACNM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𝑁𝑀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𝐷𝐵𝑁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𝐵𝐸𝑀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𝐵𝐻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𝐵𝐺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𝐸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𝐺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Do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𝐵𝐸𝑀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𝐵𝐺𝐻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Gọi</a:t>
                </a:r>
                <a:r>
                  <a:rPr lang="en-US" sz="4800" dirty="0"/>
                  <a:t> F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việc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liên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tiếp</a:t>
                </a:r>
                <a:r>
                  <a:rPr lang="en-US" sz="4800" dirty="0"/>
                  <a:t> 2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Khi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𝐹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𝐷𝐵𝑁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𝐵𝐺𝐻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DBN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BGH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nhau</a:t>
                </a:r>
                <a:r>
                  <a:rPr lang="en-US" sz="4800" dirty="0"/>
                  <a:t>.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6" y="2209800"/>
                <a:ext cx="22303564" cy="11987577"/>
              </a:xfrm>
              <a:prstGeom prst="rect">
                <a:avLst/>
              </a:prstGeom>
              <a:blipFill rotWithShape="1">
                <a:blip r:embed="rId3"/>
                <a:stretch>
                  <a:fillRect l="-1230" t="-1221" r="-1285" b="-15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4724401"/>
            <a:ext cx="5715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3088599" cy="1634293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a/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cặp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:r>
                  <a:rPr lang="en-US" sz="4800" b="1" dirty="0" err="1" smtClean="0">
                    <a:solidFill>
                      <a:srgbClr val="FF0000"/>
                    </a:solidFill>
                  </a:rPr>
                  <a:t>Giải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Xác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 </a:t>
                </a:r>
                <a:r>
                  <a:rPr lang="en-US" sz="4800" dirty="0" smtClean="0"/>
                  <a:t>+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𝐸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𝐼𝐷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 </a:t>
                </a:r>
                <a:r>
                  <a:rPr lang="en-US" sz="4800" dirty="0" err="1" smtClean="0"/>
                  <a:t>Suy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𝑆𝐸</m:t>
                    </m:r>
                  </m:oMath>
                </a14:m>
                <a:endParaRPr lang="en-US" sz="4800" dirty="0" smtClean="0"/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  <a:p>
                <a:r>
                  <a:rPr lang="en-US" sz="4800" dirty="0"/>
                  <a:t>+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𝑀𝑁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i="1">
                        <a:latin typeface="Cambria Math"/>
                      </a:rPr>
                      <m:t>𝐶𝐷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endParaRPr lang="en-US" sz="4800" dirty="0" smtClean="0"/>
              </a:p>
              <a:p>
                <a:r>
                  <a:rPr lang="en-US" sz="4800" dirty="0" smtClean="0"/>
                  <a:t>song </a:t>
                </a:r>
                <a:r>
                  <a:rPr lang="en-US" sz="4800" dirty="0" err="1"/>
                  <a:t>song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𝐶𝐷</m:t>
                    </m:r>
                  </m:oMath>
                </a14:m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3088599" cy="16342935"/>
              </a:xfrm>
              <a:prstGeom prst="rect">
                <a:avLst/>
              </a:prstGeom>
              <a:blipFill>
                <a:blip r:embed="rId3"/>
                <a:stretch>
                  <a:fillRect l="-1188" t="-896" r="-13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4191000"/>
            <a:ext cx="69342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8915400"/>
            <a:ext cx="6934199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4384000" cy="165133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4800" dirty="0">
                    <a:solidFill>
                      <a:srgbClr val="0000FF"/>
                    </a:solidFill>
                  </a:rPr>
                  <a:t>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𝐷𝑀</m:t>
                    </m:r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:r>
                  <a:rPr lang="en-US" sz="4800" b="1" dirty="0" err="1" smtClean="0">
                    <a:solidFill>
                      <a:srgbClr val="0000FF"/>
                    </a:solidFill>
                  </a:rPr>
                  <a:t>Giải</a:t>
                </a:r>
                <a:r>
                  <a:rPr lang="en-US" sz="4800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𝐹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𝐷𝑀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𝐷𝑀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𝐴𝐶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𝐷𝑀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8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r>
                        <a:rPr lang="en-US" sz="4800" i="1">
                          <a:latin typeface="Cambria Math"/>
                        </a:rPr>
                        <m:t>𝐹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𝐷𝑀</m:t>
                      </m:r>
                      <m:r>
                        <a:rPr lang="en-US" sz="4800" i="1">
                          <a:latin typeface="Cambria Math"/>
                        </a:rPr>
                        <m:t>∩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𝑆𝐴𝐶</m:t>
                          </m:r>
                        </m:e>
                      </m:d>
                    </m:oMath>
                  </m:oMathPara>
                </a14:m>
                <a:endParaRPr lang="en-US" sz="4800" dirty="0" smtClean="0"/>
              </a:p>
              <a:p>
                <a:r>
                  <a:rPr lang="nl-NL" sz="4800" dirty="0" smtClean="0">
                    <a:solidFill>
                      <a:srgbClr val="0000FF"/>
                    </a:solidFill>
                  </a:rPr>
                  <a:t>c) Xác </a:t>
                </a:r>
                <a:r>
                  <a:rPr lang="nl-NL" sz="4800" dirty="0">
                    <a:solidFill>
                      <a:srgbClr val="0000FF"/>
                    </a:solidFill>
                  </a:rPr>
                  <a:t>định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FF"/>
                    </a:solidFill>
                  </a:rPr>
                  <a:t> với các đường thẳng</a:t>
                </a:r>
                <a:r>
                  <a:rPr lang="nl-NL" sz="4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𝑆𝐴</m:t>
                    </m:r>
                    <m:r>
                      <a:rPr lang="nl-NL" sz="4800" b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𝑆𝐵</m:t>
                    </m:r>
                  </m:oMath>
                </a14:m>
                <a:r>
                  <a:rPr lang="nl-NL" sz="4800" b="1" dirty="0"/>
                  <a:t>. </a:t>
                </a:r>
                <a:endParaRPr lang="en-US" sz="4800" dirty="0"/>
              </a:p>
              <a:p>
                <a:r>
                  <a:rPr lang="nl-NL" sz="4800" dirty="0"/>
                  <a:t>Chọn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chứa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𝑆𝐴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</m:t>
                    </m:r>
                    <m:r>
                      <a:rPr lang="nl-NL" sz="4800" i="1">
                        <a:latin typeface="Cambria Math"/>
                      </a:rPr>
                      <m:t>𝑆𝐵</m:t>
                    </m:r>
                  </m:oMath>
                </a14:m>
                <a:r>
                  <a:rPr lang="nl-NL" sz="4800" dirty="0"/>
                  <a:t>. </a:t>
                </a:r>
                <a:endParaRPr lang="en-US" sz="4800" dirty="0"/>
              </a:p>
              <a:p>
                <a:r>
                  <a:rPr lang="nl-NL" sz="4800" dirty="0"/>
                  <a:t>+ Tìm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nl-NL" sz="4800" dirty="0"/>
                  <a:t>    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nl-NL" sz="4800" dirty="0"/>
                  <a:t>    Hơn nữa,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𝐴𝐵</m:t>
                    </m:r>
                    <m:r>
                      <a:rPr lang="nl-NL" sz="4800">
                        <a:latin typeface="Cambria Math"/>
                      </a:rPr>
                      <m:t>//</m:t>
                    </m:r>
                    <m:r>
                      <a:rPr lang="nl-NL" sz="4800" i="1">
                        <a:latin typeface="Cambria Math"/>
                      </a:rPr>
                      <m:t>𝑀𝑁</m:t>
                    </m:r>
                  </m:oMath>
                </a14:m>
                <a:endParaRPr lang="en-US" sz="4800" dirty="0"/>
              </a:p>
              <a:p>
                <a:r>
                  <a:rPr lang="nl-NL" sz="4800" dirty="0"/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nl-NL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4800" dirty="0"/>
                  <a:t> với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4800" dirty="0"/>
                  <a:t> là đường thẳng qua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nl-NL" sz="4800" dirty="0"/>
                  <a:t> và </a:t>
                </a:r>
                <a:endParaRPr lang="nl-NL" sz="4800" dirty="0" smtClean="0"/>
              </a:p>
              <a:p>
                <a:r>
                  <a:rPr lang="nl-NL" sz="4800" dirty="0" smtClean="0"/>
                  <a:t>song </a:t>
                </a:r>
                <a:r>
                  <a:rPr lang="nl-NL" sz="4800" dirty="0"/>
                  <a:t>song với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/>
                  <a:t>.</a:t>
                </a:r>
                <a:endParaRPr lang="en-US" sz="4800" dirty="0"/>
              </a:p>
              <a:p>
                <a:r>
                  <a:rPr lang="nl-NL" sz="4800" dirty="0"/>
                  <a:t>+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𝑎</m:t>
                    </m:r>
                    <m:r>
                      <a:rPr lang="nl-NL" sz="4800" i="1">
                        <a:latin typeface="Cambria Math"/>
                      </a:rPr>
                      <m:t>∩</m:t>
                    </m:r>
                    <m:r>
                      <a:rPr lang="nl-NL" sz="4800" i="1">
                        <a:latin typeface="Cambria Math"/>
                      </a:rPr>
                      <m:t>𝑆𝐴</m:t>
                    </m:r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𝑃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 </m:t>
                    </m:r>
                    <m:r>
                      <a:rPr lang="nl-NL" sz="4800" i="1">
                        <a:latin typeface="Cambria Math"/>
                      </a:rPr>
                      <m:t>𝑎</m:t>
                    </m:r>
                    <m:r>
                      <a:rPr lang="nl-NL" sz="4800" i="1">
                        <a:latin typeface="Cambria Math"/>
                      </a:rPr>
                      <m:t>∩</m:t>
                    </m:r>
                    <m:r>
                      <a:rPr lang="nl-NL" sz="4800" i="1">
                        <a:latin typeface="Cambria Math"/>
                      </a:rPr>
                      <m:t>𝑆𝐵</m:t>
                    </m:r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𝑄</m:t>
                    </m:r>
                  </m:oMath>
                </a14:m>
                <a:r>
                  <a:rPr lang="nl-NL" sz="4800" dirty="0"/>
                  <a:t>, thì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𝑃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</m:t>
                    </m:r>
                    <m:r>
                      <a:rPr lang="nl-NL" sz="4800" i="1">
                        <a:latin typeface="Cambria Math"/>
                      </a:rPr>
                      <m:t>𝑄</m:t>
                    </m:r>
                  </m:oMath>
                </a14:m>
                <a:r>
                  <a:rPr lang="nl-NL" sz="4800" dirty="0"/>
                  <a:t> là các </a:t>
                </a:r>
                <a:r>
                  <a:rPr lang="nl-NL" sz="4800" dirty="0" smtClean="0"/>
                  <a:t>giao</a:t>
                </a:r>
              </a:p>
              <a:p>
                <a:r>
                  <a:rPr lang="nl-NL" sz="4800" dirty="0" smtClean="0"/>
                  <a:t> </a:t>
                </a:r>
                <a:r>
                  <a:rPr lang="nl-NL" sz="4800" dirty="0"/>
                  <a:t>điểm cần tìm</a:t>
                </a:r>
                <a:endParaRPr lang="en-US" sz="4800" dirty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4384000" cy="16513303"/>
              </a:xfrm>
              <a:prstGeom prst="rect">
                <a:avLst/>
              </a:prstGeom>
              <a:blipFill>
                <a:blip r:embed="rId3"/>
                <a:stretch>
                  <a:fillRect l="-1125" t="-8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57" y="3048000"/>
            <a:ext cx="5562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9448800"/>
            <a:ext cx="5486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25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250"/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3088599" cy="958724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</a:rPr>
                  <a:t>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diện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chóp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cắt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bởi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 </a:t>
                </a:r>
              </a:p>
              <a:p>
                <a:r>
                  <a:rPr lang="en-US" sz="4600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r>
                  <a:rPr lang="en-US" sz="4800" dirty="0" err="1"/>
                  <a:t>Ta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𝑀𝑁</m:t>
                    </m:r>
                  </m:oMath>
                </a14:m>
                <a:r>
                  <a:rPr lang="en-US" sz="4800" dirty="0"/>
                  <a:t>  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𝑆𝐴𝐵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𝑃𝑄</m:t>
                    </m:r>
                  </m:oMath>
                </a14:m>
                <a:r>
                  <a:rPr lang="en-US" sz="4800" dirty="0"/>
                  <a:t>  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𝑆𝐴𝐷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𝑃𝑁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𝑆𝐶𝐵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𝑀𝑄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Thiết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thang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/>
                  <a:t> </a:t>
                </a:r>
              </a:p>
              <a:p>
                <a:r>
                  <a:rPr lang="en-US" sz="4800" dirty="0"/>
                  <a:t> </a:t>
                </a:r>
              </a:p>
              <a:p>
                <a:r>
                  <a:rPr lang="en-US" sz="4800" dirty="0"/>
                  <a:t> 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3088599" cy="9587240"/>
              </a:xfrm>
              <a:prstGeom prst="rect">
                <a:avLst/>
              </a:prstGeom>
              <a:blipFill>
                <a:blip r:embed="rId3"/>
                <a:stretch>
                  <a:fillRect l="-1188" t="-1527" r="-13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5181600"/>
            <a:ext cx="7848600" cy="661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1"/>
            <a:ext cx="23567119" cy="3541368"/>
            <a:chOff x="134375" y="2370447"/>
            <a:chExt cx="22200057" cy="157677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15767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BÀI HỌC HÔM NAY ĐẾN ĐÂY KẾT THÚC</a:t>
              </a:r>
            </a:p>
            <a:p>
              <a:pPr algn="ctr" defTabSz="2177060">
                <a:defRPr/>
              </a:pPr>
              <a:r>
                <a:rPr lang="en-US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XIN CẢM ƠN CÁC EM ĐÃ THEO DÕI</a:t>
              </a:r>
              <a:endPara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defTabSz="2177060">
                <a:defRPr/>
              </a:pPr>
              <a:endParaRPr lang="en-US" sz="6600" dirty="0">
                <a:solidFill>
                  <a:srgbClr val="FF0066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02938" y="2729018"/>
              <a:ext cx="433365" cy="468043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142999" y="6248400"/>
            <a:ext cx="23567119" cy="746760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6600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7391400"/>
            <a:ext cx="4978136" cy="49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6252830"/>
              </p:ext>
            </p:extLst>
          </p:nvPr>
        </p:nvGraphicFramePr>
        <p:xfrm>
          <a:off x="1600200" y="3124200"/>
          <a:ext cx="10591800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3638562"/>
              </p:ext>
            </p:extLst>
          </p:nvPr>
        </p:nvGraphicFramePr>
        <p:xfrm>
          <a:off x="13868400" y="3124200"/>
          <a:ext cx="9448800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317866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4003000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2400" y="2272284"/>
                <a:ext cx="24231601" cy="4821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  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Nếu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endParaRPr lang="en-US" sz="4800" dirty="0" smtClean="0"/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        </a:t>
                </a:r>
                <a:r>
                  <a:rPr lang="en-US" sz="4800" dirty="0" err="1" smtClean="0"/>
                  <a:t>thì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khẳng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 </a:t>
                </a:r>
                <a:endParaRPr lang="en-US" sz="4800" dirty="0" smtClean="0"/>
              </a:p>
              <a:p>
                <a:r>
                  <a:rPr lang="en-US" sz="4800" dirty="0" smtClean="0"/>
                  <a:t>         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smtClean="0"/>
                  <a:t>	B</a:t>
                </a:r>
                <a:r>
                  <a:rPr lang="en-US" sz="4800" dirty="0"/>
                  <a:t>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     </a:t>
                </a:r>
                <a:r>
                  <a:rPr lang="en-US" sz="4800" dirty="0" smtClean="0"/>
                  <a:t>        C</a:t>
                </a:r>
                <a:r>
                  <a:rPr lang="en-US" sz="4800" dirty="0"/>
                  <a:t>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 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</a:p>
              <a:p>
                <a:endParaRPr lang="en-US" sz="4800" dirty="0"/>
              </a:p>
              <a:p>
                <a:endParaRPr lang="en-US" sz="4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72284"/>
                <a:ext cx="24231601" cy="4821513"/>
              </a:xfrm>
              <a:prstGeom prst="rect">
                <a:avLst/>
              </a:prstGeom>
              <a:blipFill>
                <a:blip r:embed="rId4"/>
                <a:stretch>
                  <a:fillRect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5395817" cy="166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tịnh tiến: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4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4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600" b="0" i="1" smtClean="0">
                        <a:latin typeface="Cambria Math"/>
                        <a:ea typeface="Cambria Math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sz="4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4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6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6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5395817" cy="1661609"/>
              </a:xfrm>
              <a:prstGeom prst="rect">
                <a:avLst/>
              </a:prstGeom>
              <a:blipFill rotWithShape="1">
                <a:blip r:embed="rId5"/>
                <a:stretch>
                  <a:fillRect l="-170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933648" y="3920922"/>
                <a:ext cx="1072553" cy="107255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48" y="3920922"/>
                <a:ext cx="1072553" cy="1072553"/>
              </a:xfrm>
              <a:prstGeom prst="ellipse">
                <a:avLst/>
              </a:prstGeom>
              <a:blipFill rotWithShape="1">
                <a:blip r:embed="rId6"/>
                <a:stretch>
                  <a:fillRect r="-9341" b="-1593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34" y="9296400"/>
            <a:ext cx="3657600" cy="34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11380" y="2494581"/>
                <a:ext cx="22565882" cy="472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</a:t>
                </a:r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b="1" i="1" dirty="0" err="1"/>
                  <a:t>sai</a:t>
                </a:r>
                <a:r>
                  <a:rPr lang="en-US" sz="4800" dirty="0"/>
                  <a:t> ?</a:t>
                </a:r>
              </a:p>
              <a:p>
                <a:r>
                  <a:rPr lang="en-US" sz="4800" b="1" dirty="0"/>
                  <a:t>A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quay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B.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D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song </a:t>
                </a:r>
                <a:r>
                  <a:rPr lang="en-US" sz="4800" dirty="0" err="1"/>
                  <a:t>song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80" y="2494581"/>
                <a:ext cx="22565882" cy="4725011"/>
              </a:xfrm>
              <a:prstGeom prst="rect">
                <a:avLst/>
              </a:prstGeom>
              <a:blipFill rotWithShape="1">
                <a:blip r:embed="rId4"/>
                <a:stretch>
                  <a:fillRect l="-1243" t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374029" y="7916928"/>
            <a:ext cx="216383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sz="5400" dirty="0" err="1"/>
              <a:t>Phép</a:t>
            </a:r>
            <a:r>
              <a:rPr lang="en-US" sz="5400" dirty="0"/>
              <a:t> </a:t>
            </a:r>
            <a:r>
              <a:rPr lang="en-US" sz="5400" dirty="0" err="1"/>
              <a:t>tịnh</a:t>
            </a:r>
            <a:r>
              <a:rPr lang="en-US" sz="5400" dirty="0"/>
              <a:t> </a:t>
            </a:r>
            <a:r>
              <a:rPr lang="en-US" sz="5400" dirty="0" err="1"/>
              <a:t>tiến</a:t>
            </a:r>
            <a:r>
              <a:rPr lang="en-US" sz="5400" dirty="0"/>
              <a:t> </a:t>
            </a:r>
            <a:r>
              <a:rPr lang="en-US" sz="5400" dirty="0" err="1"/>
              <a:t>biến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song </a:t>
            </a:r>
            <a:r>
              <a:rPr lang="en-US" sz="5400" dirty="0" err="1"/>
              <a:t>song</a:t>
            </a:r>
            <a:r>
              <a:rPr lang="en-US" sz="5400" dirty="0"/>
              <a:t> </a:t>
            </a:r>
            <a:r>
              <a:rPr lang="en-US" sz="5400" dirty="0" err="1"/>
              <a:t>với</a:t>
            </a:r>
            <a:r>
              <a:rPr lang="en-US" sz="5400" dirty="0"/>
              <a:t> </a:t>
            </a:r>
            <a:r>
              <a:rPr lang="en-US" sz="5400" dirty="0" err="1" smtClean="0"/>
              <a:t>nó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 </a:t>
            </a:r>
            <a:r>
              <a:rPr lang="en-US" sz="5400" dirty="0" err="1" smtClean="0"/>
              <a:t>mệnh</a:t>
            </a:r>
            <a:r>
              <a:rPr lang="en-US" sz="5400" dirty="0" smtClean="0"/>
              <a:t> </a:t>
            </a:r>
            <a:r>
              <a:rPr lang="en-US" sz="5400" dirty="0" err="1" smtClean="0"/>
              <a:t>đề</a:t>
            </a:r>
            <a:r>
              <a:rPr lang="en-US" sz="5400" dirty="0" smtClean="0"/>
              <a:t> </a:t>
            </a:r>
            <a:r>
              <a:rPr lang="en-US" sz="5400" dirty="0" err="1" smtClean="0"/>
              <a:t>sai</a:t>
            </a:r>
            <a:r>
              <a:rPr lang="en-US" sz="5400" dirty="0" smtClean="0"/>
              <a:t>. </a:t>
            </a:r>
            <a:r>
              <a:rPr lang="en-US" sz="5400" dirty="0" err="1" smtClean="0"/>
              <a:t>Mệnh</a:t>
            </a:r>
            <a:r>
              <a:rPr lang="en-US" sz="5400" dirty="0" smtClean="0"/>
              <a:t> </a:t>
            </a:r>
            <a:r>
              <a:rPr lang="en-US" sz="5400" dirty="0" err="1" smtClean="0"/>
              <a:t>đề</a:t>
            </a:r>
            <a:r>
              <a:rPr lang="en-US" sz="5400" dirty="0" smtClean="0"/>
              <a:t> </a:t>
            </a:r>
            <a:r>
              <a:rPr lang="en-US" sz="5400" dirty="0" err="1" smtClean="0"/>
              <a:t>đúng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:</a:t>
            </a:r>
            <a:r>
              <a:rPr lang="en-US" sz="5400" dirty="0"/>
              <a:t> </a:t>
            </a:r>
            <a:r>
              <a:rPr lang="en-US" sz="5400" dirty="0" err="1"/>
              <a:t>Phép</a:t>
            </a:r>
            <a:r>
              <a:rPr lang="en-US" sz="5400" dirty="0"/>
              <a:t> </a:t>
            </a:r>
            <a:r>
              <a:rPr lang="en-US" sz="5400" dirty="0" err="1"/>
              <a:t>tịnh</a:t>
            </a:r>
            <a:r>
              <a:rPr lang="en-US" sz="5400" dirty="0"/>
              <a:t> </a:t>
            </a:r>
            <a:r>
              <a:rPr lang="en-US" sz="5400" dirty="0" err="1"/>
              <a:t>tiến</a:t>
            </a:r>
            <a:r>
              <a:rPr lang="en-US" sz="5400" dirty="0"/>
              <a:t> </a:t>
            </a:r>
            <a:r>
              <a:rPr lang="en-US" sz="5400" dirty="0" err="1"/>
              <a:t>biến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song </a:t>
            </a:r>
            <a:r>
              <a:rPr lang="en-US" sz="5400" dirty="0" err="1"/>
              <a:t>song</a:t>
            </a:r>
            <a:r>
              <a:rPr lang="en-US" sz="5400" dirty="0"/>
              <a:t> </a:t>
            </a:r>
            <a:r>
              <a:rPr lang="en-US" sz="5400" dirty="0" smtClean="0"/>
              <a:t>hay </a:t>
            </a:r>
            <a:r>
              <a:rPr lang="en-US" sz="5400" dirty="0" err="1" smtClean="0"/>
              <a:t>trùng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nó</a:t>
            </a:r>
            <a:r>
              <a:rPr lang="en-US" sz="5400" dirty="0" smtClean="0"/>
              <a:t>. </a:t>
            </a:r>
            <a:endParaRPr lang="en-US" sz="5400" dirty="0"/>
          </a:p>
          <a:p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25943" y="5638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345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00055" y="2469869"/>
                <a:ext cx="22565882" cy="334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</a:t>
                </a:r>
                <a:r>
                  <a:rPr lang="en-US" sz="4800" dirty="0" err="1" smtClean="0"/>
                  <a:t>Nếu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≠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. 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dirty="0"/>
                  <a:t>.  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     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𝑘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2469869"/>
                <a:ext cx="22565882" cy="3344505"/>
              </a:xfrm>
              <a:prstGeom prst="rect">
                <a:avLst/>
              </a:prstGeom>
              <a:blipFill rotWithShape="1">
                <a:blip r:embed="rId4"/>
                <a:stretch>
                  <a:fillRect l="-1216" t="-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157898" y="3920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5395817" cy="2357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4400" b="0" i="1" smtClean="0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4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𝐼𝑀</m:t>
                        </m:r>
                        <m:r>
                          <a:rPr lang="en-US" sz="44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𝐼𝑀</m:t>
                        </m:r>
                      </m:e>
                    </m:acc>
                    <m:r>
                      <m:rPr>
                        <m:nor/>
                      </m:rPr>
                      <a:rPr lang="en-US" sz="4400" dirty="0"/>
                      <m:t>.</m:t>
                    </m:r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5395817" cy="2357697"/>
              </a:xfrm>
              <a:prstGeom prst="rect">
                <a:avLst/>
              </a:prstGeom>
              <a:blipFill rotWithShape="1">
                <a:blip r:embed="rId5"/>
                <a:stretch>
                  <a:fillRect l="-1703"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96899" y="2433763"/>
                <a:ext cx="22669038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</a:t>
                </a:r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các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biến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hình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sau</a:t>
                </a:r>
                <a:r>
                  <a:rPr lang="en-US" sz="4800" dirty="0" smtClean="0"/>
                  <a:t>,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nào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không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phải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dời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hình</a:t>
                </a:r>
                <a:r>
                  <a:rPr lang="en-US" sz="4800" dirty="0" smtClean="0"/>
                  <a:t>?</a:t>
                </a:r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chiếu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vuông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góc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lên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một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thẳng</a:t>
                </a:r>
                <a:r>
                  <a:rPr lang="en-US" sz="4800" dirty="0" smtClean="0"/>
                  <a:t>.       </a:t>
                </a:r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B.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vị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tự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tỉ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số</a:t>
                </a:r>
                <a:r>
                  <a:rPr lang="en-US" sz="4800" dirty="0" smtClean="0"/>
                  <a:t> -1.        </a:t>
                </a:r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C.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đối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xứng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trục</a:t>
                </a:r>
                <a:r>
                  <a:rPr lang="en-US" sz="4800" dirty="0" smtClean="0"/>
                  <a:t>.         </a:t>
                </a:r>
              </a:p>
              <a:p>
                <a:r>
                  <a:rPr lang="en-US" sz="4800" dirty="0" smtClean="0"/>
                  <a:t> D.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đồng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dạng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tỉ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số</a:t>
                </a:r>
                <a:r>
                  <a:rPr lang="en-US" sz="4800" dirty="0" smtClean="0"/>
                  <a:t> 1.</a:t>
                </a:r>
                <a:endParaRPr lang="en-US" sz="4800" dirty="0"/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9" y="2433763"/>
                <a:ext cx="22669038" cy="4493538"/>
              </a:xfrm>
              <a:prstGeom prst="rect">
                <a:avLst/>
              </a:prstGeom>
              <a:blipFill>
                <a:blip r:embed="rId4"/>
                <a:stretch>
                  <a:fillRect l="-619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23697" y="29796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2118238" y="8319500"/>
            <a:ext cx="87739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CD?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185" y="7242549"/>
            <a:ext cx="6921815" cy="40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9429" y="2447866"/>
                <a:ext cx="23784171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</a:t>
                </a:r>
                <a:r>
                  <a:rPr lang="en-US" sz="4800" dirty="0" err="1" smtClean="0"/>
                  <a:t>Mệnh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 </a:t>
                </a:r>
              </a:p>
              <a:p>
                <a:r>
                  <a:rPr lang="en-US" sz="4800" b="1" dirty="0" err="1"/>
                  <a:t>A.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 err="1"/>
                  <a:t>B</a:t>
                </a:r>
                <a:r>
                  <a:rPr lang="en-US" sz="4800" dirty="0" err="1"/>
                  <a:t>.Phép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𝑘𝑅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b="1" dirty="0" err="1"/>
                  <a:t>D</a:t>
                </a:r>
                <a:r>
                  <a:rPr lang="en-US" sz="4800" dirty="0" err="1"/>
                  <a:t>.Phép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nhỏ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9" y="2447866"/>
                <a:ext cx="23784171" cy="4493538"/>
              </a:xfrm>
              <a:prstGeom prst="rect">
                <a:avLst/>
              </a:prstGeom>
              <a:blipFill rotWithShape="1">
                <a:blip r:embed="rId4"/>
                <a:stretch>
                  <a:fillRect l="-1153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374029" y="7916928"/>
            <a:ext cx="219682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57654" y="445719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7400" y="8338915"/>
                <a:ext cx="2095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Phép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tỉ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&gt;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tròn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thành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tròn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338915"/>
                <a:ext cx="209550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9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611600" y="120812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120812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25943" y="2524283"/>
                <a:ext cx="2290278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</a:t>
                </a:r>
                <a:r>
                  <a:rPr lang="en-US" sz="4800" dirty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𝑆𝑀𝑄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𝑆𝑁𝑃</m:t>
                        </m:r>
                      </m:e>
                    </m:d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?</a:t>
                </a:r>
              </a:p>
              <a:p>
                <a:r>
                  <a:rPr lang="en-US" sz="4800" b="1" dirty="0"/>
                  <a:t>A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smtClean="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𝑀𝑄</m:t>
                    </m:r>
                  </m:oMath>
                </a14:m>
                <a:r>
                  <a:rPr lang="en-US" sz="4800" dirty="0" smtClean="0"/>
                  <a:t>.</a:t>
                </a:r>
                <a:r>
                  <a:rPr lang="en-US" sz="4800" dirty="0"/>
                  <a:t>	</a:t>
                </a:r>
                <a:r>
                  <a:rPr lang="en-US" sz="4800" b="1" dirty="0"/>
                  <a:t>B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𝑀𝑃</m:t>
                    </m:r>
                  </m:oMath>
                </a14:m>
                <a:r>
                  <a:rPr lang="en-US" sz="4800" dirty="0"/>
                  <a:t>	</a:t>
                </a:r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𝑁𝑄</m:t>
                    </m:r>
                  </m:oMath>
                </a14:m>
                <a:r>
                  <a:rPr lang="en-US" sz="4800" dirty="0"/>
                  <a:t>	</a:t>
                </a:r>
                <a:r>
                  <a:rPr lang="en-US" sz="4800" b="1" dirty="0"/>
                  <a:t>D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𝑀𝑁</m:t>
                    </m:r>
                  </m:oMath>
                </a14:m>
                <a:endParaRPr lang="en-US" sz="4800" i="1" dirty="0"/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2524283"/>
                <a:ext cx="22902786" cy="3016210"/>
              </a:xfrm>
              <a:prstGeom prst="rect">
                <a:avLst/>
              </a:prstGeom>
              <a:blipFill rotWithShape="1">
                <a:blip r:embed="rId4"/>
                <a:stretch>
                  <a:fillRect l="-1224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74029" y="7162800"/>
                <a:ext cx="2196821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Hai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𝑆𝑀𝑄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𝑆𝑁𝑃</m:t>
                        </m:r>
                      </m:e>
                    </m:d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6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𝑀𝑄</m:t>
                    </m:r>
                    <m:r>
                      <a:rPr lang="en-US" sz="4400" b="0" i="0" smtClean="0">
                        <a:latin typeface="Cambria Math"/>
                      </a:rPr>
                      <m:t>, </m:t>
                    </m:r>
                    <m:r>
                      <a:rPr lang="en-US" sz="4400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fr-FR" sz="4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qua S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𝑀𝑄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𝑁𝑃</m:t>
                    </m:r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7162800"/>
                <a:ext cx="21968210" cy="2246769"/>
              </a:xfrm>
              <a:prstGeom prst="rect">
                <a:avLst/>
              </a:prstGeom>
              <a:blipFill>
                <a:blip r:embed="rId5"/>
                <a:stretch>
                  <a:fillRect l="-1193" t="-6775" r="-91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40556" y="3920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46" y="8686799"/>
            <a:ext cx="5448854" cy="47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454105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a) 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b) </a:t>
                </a:r>
                <a:r>
                  <a:rPr lang="en-US" sz="4800" dirty="0" err="1"/>
                  <a:t>Viết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c) </a:t>
                </a:r>
                <a:r>
                  <a:rPr lang="en-US" sz="4800" dirty="0" err="1"/>
                  <a:t>Viết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d)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𝐾</m:t>
                    </m:r>
                    <m:r>
                      <a:rPr lang="en-US" sz="4800">
                        <a:latin typeface="Cambria Math"/>
                      </a:rPr>
                      <m:t>(2;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9)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3.</m:t>
                    </m:r>
                  </m:oMath>
                </a14:m>
                <a:r>
                  <a:rPr lang="en-US" sz="4800" dirty="0"/>
                  <a:t> </a:t>
                </a:r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4541051"/>
              </a:xfrm>
              <a:prstGeom prst="rect">
                <a:avLst/>
              </a:prstGeom>
              <a:blipFill rotWithShape="1">
                <a:blip r:embed="rId3"/>
                <a:stretch>
                  <a:fillRect l="-1281" t="-3221" b="-604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6200</TotalTime>
  <Words>1502</Words>
  <Application>Microsoft Office PowerPoint</Application>
  <PresentationFormat>Custom</PresentationFormat>
  <Paragraphs>239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493</cp:revision>
  <cp:lastPrinted>2020-09-29T10:52:34Z</cp:lastPrinted>
  <dcterms:created xsi:type="dcterms:W3CDTF">2013-08-31T11:42:51Z</dcterms:created>
  <dcterms:modified xsi:type="dcterms:W3CDTF">2021-08-31T09:12:13Z</dcterms:modified>
</cp:coreProperties>
</file>