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embeddedFontLst>
    <p:embeddedFont>
      <p:font typeface="Nixie One"/>
      <p:regular r:id="rId37"/>
    </p:embeddedFont>
    <p:embeddedFont>
      <p:font typeface="Montserrat"/>
      <p:regular r:id="rId38"/>
      <p:bold r:id="rId39"/>
      <p:italic r:id="rId40"/>
      <p:boldItalic r:id="rId41"/>
    </p:embeddedFont>
    <p:embeddedFont>
      <p:font typeface="Varela Round"/>
      <p:regular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13EA2B-8B05-43F1-8707-15F290B421BB}">
  <a:tblStyle styleId="{1C13EA2B-8B05-43F1-8707-15F290B421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italic.fntdata"/><Relationship Id="rId20" Type="http://schemas.openxmlformats.org/officeDocument/2006/relationships/slide" Target="slides/slide15.xml"/><Relationship Id="rId42" Type="http://schemas.openxmlformats.org/officeDocument/2006/relationships/font" Target="fonts/VarelaRound-regular.fntdata"/><Relationship Id="rId41" Type="http://schemas.openxmlformats.org/officeDocument/2006/relationships/font" Target="fonts/Montserrat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NixieOne-regular.fntdata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Montserrat-bold.fntdata"/><Relationship Id="rId16" Type="http://schemas.openxmlformats.org/officeDocument/2006/relationships/slide" Target="slides/slide11.xml"/><Relationship Id="rId38" Type="http://schemas.openxmlformats.org/officeDocument/2006/relationships/font" Target="fonts/Montserrat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d22b52997_14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d22b52997_14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77c9bb8524_8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77c9bb8524_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3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Google Shape;1194;g146c432066_613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5" name="Google Shape;1195;g146c432066_61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g73d26f0f7c_17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3" name="Google Shape;1203;g73d26f0f7c_17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letely blank">
  <p:cSld name="BLANK_1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9" name="Google Shape;29;p3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9pPr>
          </a:lstStyle>
          <a:p/>
        </p:txBody>
      </p:sp>
      <p:sp>
        <p:nvSpPr>
          <p:cNvPr id="30" name="Google Shape;30;p3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fmla="val 1710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fmla="val 1008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fmla="val 3727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fmla="val 5022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fmla="val 43984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5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fmla="val 22275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fmla="val 31897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column + image">
  <p:cSld name="TITLE_AND_BODY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6"/>
          <p:cNvSpPr txBox="1"/>
          <p:nvPr>
            <p:ph idx="1" type="body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85" name="Google Shape;85;p6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6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fmla="val 39527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fmla="val 29951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7" name="Google Shape;97;p7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8" name="Google Shape;98;p7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fmla="val 36789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fmla="val 22275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fmla="val 18606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fmla="val 8064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8" name="Google Shape;118;p8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19" name="Google Shape;119;p8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0" name="Google Shape;120;p8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1" name="Google Shape;121;p8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cap="flat" cmpd="sng" w="9525">
            <a:solidFill>
              <a:srgbClr val="00D1C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fmla="val 43200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fmla="val 9905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2109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37" name="Google Shape;137;p9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fmla="val 43200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6129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fmla="val 18608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156" name="Google Shape;156;p10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0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"/>
          <p:cNvSpPr/>
          <p:nvPr/>
        </p:nvSpPr>
        <p:spPr>
          <a:xfrm rot="10800000">
            <a:off x="-226170" y="4140650"/>
            <a:ext cx="899400" cy="899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lidemodel.com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nixie-one" TargetMode="External"/><Relationship Id="rId4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twitter.com/googledocs/status/730087240156643328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"/>
          <p:cNvSpPr txBox="1"/>
          <p:nvPr>
            <p:ph type="title"/>
          </p:nvPr>
        </p:nvSpPr>
        <p:spPr>
          <a:xfrm>
            <a:off x="4572000" y="13662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73" name="Google Shape;273;p22"/>
          <p:cNvSpPr txBox="1"/>
          <p:nvPr>
            <p:ph idx="1" type="body"/>
          </p:nvPr>
        </p:nvSpPr>
        <p:spPr>
          <a:xfrm>
            <a:off x="4572000" y="1982951"/>
            <a:ext cx="3639600" cy="19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complex idea can be conveyed with just a single still image, namely making it possible to absorb large amounts of data quickly.</a:t>
            </a:r>
            <a:endParaRPr/>
          </a:p>
        </p:txBody>
      </p:sp>
      <p:pic>
        <p:nvPicPr>
          <p:cNvPr descr="coffee.jpg" id="274" name="Google Shape;27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000" y="1033650"/>
            <a:ext cx="3076200" cy="3076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75" name="Google Shape;275;p22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3"/>
          <p:cNvSpPr txBox="1"/>
          <p:nvPr>
            <p:ph idx="4294967295" type="title"/>
          </p:nvPr>
        </p:nvSpPr>
        <p:spPr>
          <a:xfrm>
            <a:off x="723900" y="247650"/>
            <a:ext cx="7696200" cy="79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Want big impact?</a:t>
            </a:r>
            <a:endParaRPr>
              <a:solidFill>
                <a:srgbClr val="617A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Use big image.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281" name="Google Shape;281;p2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"/>
          <p:cNvSpPr/>
          <p:nvPr/>
        </p:nvSpPr>
        <p:spPr>
          <a:xfrm>
            <a:off x="1722113" y="1507650"/>
            <a:ext cx="2128200" cy="2128200"/>
          </a:xfrm>
          <a:prstGeom prst="ellipse">
            <a:avLst/>
          </a:prstGeom>
          <a:solidFill>
            <a:srgbClr val="F8BB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7" name="Google Shape;287;p24"/>
          <p:cNvSpPr/>
          <p:nvPr/>
        </p:nvSpPr>
        <p:spPr>
          <a:xfrm>
            <a:off x="5293686" y="1507650"/>
            <a:ext cx="2128200" cy="2128200"/>
          </a:xfrm>
          <a:prstGeom prst="ellipse">
            <a:avLst/>
          </a:prstGeom>
          <a:solidFill>
            <a:srgbClr val="E8004C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8" name="Google Shape;288;p24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9" name="Google Shape;289;p24"/>
          <p:cNvSpPr/>
          <p:nvPr/>
        </p:nvSpPr>
        <p:spPr>
          <a:xfrm>
            <a:off x="3507899" y="1507650"/>
            <a:ext cx="2128200" cy="2128200"/>
          </a:xfrm>
          <a:prstGeom prst="ellipse">
            <a:avLst/>
          </a:prstGeom>
          <a:solidFill>
            <a:srgbClr val="ED4A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90" name="Google Shape;290;p2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"/>
          <p:cNvSpPr txBox="1"/>
          <p:nvPr>
            <p:ph type="title"/>
          </p:nvPr>
        </p:nvSpPr>
        <p:spPr>
          <a:xfrm>
            <a:off x="2502525" y="24390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 Diagrams to break down your message</a:t>
            </a:r>
            <a:endParaRPr/>
          </a:p>
        </p:txBody>
      </p:sp>
      <p:sp>
        <p:nvSpPr>
          <p:cNvPr id="296" name="Google Shape;296;p25"/>
          <p:cNvSpPr txBox="1"/>
          <p:nvPr/>
        </p:nvSpPr>
        <p:spPr>
          <a:xfrm>
            <a:off x="5903700" y="4684500"/>
            <a:ext cx="28593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Diagram featured by </a:t>
            </a:r>
            <a:r>
              <a:rPr b="1" lang="en" sz="1000" u="sng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http://slidemodel.com</a:t>
            </a:r>
            <a:endParaRPr sz="10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grpSp>
        <p:nvGrpSpPr>
          <p:cNvPr id="297" name="Google Shape;297;p25"/>
          <p:cNvGrpSpPr/>
          <p:nvPr/>
        </p:nvGrpSpPr>
        <p:grpSpPr>
          <a:xfrm>
            <a:off x="3538042" y="908482"/>
            <a:ext cx="4506314" cy="4318581"/>
            <a:chOff x="3473491" y="908480"/>
            <a:chExt cx="4400268" cy="4216953"/>
          </a:xfrm>
        </p:grpSpPr>
        <p:pic>
          <p:nvPicPr>
            <p:cNvPr id="298" name="Google Shape;298;p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93424">
              <a:off x="3501925" y="3870729"/>
              <a:ext cx="4343400" cy="11334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9" name="Google Shape;299;p25"/>
            <p:cNvGrpSpPr/>
            <p:nvPr/>
          </p:nvGrpSpPr>
          <p:grpSpPr>
            <a:xfrm>
              <a:off x="3491049" y="908480"/>
              <a:ext cx="4244249" cy="3840573"/>
              <a:chOff x="832502" y="1450779"/>
              <a:chExt cx="5137694" cy="4649042"/>
            </a:xfrm>
          </p:grpSpPr>
          <p:sp>
            <p:nvSpPr>
              <p:cNvPr id="300" name="Google Shape;300;p25"/>
              <p:cNvSpPr/>
              <p:nvPr/>
            </p:nvSpPr>
            <p:spPr>
              <a:xfrm>
                <a:off x="1301214" y="3484499"/>
                <a:ext cx="3843744" cy="1543617"/>
              </a:xfrm>
              <a:custGeom>
                <a:rect b="b" l="l" r="r" t="t"/>
                <a:pathLst>
                  <a:path extrusionOk="0" h="1075691" w="2678567">
                    <a:moveTo>
                      <a:pt x="0" y="267280"/>
                    </a:moveTo>
                    <a:lnTo>
                      <a:pt x="213477" y="1075691"/>
                    </a:lnTo>
                    <a:lnTo>
                      <a:pt x="2678567" y="643046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6F0000"/>
                  </a:gs>
                  <a:gs pos="50000">
                    <a:srgbClr val="A10002"/>
                  </a:gs>
                  <a:gs pos="100000">
                    <a:srgbClr val="C1000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25"/>
              <p:cNvSpPr/>
              <p:nvPr/>
            </p:nvSpPr>
            <p:spPr>
              <a:xfrm>
                <a:off x="832502" y="3836338"/>
                <a:ext cx="784879" cy="2263483"/>
              </a:xfrm>
              <a:custGeom>
                <a:rect b="b" l="l" r="r" t="t"/>
                <a:pathLst>
                  <a:path extrusionOk="0" h="1577340" w="546954">
                    <a:moveTo>
                      <a:pt x="346373" y="0"/>
                    </a:moveTo>
                    <a:lnTo>
                      <a:pt x="546954" y="790165"/>
                    </a:lnTo>
                    <a:lnTo>
                      <a:pt x="541863" y="789979"/>
                    </a:lnTo>
                    <a:lnTo>
                      <a:pt x="215744" y="1577340"/>
                    </a:lnTo>
                    <a:lnTo>
                      <a:pt x="0" y="522350"/>
                    </a:lnTo>
                    <a:lnTo>
                      <a:pt x="346373" y="0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25"/>
              <p:cNvSpPr/>
              <p:nvPr/>
            </p:nvSpPr>
            <p:spPr>
              <a:xfrm>
                <a:off x="1137388" y="4390371"/>
                <a:ext cx="4832807" cy="1700037"/>
              </a:xfrm>
              <a:custGeom>
                <a:rect b="b" l="l" r="r" t="t"/>
                <a:pathLst>
                  <a:path extrusionOk="0" h="1184695" w="3367810">
                    <a:moveTo>
                      <a:pt x="0" y="1184695"/>
                    </a:moveTo>
                    <a:lnTo>
                      <a:pt x="3367810" y="822992"/>
                    </a:lnTo>
                    <a:lnTo>
                      <a:pt x="2778260" y="0"/>
                    </a:lnTo>
                    <a:lnTo>
                      <a:pt x="329993" y="398308"/>
                    </a:lnTo>
                    <a:lnTo>
                      <a:pt x="0" y="1184695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25"/>
              <p:cNvSpPr/>
              <p:nvPr/>
            </p:nvSpPr>
            <p:spPr>
              <a:xfrm rot="-545807">
                <a:off x="1609085" y="4351947"/>
                <a:ext cx="1823693" cy="900583"/>
              </a:xfrm>
              <a:custGeom>
                <a:rect b="b" l="l" r="r" t="t"/>
                <a:pathLst>
                  <a:path extrusionOk="0" h="517762" w="1048475">
                    <a:moveTo>
                      <a:pt x="23521" y="0"/>
                    </a:moveTo>
                    <a:lnTo>
                      <a:pt x="0" y="517762"/>
                    </a:lnTo>
                    <a:lnTo>
                      <a:pt x="1048475" y="248242"/>
                    </a:lnTo>
                    <a:lnTo>
                      <a:pt x="23521" y="0"/>
                    </a:lnTo>
                    <a:close/>
                  </a:path>
                </a:pathLst>
              </a:custGeom>
              <a:solidFill>
                <a:srgbClr val="0C0C0C">
                  <a:alpha val="63919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25"/>
              <p:cNvSpPr/>
              <p:nvPr/>
            </p:nvSpPr>
            <p:spPr>
              <a:xfrm>
                <a:off x="1623309" y="3108363"/>
                <a:ext cx="2998678" cy="913376"/>
              </a:xfrm>
              <a:custGeom>
                <a:rect b="b" l="l" r="r" t="t"/>
                <a:pathLst>
                  <a:path extrusionOk="0" h="1152525" w="3783821">
                    <a:moveTo>
                      <a:pt x="0" y="213297"/>
                    </a:moveTo>
                    <a:lnTo>
                      <a:pt x="2183621" y="0"/>
                    </a:lnTo>
                    <a:lnTo>
                      <a:pt x="3783821" y="695325"/>
                    </a:lnTo>
                    <a:lnTo>
                      <a:pt x="659621" y="1152525"/>
                    </a:lnTo>
                    <a:lnTo>
                      <a:pt x="0" y="213297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25"/>
              <p:cNvSpPr/>
              <p:nvPr/>
            </p:nvSpPr>
            <p:spPr>
              <a:xfrm>
                <a:off x="1243017" y="3783232"/>
                <a:ext cx="268261" cy="484729"/>
              </a:xfrm>
              <a:custGeom>
                <a:rect b="b" l="l" r="r" t="t"/>
                <a:pathLst>
                  <a:path extrusionOk="0" h="243277" w="160395">
                    <a:moveTo>
                      <a:pt x="0" y="124097"/>
                    </a:moveTo>
                    <a:lnTo>
                      <a:pt x="65314" y="0"/>
                    </a:lnTo>
                    <a:lnTo>
                      <a:pt x="160395" y="243277"/>
                    </a:lnTo>
                    <a:lnTo>
                      <a:pt x="0" y="124097"/>
                    </a:lnTo>
                    <a:close/>
                  </a:path>
                </a:pathLst>
              </a:custGeom>
              <a:solidFill>
                <a:srgbClr val="0C0C0C">
                  <a:alpha val="2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25"/>
              <p:cNvSpPr/>
              <p:nvPr/>
            </p:nvSpPr>
            <p:spPr>
              <a:xfrm>
                <a:off x="1270851" y="3274233"/>
                <a:ext cx="892470" cy="1887141"/>
              </a:xfrm>
              <a:custGeom>
                <a:rect b="b" l="l" r="r" t="t"/>
                <a:pathLst>
                  <a:path extrusionOk="0" h="2381250" w="1126145">
                    <a:moveTo>
                      <a:pt x="447675" y="0"/>
                    </a:moveTo>
                    <a:lnTo>
                      <a:pt x="1126145" y="935772"/>
                    </a:lnTo>
                    <a:lnTo>
                      <a:pt x="623887" y="2381250"/>
                    </a:lnTo>
                    <a:lnTo>
                      <a:pt x="0" y="571500"/>
                    </a:lnTo>
                    <a:lnTo>
                      <a:pt x="447675" y="0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25"/>
              <p:cNvSpPr/>
              <p:nvPr/>
            </p:nvSpPr>
            <p:spPr>
              <a:xfrm>
                <a:off x="1760918" y="3658746"/>
                <a:ext cx="3381756" cy="1502164"/>
              </a:xfrm>
              <a:custGeom>
                <a:rect b="b" l="l" r="r" t="t"/>
                <a:pathLst>
                  <a:path extrusionOk="0" h="1895475" w="4267200">
                    <a:moveTo>
                      <a:pt x="0" y="1895475"/>
                    </a:moveTo>
                    <a:lnTo>
                      <a:pt x="504825" y="438150"/>
                    </a:lnTo>
                    <a:lnTo>
                      <a:pt x="3609975" y="0"/>
                    </a:lnTo>
                    <a:lnTo>
                      <a:pt x="4267200" y="923925"/>
                    </a:lnTo>
                    <a:lnTo>
                      <a:pt x="0" y="1895475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25"/>
              <p:cNvSpPr/>
              <p:nvPr/>
            </p:nvSpPr>
            <p:spPr>
              <a:xfrm>
                <a:off x="2081181" y="2512890"/>
                <a:ext cx="1990353" cy="505838"/>
              </a:xfrm>
              <a:custGeom>
                <a:rect b="b" l="l" r="r" t="t"/>
                <a:pathLst>
                  <a:path extrusionOk="0" h="638281" w="2511486">
                    <a:moveTo>
                      <a:pt x="0" y="267280"/>
                    </a:moveTo>
                    <a:lnTo>
                      <a:pt x="376433" y="638281"/>
                    </a:lnTo>
                    <a:lnTo>
                      <a:pt x="2511486" y="540841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547D28"/>
                  </a:gs>
                  <a:gs pos="50000">
                    <a:srgbClr val="7AB73A"/>
                  </a:gs>
                  <a:gs pos="100000">
                    <a:srgbClr val="92DA46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309;p25"/>
              <p:cNvSpPr/>
              <p:nvPr/>
            </p:nvSpPr>
            <p:spPr>
              <a:xfrm>
                <a:off x="3510399" y="3674020"/>
                <a:ext cx="1086993" cy="143423"/>
              </a:xfrm>
              <a:custGeom>
                <a:rect b="b" l="l" r="r" t="t"/>
                <a:pathLst>
                  <a:path extrusionOk="0" h="180975" w="1371600">
                    <a:moveTo>
                      <a:pt x="0" y="142875"/>
                    </a:moveTo>
                    <a:lnTo>
                      <a:pt x="1371600" y="180975"/>
                    </a:lnTo>
                    <a:lnTo>
                      <a:pt x="1295400" y="0"/>
                    </a:lnTo>
                    <a:lnTo>
                      <a:pt x="0" y="142875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25"/>
              <p:cNvSpPr/>
              <p:nvPr/>
            </p:nvSpPr>
            <p:spPr>
              <a:xfrm>
                <a:off x="1835305" y="3530764"/>
                <a:ext cx="286845" cy="618982"/>
              </a:xfrm>
              <a:custGeom>
                <a:rect b="b" l="l" r="r" t="t"/>
                <a:pathLst>
                  <a:path extrusionOk="0" h="781050" w="361950">
                    <a:moveTo>
                      <a:pt x="361950" y="495300"/>
                    </a:moveTo>
                    <a:lnTo>
                      <a:pt x="171450" y="781050"/>
                    </a:lnTo>
                    <a:lnTo>
                      <a:pt x="0" y="0"/>
                    </a:lnTo>
                    <a:lnTo>
                      <a:pt x="361950" y="495300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25"/>
              <p:cNvSpPr/>
              <p:nvPr/>
            </p:nvSpPr>
            <p:spPr>
              <a:xfrm>
                <a:off x="1727127" y="2706986"/>
                <a:ext cx="665137" cy="1250042"/>
              </a:xfrm>
              <a:custGeom>
                <a:rect b="b" l="l" r="r" t="t"/>
                <a:pathLst>
                  <a:path extrusionOk="0" h="1577340" w="839289">
                    <a:moveTo>
                      <a:pt x="466998" y="0"/>
                    </a:moveTo>
                    <a:lnTo>
                      <a:pt x="839289" y="378823"/>
                    </a:lnTo>
                    <a:lnTo>
                      <a:pt x="831547" y="399623"/>
                    </a:lnTo>
                    <a:lnTo>
                      <a:pt x="336369" y="1577340"/>
                    </a:lnTo>
                    <a:lnTo>
                      <a:pt x="0" y="653143"/>
                    </a:lnTo>
                    <a:lnTo>
                      <a:pt x="466998" y="0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5"/>
              <p:cNvSpPr/>
              <p:nvPr/>
            </p:nvSpPr>
            <p:spPr>
              <a:xfrm>
                <a:off x="1990804" y="2939643"/>
                <a:ext cx="2601019" cy="1011939"/>
              </a:xfrm>
              <a:custGeom>
                <a:rect b="b" l="l" r="r" t="t"/>
                <a:pathLst>
                  <a:path extrusionOk="0" h="1276894" w="3282043">
                    <a:moveTo>
                      <a:pt x="0" y="1276894"/>
                    </a:moveTo>
                    <a:lnTo>
                      <a:pt x="3282043" y="966651"/>
                    </a:lnTo>
                    <a:lnTo>
                      <a:pt x="2625635" y="0"/>
                    </a:lnTo>
                    <a:lnTo>
                      <a:pt x="499655" y="84909"/>
                    </a:lnTo>
                    <a:lnTo>
                      <a:pt x="0" y="1276894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13" name="Google Shape;313;p25"/>
              <p:cNvGrpSpPr/>
              <p:nvPr/>
            </p:nvGrpSpPr>
            <p:grpSpPr>
              <a:xfrm>
                <a:off x="2053959" y="1450779"/>
                <a:ext cx="2007594" cy="1676211"/>
                <a:chOff x="5445997" y="2184629"/>
                <a:chExt cx="1754890" cy="1465219"/>
              </a:xfrm>
            </p:grpSpPr>
            <p:sp>
              <p:nvSpPr>
                <p:cNvPr id="314" name="Google Shape;314;p25"/>
                <p:cNvSpPr/>
                <p:nvPr/>
              </p:nvSpPr>
              <p:spPr>
                <a:xfrm>
                  <a:off x="5804127" y="3492862"/>
                  <a:ext cx="798281" cy="156986"/>
                </a:xfrm>
                <a:custGeom>
                  <a:rect b="b" l="l" r="r" t="t"/>
                  <a:pathLst>
                    <a:path extrusionOk="0" h="226695" w="1152752">
                      <a:moveTo>
                        <a:pt x="0" y="20955"/>
                      </a:moveTo>
                      <a:lnTo>
                        <a:pt x="78377" y="226695"/>
                      </a:lnTo>
                      <a:lnTo>
                        <a:pt x="1152752" y="0"/>
                      </a:lnTo>
                      <a:lnTo>
                        <a:pt x="0" y="20955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5" name="Google Shape;315;p25"/>
                <p:cNvSpPr/>
                <p:nvPr/>
              </p:nvSpPr>
              <p:spPr>
                <a:xfrm>
                  <a:off x="5445997" y="3284407"/>
                  <a:ext cx="205797" cy="126644"/>
                </a:xfrm>
                <a:custGeom>
                  <a:rect b="b" l="l" r="r" t="t"/>
                  <a:pathLst>
                    <a:path extrusionOk="0" h="182880" w="297180">
                      <a:moveTo>
                        <a:pt x="0" y="124097"/>
                      </a:moveTo>
                      <a:lnTo>
                        <a:pt x="65314" y="0"/>
                      </a:lnTo>
                      <a:lnTo>
                        <a:pt x="297180" y="182880"/>
                      </a:lnTo>
                      <a:lnTo>
                        <a:pt x="0" y="124097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25"/>
                <p:cNvSpPr/>
                <p:nvPr/>
              </p:nvSpPr>
              <p:spPr>
                <a:xfrm>
                  <a:off x="5844738" y="2184629"/>
                  <a:ext cx="1356149" cy="1353515"/>
                </a:xfrm>
                <a:custGeom>
                  <a:rect b="b" l="l" r="r" t="t"/>
                  <a:pathLst>
                    <a:path extrusionOk="0" h="1954534" w="1958338">
                      <a:moveTo>
                        <a:pt x="0" y="1954534"/>
                      </a:moveTo>
                      <a:lnTo>
                        <a:pt x="658822" y="0"/>
                      </a:lnTo>
                      <a:lnTo>
                        <a:pt x="1958338" y="1843822"/>
                      </a:lnTo>
                      <a:lnTo>
                        <a:pt x="0" y="195453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97B8C"/>
                    </a:gs>
                    <a:gs pos="50000">
                      <a:srgbClr val="22A8BF"/>
                    </a:gs>
                    <a:gs pos="100000">
                      <a:srgbClr val="2BD5F3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anchorCtr="1" anchor="b" bIns="2286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17" name="Google Shape;317;p25"/>
              <p:cNvSpPr/>
              <p:nvPr/>
            </p:nvSpPr>
            <p:spPr>
              <a:xfrm>
                <a:off x="2050261" y="1451896"/>
                <a:ext cx="988998" cy="1552074"/>
              </a:xfrm>
              <a:custGeom>
                <a:rect b="b" l="l" r="r" t="t"/>
                <a:pathLst>
                  <a:path extrusionOk="0" h="1958453" w="1247947">
                    <a:moveTo>
                      <a:pt x="588532" y="1958453"/>
                    </a:moveTo>
                    <a:lnTo>
                      <a:pt x="0" y="1598612"/>
                    </a:lnTo>
                    <a:lnTo>
                      <a:pt x="1247947" y="0"/>
                    </a:lnTo>
                    <a:lnTo>
                      <a:pt x="588532" y="1958453"/>
                    </a:lnTo>
                    <a:close/>
                  </a:path>
                </a:pathLst>
              </a:custGeom>
              <a:gradFill>
                <a:gsLst>
                  <a:gs pos="0">
                    <a:srgbClr val="197B8C"/>
                  </a:gs>
                  <a:gs pos="50000">
                    <a:srgbClr val="22A8BF"/>
                  </a:gs>
                  <a:gs pos="100000">
                    <a:srgbClr val="2BD5F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25"/>
              <p:cNvSpPr txBox="1"/>
              <p:nvPr/>
            </p:nvSpPr>
            <p:spPr>
              <a:xfrm rot="-314756">
                <a:off x="2861738" y="50184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19" name="Google Shape;319;p25"/>
              <p:cNvSpPr txBox="1"/>
              <p:nvPr/>
            </p:nvSpPr>
            <p:spPr>
              <a:xfrm rot="-667019">
                <a:off x="2664813" y="4089996"/>
                <a:ext cx="1450111" cy="3693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0" name="Google Shape;320;p25"/>
              <p:cNvSpPr txBox="1"/>
              <p:nvPr/>
            </p:nvSpPr>
            <p:spPr>
              <a:xfrm rot="-314756">
                <a:off x="2524112" y="31896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1" name="Google Shape;321;p25"/>
              <p:cNvSpPr txBox="1"/>
              <p:nvPr/>
            </p:nvSpPr>
            <p:spPr>
              <a:xfrm rot="-203867">
                <a:off x="2737706" y="2249326"/>
                <a:ext cx="966800" cy="6464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</a:t>
                </a:r>
                <a:endParaRPr sz="1100">
                  <a:latin typeface="Varela Round"/>
                  <a:ea typeface="Varela Round"/>
                  <a:cs typeface="Varela Round"/>
                  <a:sym typeface="Varela Round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</p:grpSp>
      </p:grpSp>
      <p:sp>
        <p:nvSpPr>
          <p:cNvPr id="322" name="Google Shape;322;p2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6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28" name="Google Shape;328;p26"/>
          <p:cNvGraphicFramePr/>
          <p:nvPr/>
        </p:nvGraphicFramePr>
        <p:xfrm>
          <a:off x="3024200" y="16787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{1C13EA2B-8B05-43F1-8707-15F290B421BB}</a:tableStyleId>
              </a:tblPr>
              <a:tblGrid>
                <a:gridCol w="1291825"/>
                <a:gridCol w="1291825"/>
                <a:gridCol w="1291825"/>
                <a:gridCol w="1291825"/>
              </a:tblGrid>
              <a:tr h="68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29" name="Google Shape;329;p2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pa_linea_n-01.png" id="334" name="Google Shape;334;p2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294125" y="677150"/>
            <a:ext cx="8555749" cy="432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7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36" name="Google Shape;336;p27"/>
          <p:cNvSpPr/>
          <p:nvPr/>
        </p:nvSpPr>
        <p:spPr>
          <a:xfrm>
            <a:off x="1666875" y="1118625"/>
            <a:ext cx="819300" cy="786300"/>
          </a:xfrm>
          <a:prstGeom prst="wedgeEllipseCallout">
            <a:avLst>
              <a:gd fmla="val 1153" name="adj1"/>
              <a:gd fmla="val 66969" name="adj2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b="1" sz="8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37" name="Google Shape;337;p27"/>
          <p:cNvSpPr/>
          <p:nvPr/>
        </p:nvSpPr>
        <p:spPr>
          <a:xfrm>
            <a:off x="1009650" y="2019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7"/>
          <p:cNvSpPr/>
          <p:nvPr/>
        </p:nvSpPr>
        <p:spPr>
          <a:xfrm>
            <a:off x="2714625" y="36291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7"/>
          <p:cNvSpPr/>
          <p:nvPr/>
        </p:nvSpPr>
        <p:spPr>
          <a:xfrm>
            <a:off x="3771900" y="185752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7"/>
          <p:cNvSpPr/>
          <p:nvPr/>
        </p:nvSpPr>
        <p:spPr>
          <a:xfrm>
            <a:off x="4448250" y="3924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7"/>
          <p:cNvSpPr/>
          <p:nvPr/>
        </p:nvSpPr>
        <p:spPr>
          <a:xfrm>
            <a:off x="6629400" y="234330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7"/>
          <p:cNvSpPr/>
          <p:nvPr/>
        </p:nvSpPr>
        <p:spPr>
          <a:xfrm>
            <a:off x="7581900" y="40863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8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</a:t>
            </a:r>
            <a:endParaRPr b="1" sz="96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49" name="Google Shape;349;p28"/>
          <p:cNvSpPr txBox="1"/>
          <p:nvPr>
            <p:ph idx="4294967295" type="subTitle"/>
          </p:nvPr>
        </p:nvSpPr>
        <p:spPr>
          <a:xfrm>
            <a:off x="685800" y="29162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50" name="Google Shape;350;p28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9"/>
          <p:cNvSpPr txBox="1"/>
          <p:nvPr>
            <p:ph idx="4294967295" type="ctrTitle"/>
          </p:nvPr>
        </p:nvSpPr>
        <p:spPr>
          <a:xfrm>
            <a:off x="685800" y="4956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89,526,124$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6" name="Google Shape;356;p29"/>
          <p:cNvSpPr txBox="1"/>
          <p:nvPr>
            <p:ph idx="4294967295" type="subTitle"/>
          </p:nvPr>
        </p:nvSpPr>
        <p:spPr>
          <a:xfrm>
            <a:off x="685800" y="11065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357" name="Google Shape;357;p29"/>
          <p:cNvSpPr txBox="1"/>
          <p:nvPr>
            <p:ph idx="4294967295" type="ctrTitle"/>
          </p:nvPr>
        </p:nvSpPr>
        <p:spPr>
          <a:xfrm>
            <a:off x="685800" y="35817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100%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8" name="Google Shape;358;p29"/>
          <p:cNvSpPr txBox="1"/>
          <p:nvPr>
            <p:ph idx="4294967295" type="subTitle"/>
          </p:nvPr>
        </p:nvSpPr>
        <p:spPr>
          <a:xfrm>
            <a:off x="685800" y="41926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359" name="Google Shape;359;p29"/>
          <p:cNvSpPr txBox="1"/>
          <p:nvPr>
            <p:ph idx="4294967295" type="ctrTitle"/>
          </p:nvPr>
        </p:nvSpPr>
        <p:spPr>
          <a:xfrm>
            <a:off x="685800" y="203865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185,244 users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9"/>
          <p:cNvSpPr txBox="1"/>
          <p:nvPr>
            <p:ph idx="4294967295" type="subTitle"/>
          </p:nvPr>
        </p:nvSpPr>
        <p:spPr>
          <a:xfrm>
            <a:off x="685800" y="264955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361" name="Google Shape;361;p2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6" name="Google Shape;366;p30"/>
          <p:cNvCxnSpPr/>
          <p:nvPr/>
        </p:nvCxnSpPr>
        <p:spPr>
          <a:xfrm>
            <a:off x="-4800" y="25717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617A86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67" name="Google Shape;367;p30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368" name="Google Shape;368;p30"/>
          <p:cNvSpPr/>
          <p:nvPr/>
        </p:nvSpPr>
        <p:spPr>
          <a:xfrm>
            <a:off x="189532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9" name="Google Shape;369;p30"/>
          <p:cNvCxnSpPr/>
          <p:nvPr/>
        </p:nvCxnSpPr>
        <p:spPr>
          <a:xfrm rot="10800000">
            <a:off x="210502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0" name="Google Shape;370;p30"/>
          <p:cNvSpPr/>
          <p:nvPr/>
        </p:nvSpPr>
        <p:spPr>
          <a:xfrm>
            <a:off x="4362450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0"/>
          <p:cNvSpPr/>
          <p:nvPr/>
        </p:nvSpPr>
        <p:spPr>
          <a:xfrm>
            <a:off x="682927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2" name="Google Shape;372;p30"/>
          <p:cNvCxnSpPr/>
          <p:nvPr/>
        </p:nvCxnSpPr>
        <p:spPr>
          <a:xfrm>
            <a:off x="4572000" y="2524125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73" name="Google Shape;373;p30"/>
          <p:cNvCxnSpPr/>
          <p:nvPr/>
        </p:nvCxnSpPr>
        <p:spPr>
          <a:xfrm rot="10800000">
            <a:off x="703897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4" name="Google Shape;374;p30"/>
          <p:cNvSpPr txBox="1"/>
          <p:nvPr/>
        </p:nvSpPr>
        <p:spPr>
          <a:xfrm>
            <a:off x="148117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5" name="Google Shape;375;p30"/>
          <p:cNvSpPr txBox="1"/>
          <p:nvPr/>
        </p:nvSpPr>
        <p:spPr>
          <a:xfrm>
            <a:off x="3948150" y="3346450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6" name="Google Shape;376;p30"/>
          <p:cNvSpPr txBox="1"/>
          <p:nvPr/>
        </p:nvSpPr>
        <p:spPr>
          <a:xfrm>
            <a:off x="641512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7" name="Google Shape;377;p3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83" name="Google Shape;383;p31"/>
          <p:cNvSpPr txBox="1"/>
          <p:nvPr>
            <p:ph idx="1" type="body"/>
          </p:nvPr>
        </p:nvSpPr>
        <p:spPr>
          <a:xfrm>
            <a:off x="2935875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4" name="Google Shape;384;p31"/>
          <p:cNvSpPr txBox="1"/>
          <p:nvPr>
            <p:ph idx="2" type="body"/>
          </p:nvPr>
        </p:nvSpPr>
        <p:spPr>
          <a:xfrm>
            <a:off x="4862768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5" name="Google Shape;385;p31"/>
          <p:cNvSpPr txBox="1"/>
          <p:nvPr>
            <p:ph idx="3" type="body"/>
          </p:nvPr>
        </p:nvSpPr>
        <p:spPr>
          <a:xfrm>
            <a:off x="6789661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6" name="Google Shape;386;p31"/>
          <p:cNvSpPr txBox="1"/>
          <p:nvPr>
            <p:ph idx="1" type="body"/>
          </p:nvPr>
        </p:nvSpPr>
        <p:spPr>
          <a:xfrm>
            <a:off x="2935875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7" name="Google Shape;387;p31"/>
          <p:cNvSpPr txBox="1"/>
          <p:nvPr>
            <p:ph idx="2" type="body"/>
          </p:nvPr>
        </p:nvSpPr>
        <p:spPr>
          <a:xfrm>
            <a:off x="4862768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8" name="Google Shape;388;p31"/>
          <p:cNvSpPr txBox="1"/>
          <p:nvPr>
            <p:ph idx="3" type="body"/>
          </p:nvPr>
        </p:nvSpPr>
        <p:spPr>
          <a:xfrm>
            <a:off x="6789661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Instructions for use</a:t>
            </a:r>
            <a:endParaRPr sz="3000"/>
          </a:p>
        </p:txBody>
      </p:sp>
      <p:sp>
        <p:nvSpPr>
          <p:cNvPr id="201" name="Google Shape;201;p14"/>
          <p:cNvSpPr txBox="1"/>
          <p:nvPr/>
        </p:nvSpPr>
        <p:spPr>
          <a:xfrm>
            <a:off x="2953325" y="1730550"/>
            <a:ext cx="23823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GOOGLE SLIDES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"Use as Google Slides Theme".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will get a copy of this document on your Google Drive and will be able to edit, add or delete slides.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have to be signed in to your Google account.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2" name="Google Shape;202;p14"/>
          <p:cNvSpPr txBox="1"/>
          <p:nvPr/>
        </p:nvSpPr>
        <p:spPr>
          <a:xfrm>
            <a:off x="5657958" y="1730550"/>
            <a:ext cx="24864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POWERPOINT®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"Download as PowerPoint template". You will get a .pptx file that you can edit in PowerPoint.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Remember to download and install the fonts used in this presentation (you’ll find the links to the font files needed in the </a:t>
            </a:r>
            <a:r>
              <a:rPr lang="en" sz="10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Presentation design slide</a:t>
            </a: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)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3" name="Google Shape;203;p14"/>
          <p:cNvSpPr txBox="1"/>
          <p:nvPr/>
        </p:nvSpPr>
        <p:spPr>
          <a:xfrm>
            <a:off x="2953325" y="4134525"/>
            <a:ext cx="51909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More info on how to use this template at </a:t>
            </a:r>
            <a:r>
              <a:rPr b="1"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www.slidescarnival.com/help-use-presentation-template</a:t>
            </a:r>
            <a:endParaRPr b="1"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This template is free to use under </a:t>
            </a:r>
            <a:r>
              <a:rPr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 license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can keep the Credits slide or mention SlidesCarnival and other resources used in a slide footer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</a:t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4" name="Google Shape;204;p14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You can copy&amp;paste graphs from </a:t>
            </a:r>
            <a:r>
              <a:rPr lang="en" u="sng">
                <a:solidFill>
                  <a:srgbClr val="617A8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Google Sheets</a:t>
            </a:r>
            <a:endParaRPr>
              <a:solidFill>
                <a:srgbClr val="617A86"/>
              </a:solidFill>
            </a:endParaRPr>
          </a:p>
        </p:txBody>
      </p:sp>
      <p:pic>
        <p:nvPicPr>
          <p:cNvPr id="395" name="Google Shape;39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5150" y="735125"/>
            <a:ext cx="3733751" cy="3096774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3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3"/>
          <p:cNvSpPr/>
          <p:nvPr/>
        </p:nvSpPr>
        <p:spPr>
          <a:xfrm>
            <a:off x="3710416" y="395275"/>
            <a:ext cx="1723167" cy="3457530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33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Android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03" name="Google Shape;403;p33"/>
          <p:cNvSpPr/>
          <p:nvPr/>
        </p:nvSpPr>
        <p:spPr>
          <a:xfrm>
            <a:off x="3790577" y="685225"/>
            <a:ext cx="1568100" cy="2787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4" name="Google Shape;404;p3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4"/>
          <p:cNvSpPr/>
          <p:nvPr/>
        </p:nvSpPr>
        <p:spPr>
          <a:xfrm>
            <a:off x="3788232" y="501312"/>
            <a:ext cx="1590814" cy="3347752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4"/>
          <p:cNvSpPr/>
          <p:nvPr/>
        </p:nvSpPr>
        <p:spPr>
          <a:xfrm>
            <a:off x="3899464" y="979924"/>
            <a:ext cx="1364700" cy="2413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1" name="Google Shape;411;p34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iPhone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12" name="Google Shape;412;p3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5"/>
          <p:cNvSpPr/>
          <p:nvPr/>
        </p:nvSpPr>
        <p:spPr>
          <a:xfrm>
            <a:off x="3299799" y="285749"/>
            <a:ext cx="2554445" cy="361241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5"/>
          <p:cNvSpPr/>
          <p:nvPr/>
        </p:nvSpPr>
        <p:spPr>
          <a:xfrm>
            <a:off x="3471076" y="621678"/>
            <a:ext cx="2211900" cy="295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9" name="Google Shape;419;p35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Tablet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0" name="Google Shape;420;p3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6"/>
          <p:cNvSpPr/>
          <p:nvPr/>
        </p:nvSpPr>
        <p:spPr>
          <a:xfrm>
            <a:off x="2222325" y="250226"/>
            <a:ext cx="4699257" cy="3658425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36"/>
          <p:cNvSpPr/>
          <p:nvPr/>
        </p:nvSpPr>
        <p:spPr>
          <a:xfrm>
            <a:off x="2418946" y="442756"/>
            <a:ext cx="4305900" cy="2749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27" name="Google Shape;427;p36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Desktop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8" name="Google Shape;428;p3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7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  <p:sp>
        <p:nvSpPr>
          <p:cNvPr id="434" name="Google Shape;434;p37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Any questions?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435" name="Google Shape;435;p37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 &amp; user@mail.me</a:t>
            </a:r>
            <a:endParaRPr sz="1400"/>
          </a:p>
        </p:txBody>
      </p:sp>
      <p:sp>
        <p:nvSpPr>
          <p:cNvPr id="436" name="Google Shape;436;p37"/>
          <p:cNvSpPr/>
          <p:nvPr/>
        </p:nvSpPr>
        <p:spPr>
          <a:xfrm>
            <a:off x="4073931" y="2091663"/>
            <a:ext cx="996143" cy="996143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3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43" name="Google Shape;443;p38"/>
          <p:cNvSpPr txBox="1"/>
          <p:nvPr>
            <p:ph idx="1" type="body"/>
          </p:nvPr>
        </p:nvSpPr>
        <p:spPr>
          <a:xfrm>
            <a:off x="2935875" y="1550150"/>
            <a:ext cx="5751000" cy="27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presentation uses the following typographies and colors: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Titles: </a:t>
            </a:r>
            <a:r>
              <a:rPr b="1" lang="en" sz="1200"/>
              <a:t>Nixie One</a:t>
            </a:r>
            <a:endParaRPr b="1"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Body copy: </a:t>
            </a:r>
            <a:r>
              <a:rPr b="1" lang="en" sz="1200"/>
              <a:t>Varela Round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 can download the fonts on these pages: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https://www.fontsquirrel.com/fonts/nixie-one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https://www.fontsquirrel.com/fonts/varela-round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Yellow </a:t>
            </a:r>
            <a:r>
              <a:rPr b="1" lang="en" sz="1200">
                <a:solidFill>
                  <a:srgbClr val="F8BB00"/>
                </a:solidFill>
              </a:rPr>
              <a:t>#f8bb00</a:t>
            </a:r>
            <a:r>
              <a:rPr lang="en" sz="1200"/>
              <a:t>		Orange </a:t>
            </a:r>
            <a:r>
              <a:rPr b="1" lang="en" sz="1200">
                <a:solidFill>
                  <a:srgbClr val="ED4A00"/>
                </a:solidFill>
              </a:rPr>
              <a:t>#ed4a00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Fucsia </a:t>
            </a:r>
            <a:r>
              <a:rPr b="1" lang="en" sz="1200">
                <a:solidFill>
                  <a:srgbClr val="E8004C"/>
                </a:solidFill>
              </a:rPr>
              <a:t>#e8004c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Blue </a:t>
            </a:r>
            <a:r>
              <a:rPr b="1" lang="en" sz="1200">
                <a:solidFill>
                  <a:srgbClr val="00ACC3"/>
                </a:solidFill>
              </a:rPr>
              <a:t>#00acc3		</a:t>
            </a:r>
            <a:r>
              <a:rPr lang="en" sz="1200"/>
              <a:t>Aqua </a:t>
            </a:r>
            <a:r>
              <a:rPr b="1" lang="en" sz="1200">
                <a:solidFill>
                  <a:srgbClr val="00D1C6"/>
                </a:solidFill>
              </a:rPr>
              <a:t>#00d1c6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Lime </a:t>
            </a:r>
            <a:r>
              <a:rPr b="1" lang="en" sz="1200">
                <a:solidFill>
                  <a:srgbClr val="BBCD00"/>
                </a:solidFill>
              </a:rPr>
              <a:t>#bbcd00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Green </a:t>
            </a:r>
            <a:r>
              <a:rPr b="1" lang="en" sz="1200">
                <a:solidFill>
                  <a:srgbClr val="65BB48"/>
                </a:solidFill>
              </a:rPr>
              <a:t>#65bb48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Gray </a:t>
            </a:r>
            <a:r>
              <a:rPr b="1" lang="en" sz="1200">
                <a:solidFill>
                  <a:srgbClr val="617A86"/>
                </a:solidFill>
              </a:rPr>
              <a:t>#617a86		</a:t>
            </a:r>
            <a:r>
              <a:rPr lang="en" sz="1200"/>
              <a:t>Light Gray </a:t>
            </a:r>
            <a:r>
              <a:rPr b="1" lang="en" sz="1200">
                <a:solidFill>
                  <a:srgbClr val="A1BECC"/>
                </a:solidFill>
              </a:rPr>
              <a:t>#a1becc</a:t>
            </a:r>
            <a:endParaRPr b="1" sz="1200">
              <a:solidFill>
                <a:srgbClr val="A1BE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D85C6"/>
              </a:solidFill>
            </a:endParaRPr>
          </a:p>
        </p:txBody>
      </p:sp>
      <p:sp>
        <p:nvSpPr>
          <p:cNvPr id="444" name="Google Shape;444;p38"/>
          <p:cNvSpPr txBox="1"/>
          <p:nvPr/>
        </p:nvSpPr>
        <p:spPr>
          <a:xfrm>
            <a:off x="2935875" y="4096217"/>
            <a:ext cx="57510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45" name="Google Shape;445;p3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51" name="Google Shape;451;p39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Special thanks to all the people who made and released these awesome resources for free: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Presentation template by </a:t>
            </a:r>
            <a:r>
              <a:rPr lang="en" u="sng">
                <a:solidFill>
                  <a:srgbClr val="617A8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SlidesCarnival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Photographs by </a:t>
            </a:r>
            <a:r>
              <a:rPr lang="en" u="sng">
                <a:solidFill>
                  <a:srgbClr val="617A8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Unsplash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452" name="Google Shape;452;p3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1BECC"/>
        </a:solidFill>
      </p:bgPr>
    </p:bg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Google Shape;457;p40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58" name="Google Shape;458;p40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4" name="Google Shape;464;p40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65" name="Google Shape;465;p40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7" name="Google Shape;467;p40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68" name="Google Shape;468;p40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0" name="Google Shape;470;p40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40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2" name="Google Shape;472;p40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73" name="Google Shape;473;p40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6" name="Google Shape;476;p40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77" name="Google Shape;477;p40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1" name="Google Shape;481;p40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2" name="Google Shape;482;p40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83" name="Google Shape;483;p40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3" name="Google Shape;503;p40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504" name="Google Shape;504;p40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40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507" name="Google Shape;507;p40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0" name="Google Shape;510;p40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511" name="Google Shape;511;p40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4" name="Google Shape;514;p40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15" name="Google Shape;515;p40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9" name="Google Shape;519;p40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40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40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40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3" name="Google Shape;523;p40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24" name="Google Shape;524;p40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0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27" name="Google Shape;52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0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30" name="Google Shape;530;p40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2" name="Google Shape;532;p40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33" name="Google Shape;533;p40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0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36" name="Google Shape;536;p40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40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41" name="Google Shape;541;p40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3" name="Google Shape;543;p40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44" name="Google Shape;544;p40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7" name="Google Shape;547;p40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8" name="Google Shape;548;p40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49" name="Google Shape;549;p40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1" name="Google Shape;551;p40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52" name="Google Shape;552;p40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40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7" name="Google Shape;557;p40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58" name="Google Shape;558;p40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0" name="Google Shape;560;p40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61" name="Google Shape;561;p40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6" name="Google Shape;566;p40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67" name="Google Shape;567;p40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2" name="Google Shape;572;p40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73" name="Google Shape;573;p40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7" name="Google Shape;577;p40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40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40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0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81" name="Google Shape;581;p40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0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84" name="Google Shape;584;p40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40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87" name="Google Shape;587;p40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40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0" name="Google Shape;590;p40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91" name="Google Shape;591;p40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3" name="Google Shape;593;p40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94" name="Google Shape;594;p40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40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600" name="Google Shape;600;p40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2" name="Google Shape;602;p40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40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4" name="Google Shape;604;p40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605" name="Google Shape;605;p40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7" name="Google Shape;607;p40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608" name="Google Shape;608;p40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0" name="Google Shape;610;p40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1" name="Google Shape;611;p40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612" name="Google Shape;612;p40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0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15" name="Google Shape;615;p40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40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40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21" name="Google Shape;621;p40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3" name="Google Shape;623;p40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24" name="Google Shape;624;p40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8" name="Google Shape;628;p40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29" name="Google Shape;629;p40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40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33" name="Google Shape;633;p40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40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36" name="Google Shape;636;p40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9" name="Google Shape;639;p40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40" name="Google Shape;640;p40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40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46" name="Google Shape;646;p40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8" name="Google Shape;648;p40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49" name="Google Shape;649;p40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4" name="Google Shape;654;p40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5" name="Google Shape;655;p40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56" name="Google Shape;656;p40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40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59" name="Google Shape;659;p40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3" name="Google Shape;663;p40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4" name="Google Shape;664;p40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65" name="Google Shape;665;p40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0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69" name="Google Shape;669;p40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0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2" name="Google Shape;672;p40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40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40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5" name="Google Shape;675;p40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76" name="Google Shape;676;p40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9" name="Google Shape;679;p40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0" name="Google Shape;680;p40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81" name="Google Shape;681;p40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4" name="Google Shape;684;p40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5" name="Google Shape;685;p40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86" name="Google Shape;686;p40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0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0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40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1" name="Google Shape;691;p40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92" name="Google Shape;692;p40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5" name="Google Shape;695;p40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96" name="Google Shape;696;p40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9" name="Google Shape;699;p40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700" name="Google Shape;700;p40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5" name="Google Shape;705;p40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706" name="Google Shape;706;p40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1" name="Google Shape;711;p40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712" name="Google Shape;712;p40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4" name="Google Shape;714;p40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15" name="Google Shape;715;p40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40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1" name="Google Shape;721;p40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2" name="Google Shape;722;p40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23" name="Google Shape;723;p40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40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40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8" name="Google Shape;728;p40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29" name="Google Shape;729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30" name="Google Shape;730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31" name="Google Shape;731;p40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2" name="Google Shape;732;p40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33" name="Google Shape;733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5" name="Google Shape;735;p40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6" name="Google Shape;736;p40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37" name="Google Shape;73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9" name="Google Shape;739;p40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40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1" name="Google Shape;741;p4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6" name="Google Shape;746;p41"/>
          <p:cNvGrpSpPr/>
          <p:nvPr/>
        </p:nvGrpSpPr>
        <p:grpSpPr>
          <a:xfrm>
            <a:off x="3058888" y="1550127"/>
            <a:ext cx="445718" cy="445753"/>
            <a:chOff x="3706812" y="1035050"/>
            <a:chExt cx="4792662" cy="4787899"/>
          </a:xfrm>
        </p:grpSpPr>
        <p:sp>
          <p:nvSpPr>
            <p:cNvPr id="747" name="Google Shape;747;p41"/>
            <p:cNvSpPr/>
            <p:nvPr/>
          </p:nvSpPr>
          <p:spPr>
            <a:xfrm>
              <a:off x="5913437" y="4054475"/>
              <a:ext cx="2273299" cy="1746250"/>
            </a:xfrm>
            <a:custGeom>
              <a:rect b="b" l="l" r="r" t="t"/>
              <a:pathLst>
                <a:path extrusionOk="0" h="397" w="517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41"/>
            <p:cNvSpPr/>
            <p:nvPr/>
          </p:nvSpPr>
          <p:spPr>
            <a:xfrm>
              <a:off x="4137025" y="4141787"/>
              <a:ext cx="2019301" cy="1681162"/>
            </a:xfrm>
            <a:custGeom>
              <a:rect b="b" l="l" r="r" t="t"/>
              <a:pathLst>
                <a:path extrusionOk="0" h="382" w="459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41"/>
            <p:cNvSpPr/>
            <p:nvPr/>
          </p:nvSpPr>
          <p:spPr>
            <a:xfrm>
              <a:off x="4014787" y="1057275"/>
              <a:ext cx="2276475" cy="1747837"/>
            </a:xfrm>
            <a:custGeom>
              <a:rect b="b" l="l" r="r" t="t"/>
              <a:pathLst>
                <a:path extrusionOk="0" h="397" w="518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41"/>
            <p:cNvSpPr/>
            <p:nvPr/>
          </p:nvSpPr>
          <p:spPr>
            <a:xfrm>
              <a:off x="3706812" y="2355850"/>
              <a:ext cx="1323975" cy="2309812"/>
            </a:xfrm>
            <a:custGeom>
              <a:rect b="b" l="l" r="r" t="t"/>
              <a:pathLst>
                <a:path extrusionOk="0" h="525" w="301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41"/>
            <p:cNvSpPr/>
            <p:nvPr/>
          </p:nvSpPr>
          <p:spPr>
            <a:xfrm>
              <a:off x="7170737" y="2192337"/>
              <a:ext cx="1328737" cy="2314575"/>
            </a:xfrm>
            <a:custGeom>
              <a:rect b="b" l="l" r="r" t="t"/>
              <a:pathLst>
                <a:path extrusionOk="0" h="526" w="302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41"/>
            <p:cNvSpPr/>
            <p:nvPr/>
          </p:nvSpPr>
          <p:spPr>
            <a:xfrm>
              <a:off x="6045200" y="1035050"/>
              <a:ext cx="2019301" cy="1685925"/>
            </a:xfrm>
            <a:custGeom>
              <a:rect b="b" l="l" r="r" t="t"/>
              <a:pathLst>
                <a:path extrusionOk="0" h="383" w="459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3" name="Google Shape;753;p41"/>
          <p:cNvGrpSpPr/>
          <p:nvPr/>
        </p:nvGrpSpPr>
        <p:grpSpPr>
          <a:xfrm>
            <a:off x="1779393" y="1550157"/>
            <a:ext cx="443331" cy="445437"/>
            <a:chOff x="1400175" y="1220787"/>
            <a:chExt cx="4473575" cy="4476750"/>
          </a:xfrm>
        </p:grpSpPr>
        <p:sp>
          <p:nvSpPr>
            <p:cNvPr id="754" name="Google Shape;754;p41"/>
            <p:cNvSpPr/>
            <p:nvPr/>
          </p:nvSpPr>
          <p:spPr>
            <a:xfrm>
              <a:off x="1400175" y="3135312"/>
              <a:ext cx="2132011" cy="2562226"/>
            </a:xfrm>
            <a:custGeom>
              <a:rect b="b" l="l" r="r" t="t"/>
              <a:pathLst>
                <a:path extrusionOk="0" h="574" w="478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41"/>
            <p:cNvSpPr/>
            <p:nvPr/>
          </p:nvSpPr>
          <p:spPr>
            <a:xfrm>
              <a:off x="3314700" y="3563937"/>
              <a:ext cx="2559050" cy="2133600"/>
            </a:xfrm>
            <a:custGeom>
              <a:rect b="b" l="l" r="r" t="t"/>
              <a:pathLst>
                <a:path extrusionOk="0" h="478" w="574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6" name="Google Shape;756;p41"/>
            <p:cNvSpPr/>
            <p:nvPr/>
          </p:nvSpPr>
          <p:spPr>
            <a:xfrm>
              <a:off x="3741737" y="1223962"/>
              <a:ext cx="2132011" cy="2559050"/>
            </a:xfrm>
            <a:custGeom>
              <a:rect b="b" l="l" r="r" t="t"/>
              <a:pathLst>
                <a:path extrusionOk="0" h="573" w="478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41"/>
            <p:cNvSpPr/>
            <p:nvPr/>
          </p:nvSpPr>
          <p:spPr>
            <a:xfrm>
              <a:off x="1400175" y="1220787"/>
              <a:ext cx="2560637" cy="2133600"/>
            </a:xfrm>
            <a:custGeom>
              <a:rect b="b" l="l" r="r" t="t"/>
              <a:pathLst>
                <a:path extrusionOk="0" h="478" w="574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8" name="Google Shape;758;p41"/>
          <p:cNvGrpSpPr/>
          <p:nvPr/>
        </p:nvGrpSpPr>
        <p:grpSpPr>
          <a:xfrm>
            <a:off x="1138046" y="1550171"/>
            <a:ext cx="446045" cy="445465"/>
            <a:chOff x="1649412" y="927100"/>
            <a:chExt cx="5011737" cy="5016500"/>
          </a:xfrm>
        </p:grpSpPr>
        <p:sp>
          <p:nvSpPr>
            <p:cNvPr id="759" name="Google Shape;759;p41"/>
            <p:cNvSpPr/>
            <p:nvPr/>
          </p:nvSpPr>
          <p:spPr>
            <a:xfrm>
              <a:off x="2008187" y="4025900"/>
              <a:ext cx="4252913" cy="1917700"/>
            </a:xfrm>
            <a:custGeom>
              <a:rect b="b" l="l" r="r" t="t"/>
              <a:pathLst>
                <a:path extrusionOk="0" h="450" w="999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0" name="Google Shape;760;p41"/>
            <p:cNvSpPr/>
            <p:nvPr/>
          </p:nvSpPr>
          <p:spPr>
            <a:xfrm>
              <a:off x="4271962" y="931862"/>
              <a:ext cx="2389187" cy="3724276"/>
            </a:xfrm>
            <a:custGeom>
              <a:rect b="b" l="l" r="r" t="t"/>
              <a:pathLst>
                <a:path extrusionOk="0" h="874" w="561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41"/>
            <p:cNvSpPr/>
            <p:nvPr/>
          </p:nvSpPr>
          <p:spPr>
            <a:xfrm>
              <a:off x="1649412" y="927100"/>
              <a:ext cx="2870200" cy="3652836"/>
            </a:xfrm>
            <a:custGeom>
              <a:rect b="b" l="l" r="r" t="t"/>
              <a:pathLst>
                <a:path extrusionOk="0" h="857" w="674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2" name="Google Shape;762;p41"/>
          <p:cNvGrpSpPr/>
          <p:nvPr/>
        </p:nvGrpSpPr>
        <p:grpSpPr>
          <a:xfrm>
            <a:off x="2418397" y="1550424"/>
            <a:ext cx="444870" cy="445286"/>
            <a:chOff x="1301750" y="920750"/>
            <a:chExt cx="5095875" cy="5100637"/>
          </a:xfrm>
        </p:grpSpPr>
        <p:sp>
          <p:nvSpPr>
            <p:cNvPr id="763" name="Google Shape;763;p41"/>
            <p:cNvSpPr/>
            <p:nvPr/>
          </p:nvSpPr>
          <p:spPr>
            <a:xfrm>
              <a:off x="1301750" y="2546350"/>
              <a:ext cx="1801812" cy="2917825"/>
            </a:xfrm>
            <a:custGeom>
              <a:rect b="b" l="l" r="r" t="t"/>
              <a:pathLst>
                <a:path extrusionOk="0" h="655" w="405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41"/>
            <p:cNvSpPr/>
            <p:nvPr/>
          </p:nvSpPr>
          <p:spPr>
            <a:xfrm>
              <a:off x="2387600" y="4403725"/>
              <a:ext cx="2865436" cy="1617662"/>
            </a:xfrm>
            <a:custGeom>
              <a:rect b="b" l="l" r="r" t="t"/>
              <a:pathLst>
                <a:path extrusionOk="0" h="363" w="644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5" name="Google Shape;765;p41"/>
            <p:cNvSpPr/>
            <p:nvPr/>
          </p:nvSpPr>
          <p:spPr>
            <a:xfrm>
              <a:off x="4546600" y="2790825"/>
              <a:ext cx="1851025" cy="2717800"/>
            </a:xfrm>
            <a:custGeom>
              <a:rect b="b" l="l" r="r" t="t"/>
              <a:pathLst>
                <a:path extrusionOk="0" h="610" w="416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6" name="Google Shape;766;p41"/>
            <p:cNvSpPr/>
            <p:nvPr/>
          </p:nvSpPr>
          <p:spPr>
            <a:xfrm>
              <a:off x="3962400" y="925512"/>
              <a:ext cx="2297112" cy="2333625"/>
            </a:xfrm>
            <a:custGeom>
              <a:rect b="b" l="l" r="r" t="t"/>
              <a:pathLst>
                <a:path extrusionOk="0" h="524" w="516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7" name="Google Shape;767;p41"/>
            <p:cNvSpPr/>
            <p:nvPr/>
          </p:nvSpPr>
          <p:spPr>
            <a:xfrm>
              <a:off x="1466850" y="920750"/>
              <a:ext cx="2759074" cy="2097087"/>
            </a:xfrm>
            <a:custGeom>
              <a:rect b="b" l="l" r="r" t="t"/>
              <a:pathLst>
                <a:path extrusionOk="0" h="471" w="62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8" name="Google Shape;768;p41"/>
          <p:cNvGrpSpPr/>
          <p:nvPr/>
        </p:nvGrpSpPr>
        <p:grpSpPr>
          <a:xfrm>
            <a:off x="4341570" y="1550333"/>
            <a:ext cx="445621" cy="445591"/>
            <a:chOff x="5732756" y="2682276"/>
            <a:chExt cx="719905" cy="719856"/>
          </a:xfrm>
        </p:grpSpPr>
        <p:sp>
          <p:nvSpPr>
            <p:cNvPr id="769" name="Google Shape;769;p41"/>
            <p:cNvSpPr/>
            <p:nvPr/>
          </p:nvSpPr>
          <p:spPr>
            <a:xfrm>
              <a:off x="5732756" y="2682276"/>
              <a:ext cx="400276" cy="538927"/>
            </a:xfrm>
            <a:custGeom>
              <a:rect b="b" l="l" r="r" t="t"/>
              <a:pathLst>
                <a:path extrusionOk="0" h="902" w="67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0" name="Google Shape;770;p41"/>
            <p:cNvSpPr/>
            <p:nvPr/>
          </p:nvSpPr>
          <p:spPr>
            <a:xfrm>
              <a:off x="6094186" y="2682276"/>
              <a:ext cx="358476" cy="531209"/>
            </a:xfrm>
            <a:custGeom>
              <a:rect b="b" l="l" r="r" t="t"/>
              <a:pathLst>
                <a:path extrusionOk="0" h="889" w="60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1" name="Google Shape;771;p41"/>
            <p:cNvSpPr/>
            <p:nvPr/>
          </p:nvSpPr>
          <p:spPr>
            <a:xfrm>
              <a:off x="5787732" y="3124950"/>
              <a:ext cx="616090" cy="277182"/>
            </a:xfrm>
            <a:custGeom>
              <a:rect b="b" l="l" r="r" t="t"/>
              <a:pathLst>
                <a:path extrusionOk="0" h="464" w="1031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2" name="Google Shape;772;p41"/>
          <p:cNvGrpSpPr/>
          <p:nvPr/>
        </p:nvGrpSpPr>
        <p:grpSpPr>
          <a:xfrm>
            <a:off x="4982887" y="1550327"/>
            <a:ext cx="445627" cy="445604"/>
            <a:chOff x="6768809" y="2682265"/>
            <a:chExt cx="719915" cy="719877"/>
          </a:xfrm>
        </p:grpSpPr>
        <p:sp>
          <p:nvSpPr>
            <p:cNvPr id="773" name="Google Shape;773;p41"/>
            <p:cNvSpPr/>
            <p:nvPr/>
          </p:nvSpPr>
          <p:spPr>
            <a:xfrm>
              <a:off x="6768809" y="2682954"/>
              <a:ext cx="400157" cy="358101"/>
            </a:xfrm>
            <a:custGeom>
              <a:rect b="b" l="l" r="r" t="t"/>
              <a:pathLst>
                <a:path extrusionOk="0" h="571" w="638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4" name="Google Shape;774;p41"/>
            <p:cNvSpPr/>
            <p:nvPr/>
          </p:nvSpPr>
          <p:spPr>
            <a:xfrm>
              <a:off x="6768809" y="3002032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41"/>
            <p:cNvSpPr/>
            <p:nvPr/>
          </p:nvSpPr>
          <p:spPr>
            <a:xfrm>
              <a:off x="7129915" y="2682265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41"/>
            <p:cNvSpPr/>
            <p:nvPr/>
          </p:nvSpPr>
          <p:spPr>
            <a:xfrm>
              <a:off x="7088567" y="3043581"/>
              <a:ext cx="400157" cy="358561"/>
            </a:xfrm>
            <a:custGeom>
              <a:rect b="b" l="l" r="r" t="t"/>
              <a:pathLst>
                <a:path extrusionOk="0" h="572" w="638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7" name="Google Shape;777;p41"/>
          <p:cNvGrpSpPr/>
          <p:nvPr/>
        </p:nvGrpSpPr>
        <p:grpSpPr>
          <a:xfrm>
            <a:off x="5624209" y="1550356"/>
            <a:ext cx="445753" cy="445545"/>
            <a:chOff x="7804870" y="2682313"/>
            <a:chExt cx="720118" cy="719782"/>
          </a:xfrm>
        </p:grpSpPr>
        <p:sp>
          <p:nvSpPr>
            <p:cNvPr id="778" name="Google Shape;778;p41"/>
            <p:cNvSpPr/>
            <p:nvPr/>
          </p:nvSpPr>
          <p:spPr>
            <a:xfrm>
              <a:off x="7804870" y="2922841"/>
              <a:ext cx="256443" cy="407568"/>
            </a:xfrm>
            <a:custGeom>
              <a:rect b="b" l="l" r="r" t="t"/>
              <a:pathLst>
                <a:path extrusionOk="0" h="598" w="376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41"/>
            <p:cNvSpPr/>
            <p:nvPr/>
          </p:nvSpPr>
          <p:spPr>
            <a:xfrm>
              <a:off x="7823833" y="2682313"/>
              <a:ext cx="377215" cy="304549"/>
            </a:xfrm>
            <a:custGeom>
              <a:rect b="b" l="l" r="r" t="t"/>
              <a:pathLst>
                <a:path extrusionOk="0" h="447" w="553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0" name="Google Shape;780;p41"/>
            <p:cNvSpPr/>
            <p:nvPr/>
          </p:nvSpPr>
          <p:spPr>
            <a:xfrm>
              <a:off x="8277575" y="2932985"/>
              <a:ext cx="247414" cy="390661"/>
            </a:xfrm>
            <a:custGeom>
              <a:rect b="b" l="l" r="r" t="t"/>
              <a:pathLst>
                <a:path extrusionOk="0" h="573" w="363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41"/>
            <p:cNvSpPr/>
            <p:nvPr/>
          </p:nvSpPr>
          <p:spPr>
            <a:xfrm>
              <a:off x="8166284" y="2682313"/>
              <a:ext cx="336357" cy="315595"/>
            </a:xfrm>
            <a:custGeom>
              <a:rect b="b" l="l" r="r" t="t"/>
              <a:pathLst>
                <a:path extrusionOk="0" h="463" w="493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41"/>
            <p:cNvSpPr/>
            <p:nvPr/>
          </p:nvSpPr>
          <p:spPr>
            <a:xfrm>
              <a:off x="7965147" y="3183207"/>
              <a:ext cx="408594" cy="218887"/>
            </a:xfrm>
            <a:custGeom>
              <a:rect b="b" l="l" r="r" t="t"/>
              <a:pathLst>
                <a:path extrusionOk="0" h="321" w="599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3" name="Google Shape;783;p41"/>
          <p:cNvGrpSpPr/>
          <p:nvPr/>
        </p:nvGrpSpPr>
        <p:grpSpPr>
          <a:xfrm>
            <a:off x="6265657" y="1550125"/>
            <a:ext cx="446293" cy="446006"/>
            <a:chOff x="8841135" y="2681940"/>
            <a:chExt cx="720990" cy="720527"/>
          </a:xfrm>
        </p:grpSpPr>
        <p:sp>
          <p:nvSpPr>
            <p:cNvPr id="784" name="Google Shape;784;p41"/>
            <p:cNvSpPr/>
            <p:nvPr/>
          </p:nvSpPr>
          <p:spPr>
            <a:xfrm>
              <a:off x="8841135" y="2874744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41"/>
            <p:cNvSpPr/>
            <p:nvPr/>
          </p:nvSpPr>
          <p:spPr>
            <a:xfrm>
              <a:off x="8899694" y="3138374"/>
              <a:ext cx="304599" cy="264093"/>
            </a:xfrm>
            <a:custGeom>
              <a:rect b="b" l="l" r="r" t="t"/>
              <a:pathLst>
                <a:path extrusionOk="0" h="391" w="451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41"/>
            <p:cNvSpPr/>
            <p:nvPr/>
          </p:nvSpPr>
          <p:spPr>
            <a:xfrm>
              <a:off x="8889742" y="2681940"/>
              <a:ext cx="344871" cy="273814"/>
            </a:xfrm>
            <a:custGeom>
              <a:rect b="b" l="l" r="r" t="t"/>
              <a:pathLst>
                <a:path extrusionOk="0" h="405" w="511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41"/>
            <p:cNvSpPr/>
            <p:nvPr/>
          </p:nvSpPr>
          <p:spPr>
            <a:xfrm>
              <a:off x="9198969" y="2681940"/>
              <a:ext cx="304599" cy="264325"/>
            </a:xfrm>
            <a:custGeom>
              <a:rect b="b" l="l" r="r" t="t"/>
              <a:pathLst>
                <a:path extrusionOk="0" h="391" w="451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41"/>
            <p:cNvSpPr/>
            <p:nvPr/>
          </p:nvSpPr>
          <p:spPr>
            <a:xfrm>
              <a:off x="9351499" y="2861088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9" name="Google Shape;789;p41"/>
            <p:cNvSpPr/>
            <p:nvPr/>
          </p:nvSpPr>
          <p:spPr>
            <a:xfrm>
              <a:off x="9168648" y="3128885"/>
              <a:ext cx="344871" cy="273120"/>
            </a:xfrm>
            <a:custGeom>
              <a:rect b="b" l="l" r="r" t="t"/>
              <a:pathLst>
                <a:path extrusionOk="0" h="404" w="511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0" name="Google Shape;790;p41"/>
          <p:cNvGrpSpPr/>
          <p:nvPr/>
        </p:nvGrpSpPr>
        <p:grpSpPr>
          <a:xfrm>
            <a:off x="3699655" y="1550057"/>
            <a:ext cx="445260" cy="445260"/>
            <a:chOff x="4103687" y="1439862"/>
            <a:chExt cx="3986212" cy="3986211"/>
          </a:xfrm>
        </p:grpSpPr>
        <p:sp>
          <p:nvSpPr>
            <p:cNvPr id="791" name="Google Shape;791;p41"/>
            <p:cNvSpPr/>
            <p:nvPr/>
          </p:nvSpPr>
          <p:spPr>
            <a:xfrm>
              <a:off x="4103687" y="1439862"/>
              <a:ext cx="2254250" cy="3986211"/>
            </a:xfrm>
            <a:custGeom>
              <a:rect b="b" l="l" r="r" t="t"/>
              <a:pathLst>
                <a:path extrusionOk="0" h="887" w="502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41"/>
            <p:cNvSpPr/>
            <p:nvPr/>
          </p:nvSpPr>
          <p:spPr>
            <a:xfrm>
              <a:off x="5837237" y="1439862"/>
              <a:ext cx="2252662" cy="3986211"/>
            </a:xfrm>
            <a:custGeom>
              <a:rect b="b" l="l" r="r" t="t"/>
              <a:pathLst>
                <a:path extrusionOk="0" h="887" w="502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3" name="Google Shape;793;p41"/>
          <p:cNvGrpSpPr/>
          <p:nvPr/>
        </p:nvGrpSpPr>
        <p:grpSpPr>
          <a:xfrm>
            <a:off x="6907645" y="1550361"/>
            <a:ext cx="445803" cy="445535"/>
            <a:chOff x="9878272" y="2682320"/>
            <a:chExt cx="720199" cy="719767"/>
          </a:xfrm>
        </p:grpSpPr>
        <p:sp>
          <p:nvSpPr>
            <p:cNvPr id="794" name="Google Shape;794;p41"/>
            <p:cNvSpPr/>
            <p:nvPr/>
          </p:nvSpPr>
          <p:spPr>
            <a:xfrm>
              <a:off x="10056560" y="2963533"/>
              <a:ext cx="541911" cy="438554"/>
            </a:xfrm>
            <a:custGeom>
              <a:rect b="b" l="l" r="r" t="t"/>
              <a:pathLst>
                <a:path extrusionOk="0" h="697" w="861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41"/>
            <p:cNvSpPr/>
            <p:nvPr/>
          </p:nvSpPr>
          <p:spPr>
            <a:xfrm>
              <a:off x="9878272" y="2791266"/>
              <a:ext cx="459066" cy="594405"/>
            </a:xfrm>
            <a:custGeom>
              <a:rect b="b" l="l" r="r" t="t"/>
              <a:pathLst>
                <a:path extrusionOk="0" h="945" w="729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41"/>
            <p:cNvSpPr/>
            <p:nvPr/>
          </p:nvSpPr>
          <p:spPr>
            <a:xfrm>
              <a:off x="9994853" y="2682320"/>
              <a:ext cx="583546" cy="500170"/>
            </a:xfrm>
            <a:custGeom>
              <a:rect b="b" l="l" r="r" t="t"/>
              <a:pathLst>
                <a:path extrusionOk="0" h="795" w="927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7" name="Google Shape;797;p41"/>
          <p:cNvGrpSpPr/>
          <p:nvPr/>
        </p:nvGrpSpPr>
        <p:grpSpPr>
          <a:xfrm>
            <a:off x="7549143" y="1550278"/>
            <a:ext cx="445700" cy="445701"/>
            <a:chOff x="10914618" y="2682187"/>
            <a:chExt cx="720033" cy="720033"/>
          </a:xfrm>
        </p:grpSpPr>
        <p:sp>
          <p:nvSpPr>
            <p:cNvPr id="798" name="Google Shape;798;p41"/>
            <p:cNvSpPr/>
            <p:nvPr/>
          </p:nvSpPr>
          <p:spPr>
            <a:xfrm>
              <a:off x="11401733" y="2955582"/>
              <a:ext cx="229448" cy="412406"/>
            </a:xfrm>
            <a:custGeom>
              <a:rect b="b" l="l" r="r" t="t"/>
              <a:pathLst>
                <a:path extrusionOk="0" h="602" w="335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41"/>
            <p:cNvSpPr/>
            <p:nvPr/>
          </p:nvSpPr>
          <p:spPr>
            <a:xfrm>
              <a:off x="10914618" y="3012482"/>
              <a:ext cx="370771" cy="315723"/>
            </a:xfrm>
            <a:custGeom>
              <a:rect b="b" l="l" r="r" t="t"/>
              <a:pathLst>
                <a:path extrusionOk="0" h="461" w="542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41"/>
            <p:cNvSpPr/>
            <p:nvPr/>
          </p:nvSpPr>
          <p:spPr>
            <a:xfrm>
              <a:off x="11136202" y="2682187"/>
              <a:ext cx="343016" cy="292593"/>
            </a:xfrm>
            <a:custGeom>
              <a:rect b="b" l="l" r="r" t="t"/>
              <a:pathLst>
                <a:path extrusionOk="0" h="427" w="501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41"/>
            <p:cNvSpPr/>
            <p:nvPr/>
          </p:nvSpPr>
          <p:spPr>
            <a:xfrm>
              <a:off x="10917856" y="2716419"/>
              <a:ext cx="230142" cy="411712"/>
            </a:xfrm>
            <a:custGeom>
              <a:rect b="b" l="l" r="r" t="t"/>
              <a:pathLst>
                <a:path extrusionOk="0" h="601" w="336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2" name="Google Shape;802;p41"/>
            <p:cNvSpPr/>
            <p:nvPr/>
          </p:nvSpPr>
          <p:spPr>
            <a:xfrm>
              <a:off x="11069819" y="3108934"/>
              <a:ext cx="343016" cy="293287"/>
            </a:xfrm>
            <a:custGeom>
              <a:rect b="b" l="l" r="r" t="t"/>
              <a:pathLst>
                <a:path extrusionOk="0" h="428" w="501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41"/>
            <p:cNvSpPr/>
            <p:nvPr/>
          </p:nvSpPr>
          <p:spPr>
            <a:xfrm>
              <a:off x="11263647" y="2756203"/>
              <a:ext cx="371003" cy="315723"/>
            </a:xfrm>
            <a:custGeom>
              <a:rect b="b" l="l" r="r" t="t"/>
              <a:pathLst>
                <a:path extrusionOk="0" h="461" w="542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4" name="Google Shape;804;p41"/>
          <p:cNvGrpSpPr/>
          <p:nvPr/>
        </p:nvGrpSpPr>
        <p:grpSpPr>
          <a:xfrm>
            <a:off x="1772664" y="843057"/>
            <a:ext cx="361521" cy="445816"/>
            <a:chOff x="1582665" y="1011072"/>
            <a:chExt cx="584040" cy="720220"/>
          </a:xfrm>
        </p:grpSpPr>
        <p:sp>
          <p:nvSpPr>
            <p:cNvPr id="805" name="Google Shape;805;p41"/>
            <p:cNvSpPr/>
            <p:nvPr/>
          </p:nvSpPr>
          <p:spPr>
            <a:xfrm>
              <a:off x="1638485" y="1571653"/>
              <a:ext cx="449564" cy="159640"/>
            </a:xfrm>
            <a:custGeom>
              <a:rect b="b" l="l" r="r" t="t"/>
              <a:pathLst>
                <a:path extrusionOk="0" h="273" w="767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41"/>
            <p:cNvSpPr/>
            <p:nvPr/>
          </p:nvSpPr>
          <p:spPr>
            <a:xfrm>
              <a:off x="1590507" y="1435245"/>
              <a:ext cx="515072" cy="136407"/>
            </a:xfrm>
            <a:custGeom>
              <a:rect b="b" l="l" r="r" t="t"/>
              <a:pathLst>
                <a:path extrusionOk="0" h="233" w="879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7" name="Google Shape;807;p41"/>
            <p:cNvSpPr/>
            <p:nvPr/>
          </p:nvSpPr>
          <p:spPr>
            <a:xfrm>
              <a:off x="1582665" y="1299068"/>
              <a:ext cx="576890" cy="136177"/>
            </a:xfrm>
            <a:custGeom>
              <a:rect b="b" l="l" r="r" t="t"/>
              <a:pathLst>
                <a:path extrusionOk="0" h="233" w="984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8" name="Google Shape;808;p41"/>
            <p:cNvSpPr/>
            <p:nvPr/>
          </p:nvSpPr>
          <p:spPr>
            <a:xfrm>
              <a:off x="1665934" y="1011072"/>
              <a:ext cx="484393" cy="151589"/>
            </a:xfrm>
            <a:custGeom>
              <a:rect b="b" l="l" r="r" t="t"/>
              <a:pathLst>
                <a:path extrusionOk="0" h="259" w="826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41"/>
            <p:cNvSpPr/>
            <p:nvPr/>
          </p:nvSpPr>
          <p:spPr>
            <a:xfrm>
              <a:off x="1639639" y="1162661"/>
              <a:ext cx="527066" cy="136407"/>
            </a:xfrm>
            <a:custGeom>
              <a:rect b="b" l="l" r="r" t="t"/>
              <a:pathLst>
                <a:path extrusionOk="0" h="233" w="899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0" name="Google Shape;810;p41"/>
          <p:cNvGrpSpPr/>
          <p:nvPr/>
        </p:nvGrpSpPr>
        <p:grpSpPr>
          <a:xfrm>
            <a:off x="2374048" y="843078"/>
            <a:ext cx="379481" cy="445796"/>
            <a:chOff x="2554206" y="1011105"/>
            <a:chExt cx="613055" cy="720187"/>
          </a:xfrm>
        </p:grpSpPr>
        <p:sp>
          <p:nvSpPr>
            <p:cNvPr id="811" name="Google Shape;811;p41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rect b="b" l="l" r="r" t="t"/>
              <a:pathLst>
                <a:path extrusionOk="0" h="771" w="885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2" name="Google Shape;812;p41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rect b="b" l="l" r="r" t="t"/>
              <a:pathLst>
                <a:path extrusionOk="0" h="1130" w="654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41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rect b="b" l="l" r="r" t="t"/>
              <a:pathLst>
                <a:path extrusionOk="0" h="712" w="704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4" name="Google Shape;814;p41"/>
          <p:cNvGrpSpPr/>
          <p:nvPr/>
        </p:nvGrpSpPr>
        <p:grpSpPr>
          <a:xfrm>
            <a:off x="6922223" y="797418"/>
            <a:ext cx="460705" cy="491455"/>
            <a:chOff x="9901824" y="937343"/>
            <a:chExt cx="744273" cy="793950"/>
          </a:xfrm>
        </p:grpSpPr>
        <p:grpSp>
          <p:nvGrpSpPr>
            <p:cNvPr id="815" name="Google Shape;815;p41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816" name="Google Shape;816;p41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7" name="Google Shape;817;p41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8" name="Google Shape;818;p41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9" name="Google Shape;819;p41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0" name="Google Shape;820;p41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1" name="Google Shape;821;p41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2" name="Google Shape;822;p41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3" name="Google Shape;823;p41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4" name="Google Shape;824;p41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25" name="Google Shape;825;p41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26" name="Google Shape;826;p41"/>
            <p:cNvSpPr/>
            <p:nvPr/>
          </p:nvSpPr>
          <p:spPr>
            <a:xfrm>
              <a:off x="10047751" y="1220548"/>
              <a:ext cx="217117" cy="205362"/>
            </a:xfrm>
            <a:custGeom>
              <a:rect b="b" l="l" r="r" t="t"/>
              <a:pathLst>
                <a:path extrusionOk="0" h="359" w="38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10063053" y="1080830"/>
              <a:ext cx="205806" cy="250604"/>
            </a:xfrm>
            <a:custGeom>
              <a:rect b="b" l="l" r="r" t="t"/>
              <a:pathLst>
                <a:path extrusionOk="0" h="438" w="36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41"/>
            <p:cNvSpPr/>
            <p:nvPr/>
          </p:nvSpPr>
          <p:spPr>
            <a:xfrm>
              <a:off x="10276400" y="1080830"/>
              <a:ext cx="208024" cy="250604"/>
            </a:xfrm>
            <a:custGeom>
              <a:rect b="b" l="l" r="r" t="t"/>
              <a:pathLst>
                <a:path extrusionOk="0" h="438" w="364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41"/>
            <p:cNvSpPr/>
            <p:nvPr/>
          </p:nvSpPr>
          <p:spPr>
            <a:xfrm>
              <a:off x="10280392" y="1218773"/>
              <a:ext cx="219334" cy="208689"/>
            </a:xfrm>
            <a:custGeom>
              <a:rect b="b" l="l" r="r" t="t"/>
              <a:pathLst>
                <a:path extrusionOk="0" h="365" w="384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41"/>
            <p:cNvSpPr/>
            <p:nvPr/>
          </p:nvSpPr>
          <p:spPr>
            <a:xfrm>
              <a:off x="10116279" y="1345184"/>
              <a:ext cx="152580" cy="267681"/>
            </a:xfrm>
            <a:custGeom>
              <a:rect b="b" l="l" r="r" t="t"/>
              <a:pathLst>
                <a:path extrusionOk="0" h="468" w="267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41"/>
            <p:cNvSpPr/>
            <p:nvPr/>
          </p:nvSpPr>
          <p:spPr>
            <a:xfrm>
              <a:off x="10276400" y="1345184"/>
              <a:ext cx="154798" cy="267681"/>
            </a:xfrm>
            <a:custGeom>
              <a:rect b="b" l="l" r="r" t="t"/>
              <a:pathLst>
                <a:path extrusionOk="0" h="468" w="271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2" name="Google Shape;832;p41"/>
          <p:cNvGrpSpPr/>
          <p:nvPr/>
        </p:nvGrpSpPr>
        <p:grpSpPr>
          <a:xfrm>
            <a:off x="2993392" y="843244"/>
            <a:ext cx="369868" cy="445629"/>
            <a:chOff x="3554761" y="1011374"/>
            <a:chExt cx="597525" cy="719918"/>
          </a:xfrm>
        </p:grpSpPr>
        <p:sp>
          <p:nvSpPr>
            <p:cNvPr id="833" name="Google Shape;833;p41"/>
            <p:cNvSpPr/>
            <p:nvPr/>
          </p:nvSpPr>
          <p:spPr>
            <a:xfrm>
              <a:off x="3615879" y="1376596"/>
              <a:ext cx="441685" cy="354696"/>
            </a:xfrm>
            <a:custGeom>
              <a:rect b="b" l="l" r="r" t="t"/>
              <a:pathLst>
                <a:path extrusionOk="0" h="638" w="797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41"/>
            <p:cNvSpPr/>
            <p:nvPr/>
          </p:nvSpPr>
          <p:spPr>
            <a:xfrm>
              <a:off x="3554761" y="1164199"/>
              <a:ext cx="288366" cy="430478"/>
            </a:xfrm>
            <a:custGeom>
              <a:rect b="b" l="l" r="r" t="t"/>
              <a:pathLst>
                <a:path extrusionOk="0" h="774" w="52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41"/>
            <p:cNvSpPr/>
            <p:nvPr/>
          </p:nvSpPr>
          <p:spPr>
            <a:xfrm>
              <a:off x="3860350" y="1126940"/>
              <a:ext cx="291937" cy="427110"/>
            </a:xfrm>
            <a:custGeom>
              <a:rect b="b" l="l" r="r" t="t"/>
              <a:pathLst>
                <a:path extrusionOk="0" h="768" w="527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41"/>
            <p:cNvSpPr/>
            <p:nvPr/>
          </p:nvSpPr>
          <p:spPr>
            <a:xfrm>
              <a:off x="3644023" y="1011374"/>
              <a:ext cx="449665" cy="347961"/>
            </a:xfrm>
            <a:custGeom>
              <a:rect b="b" l="l" r="r" t="t"/>
              <a:pathLst>
                <a:path extrusionOk="0" h="626" w="811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7" name="Google Shape;837;p41"/>
          <p:cNvGrpSpPr/>
          <p:nvPr/>
        </p:nvGrpSpPr>
        <p:grpSpPr>
          <a:xfrm>
            <a:off x="3603122" y="843032"/>
            <a:ext cx="370755" cy="445841"/>
            <a:chOff x="4539787" y="1011032"/>
            <a:chExt cx="598958" cy="720261"/>
          </a:xfrm>
        </p:grpSpPr>
        <p:sp>
          <p:nvSpPr>
            <p:cNvPr id="838" name="Google Shape;838;p41"/>
            <p:cNvSpPr/>
            <p:nvPr/>
          </p:nvSpPr>
          <p:spPr>
            <a:xfrm>
              <a:off x="4849480" y="1011032"/>
              <a:ext cx="289264" cy="340491"/>
            </a:xfrm>
            <a:custGeom>
              <a:rect b="b" l="l" r="r" t="t"/>
              <a:pathLst>
                <a:path extrusionOk="0" h="610" w="518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41"/>
            <p:cNvSpPr/>
            <p:nvPr/>
          </p:nvSpPr>
          <p:spPr>
            <a:xfrm>
              <a:off x="4599335" y="1012768"/>
              <a:ext cx="277094" cy="339188"/>
            </a:xfrm>
            <a:custGeom>
              <a:rect b="b" l="l" r="r" t="t"/>
              <a:pathLst>
                <a:path extrusionOk="0" h="608" w="496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41"/>
            <p:cNvSpPr/>
            <p:nvPr/>
          </p:nvSpPr>
          <p:spPr>
            <a:xfrm>
              <a:off x="4539787" y="1276220"/>
              <a:ext cx="295350" cy="349606"/>
            </a:xfrm>
            <a:custGeom>
              <a:rect b="b" l="l" r="r" t="t"/>
              <a:pathLst>
                <a:path extrusionOk="0" h="627" w="529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41"/>
            <p:cNvSpPr/>
            <p:nvPr/>
          </p:nvSpPr>
          <p:spPr>
            <a:xfrm>
              <a:off x="4854479" y="1272314"/>
              <a:ext cx="277529" cy="353078"/>
            </a:xfrm>
            <a:custGeom>
              <a:rect b="b" l="l" r="r" t="t"/>
              <a:pathLst>
                <a:path extrusionOk="0" h="633" w="497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41"/>
            <p:cNvSpPr/>
            <p:nvPr/>
          </p:nvSpPr>
          <p:spPr>
            <a:xfrm>
              <a:off x="4661491" y="1370403"/>
              <a:ext cx="388584" cy="360890"/>
            </a:xfrm>
            <a:custGeom>
              <a:rect b="b" l="l" r="r" t="t"/>
              <a:pathLst>
                <a:path extrusionOk="0" h="647" w="696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3" name="Google Shape;843;p41"/>
          <p:cNvGrpSpPr/>
          <p:nvPr/>
        </p:nvGrpSpPr>
        <p:grpSpPr>
          <a:xfrm>
            <a:off x="4213740" y="843140"/>
            <a:ext cx="366917" cy="445733"/>
            <a:chOff x="5526246" y="1011207"/>
            <a:chExt cx="592758" cy="720086"/>
          </a:xfrm>
        </p:grpSpPr>
        <p:sp>
          <p:nvSpPr>
            <p:cNvPr id="844" name="Google Shape;844;p41"/>
            <p:cNvSpPr/>
            <p:nvPr/>
          </p:nvSpPr>
          <p:spPr>
            <a:xfrm>
              <a:off x="5632379" y="1011207"/>
              <a:ext cx="311420" cy="340347"/>
            </a:xfrm>
            <a:custGeom>
              <a:rect b="b" l="l" r="r" t="t"/>
              <a:pathLst>
                <a:path extrusionOk="0" h="567" w="518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41"/>
            <p:cNvSpPr/>
            <p:nvPr/>
          </p:nvSpPr>
          <p:spPr>
            <a:xfrm>
              <a:off x="5835019" y="1041711"/>
              <a:ext cx="283984" cy="330260"/>
            </a:xfrm>
            <a:custGeom>
              <a:rect b="b" l="l" r="r" t="t"/>
              <a:pathLst>
                <a:path extrusionOk="0" h="550" w="473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41"/>
            <p:cNvSpPr/>
            <p:nvPr/>
          </p:nvSpPr>
          <p:spPr>
            <a:xfrm>
              <a:off x="5837907" y="1326815"/>
              <a:ext cx="260158" cy="268291"/>
            </a:xfrm>
            <a:custGeom>
              <a:rect b="b" l="l" r="r" t="t"/>
              <a:pathLst>
                <a:path extrusionOk="0" h="447" w="433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41"/>
            <p:cNvSpPr/>
            <p:nvPr/>
          </p:nvSpPr>
          <p:spPr>
            <a:xfrm>
              <a:off x="5725035" y="1379176"/>
              <a:ext cx="304441" cy="352116"/>
            </a:xfrm>
            <a:custGeom>
              <a:rect b="b" l="l" r="r" t="t"/>
              <a:pathLst>
                <a:path extrusionOk="0" h="587" w="507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41"/>
            <p:cNvSpPr/>
            <p:nvPr/>
          </p:nvSpPr>
          <p:spPr>
            <a:xfrm>
              <a:off x="5526246" y="1358760"/>
              <a:ext cx="289521" cy="285105"/>
            </a:xfrm>
            <a:custGeom>
              <a:rect b="b" l="l" r="r" t="t"/>
              <a:pathLst>
                <a:path extrusionOk="0" h="475" w="482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41"/>
            <p:cNvSpPr/>
            <p:nvPr/>
          </p:nvSpPr>
          <p:spPr>
            <a:xfrm>
              <a:off x="5530337" y="1130580"/>
              <a:ext cx="282300" cy="276217"/>
            </a:xfrm>
            <a:custGeom>
              <a:rect b="b" l="l" r="r" t="t"/>
              <a:pathLst>
                <a:path extrusionOk="0" h="460" w="47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0" name="Google Shape;850;p41"/>
          <p:cNvGrpSpPr/>
          <p:nvPr/>
        </p:nvGrpSpPr>
        <p:grpSpPr>
          <a:xfrm>
            <a:off x="1168508" y="843134"/>
            <a:ext cx="364294" cy="445740"/>
            <a:chOff x="606645" y="1011196"/>
            <a:chExt cx="588520" cy="720096"/>
          </a:xfrm>
        </p:grpSpPr>
        <p:sp>
          <p:nvSpPr>
            <p:cNvPr id="851" name="Google Shape;851;p41"/>
            <p:cNvSpPr/>
            <p:nvPr/>
          </p:nvSpPr>
          <p:spPr>
            <a:xfrm>
              <a:off x="659316" y="1517469"/>
              <a:ext cx="456722" cy="213824"/>
            </a:xfrm>
            <a:custGeom>
              <a:rect b="b" l="l" r="r" t="t"/>
              <a:pathLst>
                <a:path extrusionOk="0" h="358" w="763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41"/>
            <p:cNvSpPr/>
            <p:nvPr/>
          </p:nvSpPr>
          <p:spPr>
            <a:xfrm>
              <a:off x="606645" y="1354464"/>
              <a:ext cx="561583" cy="154615"/>
            </a:xfrm>
            <a:custGeom>
              <a:rect b="b" l="l" r="r" t="t"/>
              <a:pathLst>
                <a:path extrusionOk="0" h="259" w="938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41"/>
            <p:cNvSpPr/>
            <p:nvPr/>
          </p:nvSpPr>
          <p:spPr>
            <a:xfrm>
              <a:off x="661721" y="1191460"/>
              <a:ext cx="533444" cy="154135"/>
            </a:xfrm>
            <a:custGeom>
              <a:rect b="b" l="l" r="r" t="t"/>
              <a:pathLst>
                <a:path extrusionOk="0" h="258" w="891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41"/>
            <p:cNvSpPr/>
            <p:nvPr/>
          </p:nvSpPr>
          <p:spPr>
            <a:xfrm>
              <a:off x="683367" y="1011196"/>
              <a:ext cx="497368" cy="171394"/>
            </a:xfrm>
            <a:custGeom>
              <a:rect b="b" l="l" r="r" t="t"/>
              <a:pathLst>
                <a:path extrusionOk="0" h="287" w="831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55" name="Google Shape;855;p41"/>
          <p:cNvGrpSpPr/>
          <p:nvPr/>
        </p:nvGrpSpPr>
        <p:grpSpPr>
          <a:xfrm>
            <a:off x="7622791" y="843111"/>
            <a:ext cx="298405" cy="445762"/>
            <a:chOff x="11033597" y="1011159"/>
            <a:chExt cx="482075" cy="720133"/>
          </a:xfrm>
        </p:grpSpPr>
        <p:sp>
          <p:nvSpPr>
            <p:cNvPr id="856" name="Google Shape;856;p41"/>
            <p:cNvSpPr/>
            <p:nvPr/>
          </p:nvSpPr>
          <p:spPr>
            <a:xfrm>
              <a:off x="11033597" y="1414369"/>
              <a:ext cx="482075" cy="151349"/>
            </a:xfrm>
            <a:custGeom>
              <a:rect b="b" l="l" r="r" t="t"/>
              <a:pathLst>
                <a:path extrusionOk="0" h="227" w="724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41"/>
            <p:cNvSpPr/>
            <p:nvPr/>
          </p:nvSpPr>
          <p:spPr>
            <a:xfrm>
              <a:off x="11142821" y="1011159"/>
              <a:ext cx="263627" cy="229006"/>
            </a:xfrm>
            <a:custGeom>
              <a:rect b="b" l="l" r="r" t="t"/>
              <a:pathLst>
                <a:path extrusionOk="0" h="343" w="396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41"/>
            <p:cNvSpPr/>
            <p:nvPr/>
          </p:nvSpPr>
          <p:spPr>
            <a:xfrm>
              <a:off x="11052228" y="1576445"/>
              <a:ext cx="444813" cy="154847"/>
            </a:xfrm>
            <a:custGeom>
              <a:rect b="b" l="l" r="r" t="t"/>
              <a:pathLst>
                <a:path extrusionOk="0" h="232" w="668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41"/>
            <p:cNvSpPr/>
            <p:nvPr/>
          </p:nvSpPr>
          <p:spPr>
            <a:xfrm>
              <a:off x="11051762" y="1251592"/>
              <a:ext cx="446676" cy="151349"/>
            </a:xfrm>
            <a:custGeom>
              <a:rect b="b" l="l" r="r" t="t"/>
              <a:pathLst>
                <a:path extrusionOk="0" h="227" w="671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0" name="Google Shape;860;p41"/>
          <p:cNvGrpSpPr/>
          <p:nvPr/>
        </p:nvGrpSpPr>
        <p:grpSpPr>
          <a:xfrm>
            <a:off x="6221656" y="797418"/>
            <a:ext cx="460705" cy="491455"/>
            <a:chOff x="8770051" y="937343"/>
            <a:chExt cx="744273" cy="793950"/>
          </a:xfrm>
        </p:grpSpPr>
        <p:sp>
          <p:nvSpPr>
            <p:cNvPr id="861" name="Google Shape;861;p41"/>
            <p:cNvSpPr/>
            <p:nvPr/>
          </p:nvSpPr>
          <p:spPr>
            <a:xfrm>
              <a:off x="8968558" y="1402926"/>
              <a:ext cx="348361" cy="98539"/>
            </a:xfrm>
            <a:custGeom>
              <a:rect b="b" l="l" r="r" t="t"/>
              <a:pathLst>
                <a:path extrusionOk="0" h="492696" w="1741804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41"/>
            <p:cNvSpPr/>
            <p:nvPr/>
          </p:nvSpPr>
          <p:spPr>
            <a:xfrm>
              <a:off x="8960465" y="1079360"/>
              <a:ext cx="362496" cy="102351"/>
            </a:xfrm>
            <a:custGeom>
              <a:rect b="b" l="l" r="r" t="t"/>
              <a:pathLst>
                <a:path extrusionOk="0" h="511754" w="181248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41"/>
            <p:cNvSpPr/>
            <p:nvPr/>
          </p:nvSpPr>
          <p:spPr>
            <a:xfrm>
              <a:off x="8930121" y="1189758"/>
              <a:ext cx="422643" cy="98539"/>
            </a:xfrm>
            <a:custGeom>
              <a:rect b="b" l="l" r="r" t="t"/>
              <a:pathLst>
                <a:path extrusionOk="0" h="492696" w="2113216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41"/>
            <p:cNvSpPr/>
            <p:nvPr/>
          </p:nvSpPr>
          <p:spPr>
            <a:xfrm>
              <a:off x="8930847" y="1296342"/>
              <a:ext cx="421894" cy="98539"/>
            </a:xfrm>
            <a:custGeom>
              <a:rect b="b" l="l" r="r" t="t"/>
              <a:pathLst>
                <a:path extrusionOk="0" h="492696" w="2109469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41"/>
            <p:cNvSpPr/>
            <p:nvPr/>
          </p:nvSpPr>
          <p:spPr>
            <a:xfrm>
              <a:off x="9031006" y="1509510"/>
              <a:ext cx="223837" cy="102349"/>
            </a:xfrm>
            <a:custGeom>
              <a:rect b="b" l="l" r="r" t="t"/>
              <a:pathLst>
                <a:path extrusionOk="0" h="511746" w="1119187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66" name="Google Shape;866;p41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867" name="Google Shape;867;p41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8" name="Google Shape;868;p41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9" name="Google Shape;869;p41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0" name="Google Shape;870;p41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41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41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41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41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41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41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77" name="Google Shape;877;p41"/>
          <p:cNvGrpSpPr/>
          <p:nvPr/>
        </p:nvGrpSpPr>
        <p:grpSpPr>
          <a:xfrm>
            <a:off x="4820520" y="797418"/>
            <a:ext cx="460705" cy="491455"/>
            <a:chOff x="6506504" y="937343"/>
            <a:chExt cx="744273" cy="793950"/>
          </a:xfrm>
        </p:grpSpPr>
        <p:sp>
          <p:nvSpPr>
            <p:cNvPr id="878" name="Google Shape;878;p41"/>
            <p:cNvSpPr/>
            <p:nvPr/>
          </p:nvSpPr>
          <p:spPr>
            <a:xfrm>
              <a:off x="6666683" y="1079385"/>
              <a:ext cx="422268" cy="171940"/>
            </a:xfrm>
            <a:custGeom>
              <a:rect b="b" l="l" r="r" t="t"/>
              <a:pathLst>
                <a:path extrusionOk="0" h="859701" w="2085276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41"/>
            <p:cNvSpPr/>
            <p:nvPr/>
          </p:nvSpPr>
          <p:spPr>
            <a:xfrm>
              <a:off x="6664423" y="1259933"/>
              <a:ext cx="427985" cy="171450"/>
            </a:xfrm>
            <a:custGeom>
              <a:rect b="b" l="l" r="r" t="t"/>
              <a:pathLst>
                <a:path extrusionOk="0" h="857250" w="2113506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41"/>
            <p:cNvSpPr/>
            <p:nvPr/>
          </p:nvSpPr>
          <p:spPr>
            <a:xfrm>
              <a:off x="6727642" y="1439988"/>
              <a:ext cx="303068" cy="171348"/>
            </a:xfrm>
            <a:custGeom>
              <a:rect b="b" l="l" r="r" t="t"/>
              <a:pathLst>
                <a:path extrusionOk="0" h="856741" w="1496631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81" name="Google Shape;881;p41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882" name="Google Shape;882;p41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3" name="Google Shape;883;p41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4" name="Google Shape;884;p41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5" name="Google Shape;885;p41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6" name="Google Shape;886;p41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7" name="Google Shape;887;p41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8" name="Google Shape;888;p41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9" name="Google Shape;889;p41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0" name="Google Shape;890;p41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1" name="Google Shape;891;p41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92" name="Google Shape;892;p41"/>
          <p:cNvGrpSpPr/>
          <p:nvPr/>
        </p:nvGrpSpPr>
        <p:grpSpPr>
          <a:xfrm>
            <a:off x="5521088" y="797418"/>
            <a:ext cx="460705" cy="491455"/>
            <a:chOff x="7638277" y="937343"/>
            <a:chExt cx="744273" cy="793950"/>
          </a:xfrm>
        </p:grpSpPr>
        <p:sp>
          <p:nvSpPr>
            <p:cNvPr id="893" name="Google Shape;893;p41"/>
            <p:cNvSpPr/>
            <p:nvPr/>
          </p:nvSpPr>
          <p:spPr>
            <a:xfrm>
              <a:off x="8012931" y="1079385"/>
              <a:ext cx="217151" cy="253479"/>
            </a:xfrm>
            <a:custGeom>
              <a:rect b="b" l="l" r="r" t="t"/>
              <a:pathLst>
                <a:path extrusionOk="0" h="1267396" w="1085755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41"/>
            <p:cNvSpPr/>
            <p:nvPr/>
          </p:nvSpPr>
          <p:spPr>
            <a:xfrm>
              <a:off x="7789628" y="1079436"/>
              <a:ext cx="214318" cy="253428"/>
            </a:xfrm>
            <a:custGeom>
              <a:rect b="b" l="l" r="r" t="t"/>
              <a:pathLst>
                <a:path extrusionOk="0" h="1267142" w="1071591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5" name="Google Shape;895;p41"/>
            <p:cNvSpPr/>
            <p:nvPr/>
          </p:nvSpPr>
          <p:spPr>
            <a:xfrm>
              <a:off x="8012931" y="1341261"/>
              <a:ext cx="202133" cy="270446"/>
            </a:xfrm>
            <a:custGeom>
              <a:rect b="b" l="l" r="r" t="t"/>
              <a:pathLst>
                <a:path extrusionOk="0" h="1352232" w="1010666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41"/>
            <p:cNvSpPr/>
            <p:nvPr/>
          </p:nvSpPr>
          <p:spPr>
            <a:xfrm>
              <a:off x="7804733" y="1341261"/>
              <a:ext cx="199288" cy="270439"/>
            </a:xfrm>
            <a:custGeom>
              <a:rect b="b" l="l" r="r" t="t"/>
              <a:pathLst>
                <a:path extrusionOk="0" h="1352197" w="996442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97" name="Google Shape;897;p41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898" name="Google Shape;898;p41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9" name="Google Shape;899;p41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0" name="Google Shape;900;p41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1" name="Google Shape;901;p41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2" name="Google Shape;902;p41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3" name="Google Shape;903;p41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4" name="Google Shape;904;p41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5" name="Google Shape;905;p41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6" name="Google Shape;906;p41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7" name="Google Shape;907;p41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08" name="Google Shape;908;p41"/>
          <p:cNvGrpSpPr/>
          <p:nvPr/>
        </p:nvGrpSpPr>
        <p:grpSpPr>
          <a:xfrm>
            <a:off x="3061198" y="2986973"/>
            <a:ext cx="445779" cy="400764"/>
            <a:chOff x="3778727" y="4460423"/>
            <a:chExt cx="720160" cy="647438"/>
          </a:xfrm>
        </p:grpSpPr>
        <p:sp>
          <p:nvSpPr>
            <p:cNvPr id="909" name="Google Shape;909;p41"/>
            <p:cNvSpPr/>
            <p:nvPr/>
          </p:nvSpPr>
          <p:spPr>
            <a:xfrm>
              <a:off x="3957011" y="4902228"/>
              <a:ext cx="364723" cy="110621"/>
            </a:xfrm>
            <a:custGeom>
              <a:rect b="b" l="l" r="r" t="t"/>
              <a:pathLst>
                <a:path extrusionOk="0" h="194" w="64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41"/>
            <p:cNvSpPr/>
            <p:nvPr/>
          </p:nvSpPr>
          <p:spPr>
            <a:xfrm>
              <a:off x="4002092" y="4999728"/>
              <a:ext cx="275015" cy="108132"/>
            </a:xfrm>
            <a:custGeom>
              <a:rect b="b" l="l" r="r" t="t"/>
              <a:pathLst>
                <a:path extrusionOk="0" h="190" w="483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41"/>
            <p:cNvSpPr/>
            <p:nvPr/>
          </p:nvSpPr>
          <p:spPr>
            <a:xfrm>
              <a:off x="3780312" y="4519014"/>
              <a:ext cx="718575" cy="115145"/>
            </a:xfrm>
            <a:custGeom>
              <a:rect b="b" l="l" r="r" t="t"/>
              <a:pathLst>
                <a:path extrusionOk="0" h="202" w="1261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41"/>
            <p:cNvSpPr/>
            <p:nvPr/>
          </p:nvSpPr>
          <p:spPr>
            <a:xfrm>
              <a:off x="3868662" y="4710395"/>
              <a:ext cx="541875" cy="112657"/>
            </a:xfrm>
            <a:custGeom>
              <a:rect b="b" l="l" r="r" t="t"/>
              <a:pathLst>
                <a:path extrusionOk="0" h="198" w="951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41"/>
            <p:cNvSpPr/>
            <p:nvPr/>
          </p:nvSpPr>
          <p:spPr>
            <a:xfrm>
              <a:off x="3824940" y="4614704"/>
              <a:ext cx="629543" cy="114014"/>
            </a:xfrm>
            <a:custGeom>
              <a:rect b="b" l="l" r="r" t="t"/>
              <a:pathLst>
                <a:path extrusionOk="0" h="200" w="1105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41"/>
            <p:cNvSpPr/>
            <p:nvPr/>
          </p:nvSpPr>
          <p:spPr>
            <a:xfrm>
              <a:off x="3912610" y="4806085"/>
              <a:ext cx="453525" cy="112204"/>
            </a:xfrm>
            <a:custGeom>
              <a:rect b="b" l="l" r="r" t="t"/>
              <a:pathLst>
                <a:path extrusionOk="0" h="197" w="796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41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6" name="Google Shape;916;p41"/>
          <p:cNvGrpSpPr/>
          <p:nvPr/>
        </p:nvGrpSpPr>
        <p:grpSpPr>
          <a:xfrm>
            <a:off x="1138083" y="2972048"/>
            <a:ext cx="445680" cy="430613"/>
            <a:chOff x="557494" y="4436312"/>
            <a:chExt cx="720000" cy="695660"/>
          </a:xfrm>
        </p:grpSpPr>
        <p:sp>
          <p:nvSpPr>
            <p:cNvPr id="917" name="Google Shape;917;p41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41"/>
            <p:cNvSpPr/>
            <p:nvPr/>
          </p:nvSpPr>
          <p:spPr>
            <a:xfrm>
              <a:off x="651816" y="4730082"/>
              <a:ext cx="533789" cy="218575"/>
            </a:xfrm>
            <a:custGeom>
              <a:rect b="b" l="l" r="r" t="t"/>
              <a:pathLst>
                <a:path extrusionOk="0" h="325" w="791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9" name="Google Shape;919;p41"/>
            <p:cNvSpPr/>
            <p:nvPr/>
          </p:nvSpPr>
          <p:spPr>
            <a:xfrm>
              <a:off x="564298" y="4539996"/>
              <a:ext cx="709060" cy="225815"/>
            </a:xfrm>
            <a:custGeom>
              <a:rect b="b" l="l" r="r" t="t"/>
              <a:pathLst>
                <a:path extrusionOk="0" h="336" w="1051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41"/>
            <p:cNvSpPr/>
            <p:nvPr/>
          </p:nvSpPr>
          <p:spPr>
            <a:xfrm>
              <a:off x="739569" y="4921102"/>
              <a:ext cx="357815" cy="210870"/>
            </a:xfrm>
            <a:custGeom>
              <a:rect b="b" l="l" r="r" t="t"/>
              <a:pathLst>
                <a:path extrusionOk="0" h="314" w="53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1" name="Google Shape;921;p41"/>
          <p:cNvGrpSpPr/>
          <p:nvPr/>
        </p:nvGrpSpPr>
        <p:grpSpPr>
          <a:xfrm>
            <a:off x="4343305" y="2964459"/>
            <a:ext cx="445833" cy="445792"/>
            <a:chOff x="5926265" y="4424051"/>
            <a:chExt cx="720246" cy="720181"/>
          </a:xfrm>
        </p:grpSpPr>
        <p:sp>
          <p:nvSpPr>
            <p:cNvPr id="922" name="Google Shape;922;p41"/>
            <p:cNvSpPr/>
            <p:nvPr/>
          </p:nvSpPr>
          <p:spPr>
            <a:xfrm>
              <a:off x="5926265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41"/>
            <p:cNvSpPr/>
            <p:nvPr/>
          </p:nvSpPr>
          <p:spPr>
            <a:xfrm>
              <a:off x="5926265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41"/>
            <p:cNvSpPr/>
            <p:nvPr/>
          </p:nvSpPr>
          <p:spPr>
            <a:xfrm>
              <a:off x="6290862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41"/>
            <p:cNvSpPr/>
            <p:nvPr/>
          </p:nvSpPr>
          <p:spPr>
            <a:xfrm>
              <a:off x="6290862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6" name="Google Shape;926;p41"/>
          <p:cNvGrpSpPr/>
          <p:nvPr/>
        </p:nvGrpSpPr>
        <p:grpSpPr>
          <a:xfrm>
            <a:off x="1779066" y="2984013"/>
            <a:ext cx="445680" cy="406684"/>
            <a:chOff x="1631150" y="4455641"/>
            <a:chExt cx="720000" cy="657002"/>
          </a:xfrm>
        </p:grpSpPr>
        <p:sp>
          <p:nvSpPr>
            <p:cNvPr id="927" name="Google Shape;927;p41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41"/>
            <p:cNvSpPr/>
            <p:nvPr/>
          </p:nvSpPr>
          <p:spPr>
            <a:xfrm>
              <a:off x="1846141" y="4957304"/>
              <a:ext cx="293050" cy="155339"/>
            </a:xfrm>
            <a:custGeom>
              <a:rect b="b" l="l" r="r" t="t"/>
              <a:pathLst>
                <a:path extrusionOk="0" h="245" w="462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41"/>
            <p:cNvSpPr/>
            <p:nvPr/>
          </p:nvSpPr>
          <p:spPr>
            <a:xfrm>
              <a:off x="1776241" y="4814286"/>
              <a:ext cx="431967" cy="161500"/>
            </a:xfrm>
            <a:custGeom>
              <a:rect b="b" l="l" r="r" t="t"/>
              <a:pathLst>
                <a:path extrusionOk="0" h="255" w="681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41"/>
            <p:cNvSpPr/>
            <p:nvPr/>
          </p:nvSpPr>
          <p:spPr>
            <a:xfrm>
              <a:off x="1639308" y="4531550"/>
              <a:ext cx="706054" cy="169201"/>
            </a:xfrm>
            <a:custGeom>
              <a:rect b="b" l="l" r="r" t="t"/>
              <a:pathLst>
                <a:path extrusionOk="0" h="267" w="1113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41"/>
            <p:cNvSpPr/>
            <p:nvPr/>
          </p:nvSpPr>
          <p:spPr>
            <a:xfrm>
              <a:off x="1708546" y="4674128"/>
              <a:ext cx="567578" cy="164141"/>
            </a:xfrm>
            <a:custGeom>
              <a:rect b="b" l="l" r="r" t="t"/>
              <a:pathLst>
                <a:path extrusionOk="0" h="259" w="895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2" name="Google Shape;932;p41"/>
          <p:cNvGrpSpPr/>
          <p:nvPr/>
        </p:nvGrpSpPr>
        <p:grpSpPr>
          <a:xfrm>
            <a:off x="2420095" y="2983429"/>
            <a:ext cx="445680" cy="407853"/>
            <a:chOff x="2704878" y="4454697"/>
            <a:chExt cx="720000" cy="658889"/>
          </a:xfrm>
        </p:grpSpPr>
        <p:sp>
          <p:nvSpPr>
            <p:cNvPr id="933" name="Google Shape;933;p41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41"/>
            <p:cNvSpPr/>
            <p:nvPr/>
          </p:nvSpPr>
          <p:spPr>
            <a:xfrm>
              <a:off x="2824150" y="4749732"/>
              <a:ext cx="484183" cy="135418"/>
            </a:xfrm>
            <a:custGeom>
              <a:rect b="b" l="l" r="r" t="t"/>
              <a:pathLst>
                <a:path extrusionOk="0" h="205" w="735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41"/>
            <p:cNvSpPr/>
            <p:nvPr/>
          </p:nvSpPr>
          <p:spPr>
            <a:xfrm>
              <a:off x="2939432" y="4986160"/>
              <a:ext cx="253620" cy="127427"/>
            </a:xfrm>
            <a:custGeom>
              <a:rect b="b" l="l" r="r" t="t"/>
              <a:pathLst>
                <a:path extrusionOk="0" h="193" w="385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41"/>
            <p:cNvSpPr/>
            <p:nvPr/>
          </p:nvSpPr>
          <p:spPr>
            <a:xfrm>
              <a:off x="2882012" y="4868057"/>
              <a:ext cx="368237" cy="131423"/>
            </a:xfrm>
            <a:custGeom>
              <a:rect b="b" l="l" r="r" t="t"/>
              <a:pathLst>
                <a:path extrusionOk="0" h="199" w="559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41"/>
            <p:cNvSpPr/>
            <p:nvPr/>
          </p:nvSpPr>
          <p:spPr>
            <a:xfrm>
              <a:off x="2710863" y="4516635"/>
              <a:ext cx="710756" cy="140081"/>
            </a:xfrm>
            <a:custGeom>
              <a:rect b="b" l="l" r="r" t="t"/>
              <a:pathLst>
                <a:path extrusionOk="0" h="212" w="1079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41"/>
            <p:cNvSpPr/>
            <p:nvPr/>
          </p:nvSpPr>
          <p:spPr>
            <a:xfrm>
              <a:off x="2768061" y="4634293"/>
              <a:ext cx="596361" cy="136528"/>
            </a:xfrm>
            <a:custGeom>
              <a:rect b="b" l="l" r="r" t="t"/>
              <a:pathLst>
                <a:path extrusionOk="0" h="207" w="905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9" name="Google Shape;939;p41"/>
          <p:cNvGrpSpPr/>
          <p:nvPr/>
        </p:nvGrpSpPr>
        <p:grpSpPr>
          <a:xfrm>
            <a:off x="3702366" y="2985387"/>
            <a:ext cx="445549" cy="403935"/>
            <a:chOff x="4852681" y="4457861"/>
            <a:chExt cx="719788" cy="652561"/>
          </a:xfrm>
        </p:grpSpPr>
        <p:sp>
          <p:nvSpPr>
            <p:cNvPr id="940" name="Google Shape;940;p41"/>
            <p:cNvSpPr/>
            <p:nvPr/>
          </p:nvSpPr>
          <p:spPr>
            <a:xfrm>
              <a:off x="5209000" y="4739226"/>
              <a:ext cx="363469" cy="371197"/>
            </a:xfrm>
            <a:custGeom>
              <a:rect b="b" l="l" r="r" t="t"/>
              <a:pathLst>
                <a:path extrusionOk="0" h="641" w="629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41"/>
            <p:cNvSpPr/>
            <p:nvPr/>
          </p:nvSpPr>
          <p:spPr>
            <a:xfrm>
              <a:off x="4852681" y="4739226"/>
              <a:ext cx="363265" cy="371197"/>
            </a:xfrm>
            <a:custGeom>
              <a:rect b="b" l="l" r="r" t="t"/>
              <a:pathLst>
                <a:path extrusionOk="0" h="641" w="629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41"/>
            <p:cNvSpPr/>
            <p:nvPr/>
          </p:nvSpPr>
          <p:spPr>
            <a:xfrm>
              <a:off x="5044529" y="4457861"/>
              <a:ext cx="336092" cy="363011"/>
            </a:xfrm>
            <a:custGeom>
              <a:rect b="b" l="l" r="r" t="t"/>
              <a:pathLst>
                <a:path extrusionOk="0" h="627" w="582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3" name="Google Shape;943;p41"/>
          <p:cNvGrpSpPr/>
          <p:nvPr/>
        </p:nvGrpSpPr>
        <p:grpSpPr>
          <a:xfrm>
            <a:off x="4984527" y="2975824"/>
            <a:ext cx="445818" cy="423063"/>
            <a:chOff x="7000306" y="4442411"/>
            <a:chExt cx="720224" cy="683463"/>
          </a:xfrm>
        </p:grpSpPr>
        <p:sp>
          <p:nvSpPr>
            <p:cNvPr id="944" name="Google Shape;944;p41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41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41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7" name="Google Shape;947;p41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8" name="Google Shape;948;p41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41"/>
          <p:cNvGrpSpPr/>
          <p:nvPr/>
        </p:nvGrpSpPr>
        <p:grpSpPr>
          <a:xfrm>
            <a:off x="5625735" y="2973621"/>
            <a:ext cx="445779" cy="427468"/>
            <a:chOff x="8074325" y="4438852"/>
            <a:chExt cx="720160" cy="690579"/>
          </a:xfrm>
        </p:grpSpPr>
        <p:sp>
          <p:nvSpPr>
            <p:cNvPr id="950" name="Google Shape;950;p41"/>
            <p:cNvSpPr/>
            <p:nvPr/>
          </p:nvSpPr>
          <p:spPr>
            <a:xfrm>
              <a:off x="8177523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1" name="Google Shape;951;p41"/>
            <p:cNvSpPr/>
            <p:nvPr/>
          </p:nvSpPr>
          <p:spPr>
            <a:xfrm>
              <a:off x="8434850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2" name="Google Shape;952;p41"/>
            <p:cNvSpPr/>
            <p:nvPr/>
          </p:nvSpPr>
          <p:spPr>
            <a:xfrm>
              <a:off x="8434850" y="4663708"/>
              <a:ext cx="359635" cy="240202"/>
            </a:xfrm>
            <a:custGeom>
              <a:rect b="b" l="l" r="r" t="t"/>
              <a:pathLst>
                <a:path extrusionOk="0" h="375" w="562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3" name="Google Shape;953;p41"/>
            <p:cNvSpPr/>
            <p:nvPr/>
          </p:nvSpPr>
          <p:spPr>
            <a:xfrm>
              <a:off x="8434850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41"/>
            <p:cNvSpPr/>
            <p:nvPr/>
          </p:nvSpPr>
          <p:spPr>
            <a:xfrm>
              <a:off x="8074325" y="4663708"/>
              <a:ext cx="360524" cy="240202"/>
            </a:xfrm>
            <a:custGeom>
              <a:rect b="b" l="l" r="r" t="t"/>
              <a:pathLst>
                <a:path extrusionOk="0" h="375" w="563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5" name="Google Shape;955;p41"/>
            <p:cNvSpPr/>
            <p:nvPr/>
          </p:nvSpPr>
          <p:spPr>
            <a:xfrm>
              <a:off x="8177523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6" name="Google Shape;956;p41"/>
          <p:cNvGrpSpPr/>
          <p:nvPr/>
        </p:nvGrpSpPr>
        <p:grpSpPr>
          <a:xfrm>
            <a:off x="6908080" y="2987570"/>
            <a:ext cx="445629" cy="399565"/>
            <a:chOff x="9878975" y="4425243"/>
            <a:chExt cx="719918" cy="645502"/>
          </a:xfrm>
        </p:grpSpPr>
        <p:sp>
          <p:nvSpPr>
            <p:cNvPr id="957" name="Google Shape;957;p41"/>
            <p:cNvSpPr/>
            <p:nvPr/>
          </p:nvSpPr>
          <p:spPr>
            <a:xfrm>
              <a:off x="10225338" y="4708710"/>
              <a:ext cx="373555" cy="362034"/>
            </a:xfrm>
            <a:custGeom>
              <a:rect b="b" l="l" r="r" t="t"/>
              <a:pathLst>
                <a:path extrusionOk="0" h="614" w="635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8" name="Google Shape;958;p41"/>
            <p:cNvSpPr/>
            <p:nvPr/>
          </p:nvSpPr>
          <p:spPr>
            <a:xfrm>
              <a:off x="10067759" y="4425243"/>
              <a:ext cx="361073" cy="361365"/>
            </a:xfrm>
            <a:custGeom>
              <a:rect b="b" l="l" r="r" t="t"/>
              <a:pathLst>
                <a:path extrusionOk="0" h="613" w="614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9" name="Google Shape;959;p41"/>
            <p:cNvSpPr/>
            <p:nvPr/>
          </p:nvSpPr>
          <p:spPr>
            <a:xfrm>
              <a:off x="9878975" y="4708710"/>
              <a:ext cx="359959" cy="362034"/>
            </a:xfrm>
            <a:custGeom>
              <a:rect b="b" l="l" r="r" t="t"/>
              <a:pathLst>
                <a:path extrusionOk="0" h="614" w="612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0" name="Google Shape;960;p41"/>
          <p:cNvGrpSpPr/>
          <p:nvPr/>
        </p:nvGrpSpPr>
        <p:grpSpPr>
          <a:xfrm>
            <a:off x="7549097" y="2976371"/>
            <a:ext cx="445785" cy="421964"/>
            <a:chOff x="10914544" y="4407150"/>
            <a:chExt cx="720170" cy="681687"/>
          </a:xfrm>
        </p:grpSpPr>
        <p:sp>
          <p:nvSpPr>
            <p:cNvPr id="961" name="Google Shape;961;p41"/>
            <p:cNvSpPr/>
            <p:nvPr/>
          </p:nvSpPr>
          <p:spPr>
            <a:xfrm>
              <a:off x="10914544" y="4407150"/>
              <a:ext cx="349099" cy="392923"/>
            </a:xfrm>
            <a:custGeom>
              <a:rect b="b" l="l" r="r" t="t"/>
              <a:pathLst>
                <a:path extrusionOk="0" h="712" w="632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41"/>
            <p:cNvSpPr/>
            <p:nvPr/>
          </p:nvSpPr>
          <p:spPr>
            <a:xfrm>
              <a:off x="10933187" y="4759296"/>
              <a:ext cx="393264" cy="329541"/>
            </a:xfrm>
            <a:custGeom>
              <a:rect b="b" l="l" r="r" t="t"/>
              <a:pathLst>
                <a:path extrusionOk="0" h="597" w="712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41"/>
            <p:cNvSpPr/>
            <p:nvPr/>
          </p:nvSpPr>
          <p:spPr>
            <a:xfrm>
              <a:off x="11285615" y="4696357"/>
              <a:ext cx="330458" cy="392479"/>
            </a:xfrm>
            <a:custGeom>
              <a:rect b="b" l="l" r="r" t="t"/>
              <a:pathLst>
                <a:path extrusionOk="0" h="711" w="598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41"/>
            <p:cNvSpPr/>
            <p:nvPr/>
          </p:nvSpPr>
          <p:spPr>
            <a:xfrm>
              <a:off x="11222808" y="4407150"/>
              <a:ext cx="411906" cy="329541"/>
            </a:xfrm>
            <a:custGeom>
              <a:rect b="b" l="l" r="r" t="t"/>
              <a:pathLst>
                <a:path extrusionOk="0" h="597" w="746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5" name="Google Shape;965;p41"/>
          <p:cNvGrpSpPr/>
          <p:nvPr/>
        </p:nvGrpSpPr>
        <p:grpSpPr>
          <a:xfrm>
            <a:off x="6266887" y="2984485"/>
            <a:ext cx="445805" cy="405735"/>
            <a:chOff x="8843122" y="4420259"/>
            <a:chExt cx="720202" cy="655469"/>
          </a:xfrm>
        </p:grpSpPr>
        <p:sp>
          <p:nvSpPr>
            <p:cNvPr id="966" name="Google Shape;966;p41"/>
            <p:cNvSpPr/>
            <p:nvPr/>
          </p:nvSpPr>
          <p:spPr>
            <a:xfrm>
              <a:off x="8843122" y="4664371"/>
              <a:ext cx="351295" cy="411356"/>
            </a:xfrm>
            <a:custGeom>
              <a:rect b="b" l="l" r="r" t="t"/>
              <a:pathLst>
                <a:path extrusionOk="0" h="618" w="53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41"/>
            <p:cNvSpPr/>
            <p:nvPr/>
          </p:nvSpPr>
          <p:spPr>
            <a:xfrm>
              <a:off x="9232824" y="4664371"/>
              <a:ext cx="330500" cy="411356"/>
            </a:xfrm>
            <a:custGeom>
              <a:rect b="b" l="l" r="r" t="t"/>
              <a:pathLst>
                <a:path extrusionOk="0" h="618" w="499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41"/>
            <p:cNvSpPr/>
            <p:nvPr/>
          </p:nvSpPr>
          <p:spPr>
            <a:xfrm>
              <a:off x="9108305" y="4859367"/>
              <a:ext cx="210630" cy="182470"/>
            </a:xfrm>
            <a:custGeom>
              <a:rect b="b" l="l" r="r" t="t"/>
              <a:pathLst>
                <a:path extrusionOk="0" h="274" w="318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41"/>
            <p:cNvSpPr/>
            <p:nvPr/>
          </p:nvSpPr>
          <p:spPr>
            <a:xfrm>
              <a:off x="8990881" y="4420259"/>
              <a:ext cx="445234" cy="224220"/>
            </a:xfrm>
            <a:custGeom>
              <a:rect b="b" l="l" r="r" t="t"/>
              <a:pathLst>
                <a:path extrusionOk="0" h="337" w="672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41"/>
            <p:cNvSpPr/>
            <p:nvPr/>
          </p:nvSpPr>
          <p:spPr>
            <a:xfrm>
              <a:off x="8988924" y="4625814"/>
              <a:ext cx="207939" cy="207766"/>
            </a:xfrm>
            <a:custGeom>
              <a:rect b="b" l="l" r="r" t="t"/>
              <a:pathLst>
                <a:path extrusionOk="0" h="312" w="314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41"/>
            <p:cNvSpPr/>
            <p:nvPr/>
          </p:nvSpPr>
          <p:spPr>
            <a:xfrm>
              <a:off x="9232824" y="4627288"/>
              <a:ext cx="203291" cy="203591"/>
            </a:xfrm>
            <a:custGeom>
              <a:rect b="b" l="l" r="r" t="t"/>
              <a:pathLst>
                <a:path extrusionOk="0" h="306" w="307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2" name="Google Shape;972;p41"/>
          <p:cNvGrpSpPr/>
          <p:nvPr/>
        </p:nvGrpSpPr>
        <p:grpSpPr>
          <a:xfrm>
            <a:off x="3069757" y="2283047"/>
            <a:ext cx="445812" cy="394518"/>
            <a:chOff x="1510757" y="3225422"/>
            <a:chExt cx="720214" cy="637347"/>
          </a:xfrm>
        </p:grpSpPr>
        <p:sp>
          <p:nvSpPr>
            <p:cNvPr id="973" name="Google Shape;973;p41"/>
            <p:cNvSpPr/>
            <p:nvPr/>
          </p:nvSpPr>
          <p:spPr>
            <a:xfrm>
              <a:off x="1774546" y="3475620"/>
              <a:ext cx="261417" cy="238347"/>
            </a:xfrm>
            <a:custGeom>
              <a:rect b="b" l="l" r="r" t="t"/>
              <a:pathLst>
                <a:path extrusionOk="0" h="351" w="385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41"/>
            <p:cNvSpPr/>
            <p:nvPr/>
          </p:nvSpPr>
          <p:spPr>
            <a:xfrm>
              <a:off x="2000650" y="3426634"/>
              <a:ext cx="230321" cy="296287"/>
            </a:xfrm>
            <a:custGeom>
              <a:rect b="b" l="l" r="r" t="t"/>
              <a:pathLst>
                <a:path extrusionOk="0" h="436" w="339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5" name="Google Shape;975;p41"/>
            <p:cNvSpPr/>
            <p:nvPr/>
          </p:nvSpPr>
          <p:spPr>
            <a:xfrm>
              <a:off x="1774546" y="3225422"/>
              <a:ext cx="211874" cy="236503"/>
            </a:xfrm>
            <a:custGeom>
              <a:rect b="b" l="l" r="r" t="t"/>
              <a:pathLst>
                <a:path extrusionOk="0" h="348" w="312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6" name="Google Shape;976;p41"/>
            <p:cNvSpPr/>
            <p:nvPr/>
          </p:nvSpPr>
          <p:spPr>
            <a:xfrm>
              <a:off x="1951107" y="3243857"/>
              <a:ext cx="274329" cy="218067"/>
            </a:xfrm>
            <a:custGeom>
              <a:rect b="b" l="l" r="r" t="t"/>
              <a:pathLst>
                <a:path extrusionOk="0" h="321" w="404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7" name="Google Shape;977;p41"/>
            <p:cNvSpPr/>
            <p:nvPr/>
          </p:nvSpPr>
          <p:spPr>
            <a:xfrm>
              <a:off x="1858610" y="3710542"/>
              <a:ext cx="173926" cy="152226"/>
            </a:xfrm>
            <a:custGeom>
              <a:rect b="b" l="l" r="r" t="t"/>
              <a:pathLst>
                <a:path extrusionOk="0" h="224" w="256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41"/>
            <p:cNvSpPr/>
            <p:nvPr/>
          </p:nvSpPr>
          <p:spPr>
            <a:xfrm>
              <a:off x="1521825" y="3426634"/>
              <a:ext cx="288560" cy="234396"/>
            </a:xfrm>
            <a:custGeom>
              <a:rect b="b" l="l" r="r" t="t"/>
              <a:pathLst>
                <a:path extrusionOk="0" h="345" w="425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41"/>
            <p:cNvSpPr/>
            <p:nvPr/>
          </p:nvSpPr>
          <p:spPr>
            <a:xfrm>
              <a:off x="1510757" y="3234903"/>
              <a:ext cx="299628" cy="227021"/>
            </a:xfrm>
            <a:custGeom>
              <a:rect b="b" l="l" r="r" t="t"/>
              <a:pathLst>
                <a:path extrusionOk="0" h="334" w="441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0" name="Google Shape;980;p41"/>
          <p:cNvGrpSpPr/>
          <p:nvPr/>
        </p:nvGrpSpPr>
        <p:grpSpPr>
          <a:xfrm>
            <a:off x="3761148" y="2300567"/>
            <a:ext cx="445767" cy="359478"/>
            <a:chOff x="2595501" y="3253725"/>
            <a:chExt cx="720141" cy="580739"/>
          </a:xfrm>
        </p:grpSpPr>
        <p:sp>
          <p:nvSpPr>
            <p:cNvPr id="981" name="Google Shape;981;p41"/>
            <p:cNvSpPr/>
            <p:nvPr/>
          </p:nvSpPr>
          <p:spPr>
            <a:xfrm>
              <a:off x="2595501" y="3269807"/>
              <a:ext cx="416349" cy="273171"/>
            </a:xfrm>
            <a:custGeom>
              <a:rect b="b" l="l" r="r" t="t"/>
              <a:pathLst>
                <a:path extrusionOk="0" h="472" w="722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41"/>
            <p:cNvSpPr/>
            <p:nvPr/>
          </p:nvSpPr>
          <p:spPr>
            <a:xfrm>
              <a:off x="2903528" y="3560177"/>
              <a:ext cx="374670" cy="273617"/>
            </a:xfrm>
            <a:custGeom>
              <a:rect b="b" l="l" r="r" t="t"/>
              <a:pathLst>
                <a:path extrusionOk="0" h="473" w="65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41"/>
            <p:cNvSpPr/>
            <p:nvPr/>
          </p:nvSpPr>
          <p:spPr>
            <a:xfrm>
              <a:off x="2635397" y="3497189"/>
              <a:ext cx="313600" cy="337276"/>
            </a:xfrm>
            <a:custGeom>
              <a:rect b="b" l="l" r="r" t="t"/>
              <a:pathLst>
                <a:path extrusionOk="0" h="583" w="544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41"/>
            <p:cNvSpPr/>
            <p:nvPr/>
          </p:nvSpPr>
          <p:spPr>
            <a:xfrm>
              <a:off x="2966382" y="3253725"/>
              <a:ext cx="349261" cy="352241"/>
            </a:xfrm>
            <a:custGeom>
              <a:rect b="b" l="l" r="r" t="t"/>
              <a:pathLst>
                <a:path extrusionOk="0" h="609" w="606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5" name="Google Shape;985;p41"/>
          <p:cNvGrpSpPr/>
          <p:nvPr/>
        </p:nvGrpSpPr>
        <p:grpSpPr>
          <a:xfrm>
            <a:off x="5143819" y="2257535"/>
            <a:ext cx="443879" cy="445541"/>
            <a:chOff x="4764809" y="3184208"/>
            <a:chExt cx="717090" cy="719775"/>
          </a:xfrm>
        </p:grpSpPr>
        <p:sp>
          <p:nvSpPr>
            <p:cNvPr id="986" name="Google Shape;986;p41"/>
            <p:cNvSpPr/>
            <p:nvPr/>
          </p:nvSpPr>
          <p:spPr>
            <a:xfrm>
              <a:off x="5143387" y="3232375"/>
              <a:ext cx="338512" cy="556553"/>
            </a:xfrm>
            <a:custGeom>
              <a:rect b="b" l="l" r="r" t="t"/>
              <a:pathLst>
                <a:path extrusionOk="0" h="847" w="517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41"/>
            <p:cNvSpPr/>
            <p:nvPr/>
          </p:nvSpPr>
          <p:spPr>
            <a:xfrm>
              <a:off x="4783248" y="3418197"/>
              <a:ext cx="616697" cy="485785"/>
            </a:xfrm>
            <a:custGeom>
              <a:rect b="b" l="l" r="r" t="t"/>
              <a:pathLst>
                <a:path extrusionOk="0" h="739" w="942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41"/>
            <p:cNvSpPr/>
            <p:nvPr/>
          </p:nvSpPr>
          <p:spPr>
            <a:xfrm>
              <a:off x="4764809" y="3184208"/>
              <a:ext cx="585965" cy="520485"/>
            </a:xfrm>
            <a:custGeom>
              <a:rect b="b" l="l" r="r" t="t"/>
              <a:pathLst>
                <a:path extrusionOk="0" h="792" w="895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9" name="Google Shape;989;p41"/>
          <p:cNvGrpSpPr/>
          <p:nvPr/>
        </p:nvGrpSpPr>
        <p:grpSpPr>
          <a:xfrm>
            <a:off x="4452495" y="2286500"/>
            <a:ext cx="445746" cy="387612"/>
            <a:chOff x="3680173" y="3231000"/>
            <a:chExt cx="720106" cy="626190"/>
          </a:xfrm>
        </p:grpSpPr>
        <p:sp>
          <p:nvSpPr>
            <p:cNvPr id="990" name="Google Shape;990;p41"/>
            <p:cNvSpPr/>
            <p:nvPr/>
          </p:nvSpPr>
          <p:spPr>
            <a:xfrm>
              <a:off x="3680173" y="3232386"/>
              <a:ext cx="468746" cy="451568"/>
            </a:xfrm>
            <a:custGeom>
              <a:rect b="b" l="l" r="r" t="t"/>
              <a:pathLst>
                <a:path extrusionOk="0" h="326" w="341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1" name="Google Shape;991;p41"/>
            <p:cNvSpPr/>
            <p:nvPr/>
          </p:nvSpPr>
          <p:spPr>
            <a:xfrm>
              <a:off x="3743529" y="3408162"/>
              <a:ext cx="548171" cy="449028"/>
            </a:xfrm>
            <a:custGeom>
              <a:rect b="b" l="l" r="r" t="t"/>
              <a:pathLst>
                <a:path extrusionOk="0" h="324" w="399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41"/>
            <p:cNvSpPr/>
            <p:nvPr/>
          </p:nvSpPr>
          <p:spPr>
            <a:xfrm>
              <a:off x="4061000" y="3231000"/>
              <a:ext cx="339279" cy="508390"/>
            </a:xfrm>
            <a:custGeom>
              <a:rect b="b" l="l" r="r" t="t"/>
              <a:pathLst>
                <a:path extrusionOk="0" h="367" w="247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3" name="Google Shape;993;p41"/>
          <p:cNvGrpSpPr/>
          <p:nvPr/>
        </p:nvGrpSpPr>
        <p:grpSpPr>
          <a:xfrm>
            <a:off x="6524582" y="2257496"/>
            <a:ext cx="443283" cy="445620"/>
            <a:chOff x="6931035" y="3184144"/>
            <a:chExt cx="716128" cy="719903"/>
          </a:xfrm>
        </p:grpSpPr>
        <p:sp>
          <p:nvSpPr>
            <p:cNvPr id="994" name="Google Shape;994;p41"/>
            <p:cNvSpPr/>
            <p:nvPr/>
          </p:nvSpPr>
          <p:spPr>
            <a:xfrm>
              <a:off x="7304099" y="3430106"/>
              <a:ext cx="343064" cy="228463"/>
            </a:xfrm>
            <a:custGeom>
              <a:rect b="b" l="l" r="r" t="t"/>
              <a:pathLst>
                <a:path extrusionOk="0" h="391" w="59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41"/>
            <p:cNvSpPr/>
            <p:nvPr/>
          </p:nvSpPr>
          <p:spPr>
            <a:xfrm>
              <a:off x="6931035" y="3430106"/>
              <a:ext cx="343548" cy="228463"/>
            </a:xfrm>
            <a:custGeom>
              <a:rect b="b" l="l" r="r" t="t"/>
              <a:pathLst>
                <a:path extrusionOk="0" h="391" w="591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6" name="Google Shape;996;p41"/>
            <p:cNvSpPr/>
            <p:nvPr/>
          </p:nvSpPr>
          <p:spPr>
            <a:xfrm>
              <a:off x="7175631" y="3184144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7" name="Google Shape;997;p41"/>
            <p:cNvSpPr/>
            <p:nvPr/>
          </p:nvSpPr>
          <p:spPr>
            <a:xfrm>
              <a:off x="7175631" y="3558678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8" name="Google Shape;998;p41"/>
          <p:cNvGrpSpPr/>
          <p:nvPr/>
        </p:nvGrpSpPr>
        <p:grpSpPr>
          <a:xfrm>
            <a:off x="5833276" y="2257448"/>
            <a:ext cx="445727" cy="445714"/>
            <a:chOff x="5846429" y="3184067"/>
            <a:chExt cx="720076" cy="720055"/>
          </a:xfrm>
        </p:grpSpPr>
        <p:sp>
          <p:nvSpPr>
            <p:cNvPr id="999" name="Google Shape;999;p41"/>
            <p:cNvSpPr/>
            <p:nvPr/>
          </p:nvSpPr>
          <p:spPr>
            <a:xfrm>
              <a:off x="6207893" y="3184067"/>
              <a:ext cx="355998" cy="422879"/>
            </a:xfrm>
            <a:custGeom>
              <a:rect b="b" l="l" r="r" t="t"/>
              <a:pathLst>
                <a:path extrusionOk="0" h="642" w="54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41"/>
            <p:cNvSpPr/>
            <p:nvPr/>
          </p:nvSpPr>
          <p:spPr>
            <a:xfrm>
              <a:off x="5846429" y="3186676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41"/>
            <p:cNvSpPr/>
            <p:nvPr/>
          </p:nvSpPr>
          <p:spPr>
            <a:xfrm>
              <a:off x="5849043" y="3481007"/>
              <a:ext cx="355998" cy="423115"/>
            </a:xfrm>
            <a:custGeom>
              <a:rect b="b" l="l" r="r" t="t"/>
              <a:pathLst>
                <a:path extrusionOk="0" h="642" w="54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41"/>
            <p:cNvSpPr/>
            <p:nvPr/>
          </p:nvSpPr>
          <p:spPr>
            <a:xfrm>
              <a:off x="6143252" y="3545755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3" name="Google Shape;1003;p41"/>
          <p:cNvGrpSpPr/>
          <p:nvPr/>
        </p:nvGrpSpPr>
        <p:grpSpPr>
          <a:xfrm>
            <a:off x="2520481" y="2257393"/>
            <a:ext cx="303698" cy="445825"/>
            <a:chOff x="655600" y="3183978"/>
            <a:chExt cx="490627" cy="720234"/>
          </a:xfrm>
        </p:grpSpPr>
        <p:sp>
          <p:nvSpPr>
            <p:cNvPr id="1004" name="Google Shape;1004;p41"/>
            <p:cNvSpPr/>
            <p:nvPr/>
          </p:nvSpPr>
          <p:spPr>
            <a:xfrm>
              <a:off x="781315" y="3461564"/>
              <a:ext cx="274086" cy="162243"/>
            </a:xfrm>
            <a:custGeom>
              <a:rect b="b" l="l" r="r" t="t"/>
              <a:pathLst>
                <a:path extrusionOk="0" h="302" w="513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41"/>
            <p:cNvSpPr/>
            <p:nvPr/>
          </p:nvSpPr>
          <p:spPr>
            <a:xfrm>
              <a:off x="850087" y="3183978"/>
              <a:ext cx="259850" cy="244775"/>
            </a:xfrm>
            <a:custGeom>
              <a:rect b="b" l="l" r="r" t="t"/>
              <a:pathLst>
                <a:path extrusionOk="0" h="456" w="486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6" name="Google Shape;1006;p41"/>
            <p:cNvSpPr/>
            <p:nvPr/>
          </p:nvSpPr>
          <p:spPr>
            <a:xfrm>
              <a:off x="655600" y="3264496"/>
              <a:ext cx="213333" cy="294294"/>
            </a:xfrm>
            <a:custGeom>
              <a:rect b="b" l="l" r="r" t="t"/>
              <a:pathLst>
                <a:path extrusionOk="0" h="548" w="399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41"/>
            <p:cNvSpPr/>
            <p:nvPr/>
          </p:nvSpPr>
          <p:spPr>
            <a:xfrm>
              <a:off x="673846" y="3654405"/>
              <a:ext cx="303960" cy="249807"/>
            </a:xfrm>
            <a:custGeom>
              <a:rect b="b" l="l" r="r" t="t"/>
              <a:pathLst>
                <a:path extrusionOk="0" h="465" w="569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41"/>
            <p:cNvSpPr/>
            <p:nvPr/>
          </p:nvSpPr>
          <p:spPr>
            <a:xfrm>
              <a:off x="959159" y="3535238"/>
              <a:ext cx="187068" cy="287248"/>
            </a:xfrm>
            <a:custGeom>
              <a:rect b="b" l="l" r="r" t="t"/>
              <a:pathLst>
                <a:path extrusionOk="0" h="535" w="35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9" name="Google Shape;1009;p41"/>
          <p:cNvGrpSpPr/>
          <p:nvPr/>
        </p:nvGrpSpPr>
        <p:grpSpPr>
          <a:xfrm>
            <a:off x="7213443" y="2257509"/>
            <a:ext cx="189785" cy="445592"/>
            <a:chOff x="8011692" y="3184166"/>
            <a:chExt cx="306600" cy="719859"/>
          </a:xfrm>
        </p:grpSpPr>
        <p:sp>
          <p:nvSpPr>
            <p:cNvPr id="1010" name="Google Shape;1010;p41"/>
            <p:cNvSpPr/>
            <p:nvPr/>
          </p:nvSpPr>
          <p:spPr>
            <a:xfrm>
              <a:off x="8011692" y="3885096"/>
              <a:ext cx="306496" cy="18928"/>
            </a:xfrm>
            <a:custGeom>
              <a:rect b="b" l="l" r="r" t="t"/>
              <a:pathLst>
                <a:path extrusionOk="0" h="35" w="569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1" name="Google Shape;1011;p41"/>
            <p:cNvSpPr/>
            <p:nvPr/>
          </p:nvSpPr>
          <p:spPr>
            <a:xfrm>
              <a:off x="8011692" y="3184166"/>
              <a:ext cx="306496" cy="40025"/>
            </a:xfrm>
            <a:custGeom>
              <a:rect b="b" l="l" r="r" t="t"/>
              <a:pathLst>
                <a:path extrusionOk="0" h="74" w="569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2" name="Google Shape;1012;p41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41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41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41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6" name="Google Shape;1016;p41"/>
          <p:cNvGrpSpPr/>
          <p:nvPr/>
        </p:nvGrpSpPr>
        <p:grpSpPr>
          <a:xfrm>
            <a:off x="7648230" y="2257259"/>
            <a:ext cx="246199" cy="445516"/>
            <a:chOff x="4556125" y="630237"/>
            <a:chExt cx="3081338" cy="5568950"/>
          </a:xfrm>
        </p:grpSpPr>
        <p:sp>
          <p:nvSpPr>
            <p:cNvPr id="1017" name="Google Shape;1017;p41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41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41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41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1" name="Google Shape;1021;p41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2" name="Google Shape;1022;p41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3" name="Google Shape;1023;p41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4" name="Google Shape;1024;p41"/>
          <p:cNvGrpSpPr/>
          <p:nvPr/>
        </p:nvGrpSpPr>
        <p:grpSpPr>
          <a:xfrm>
            <a:off x="1829253" y="2257459"/>
            <a:ext cx="445768" cy="445697"/>
            <a:chOff x="1674084" y="3214987"/>
            <a:chExt cx="720142" cy="720027"/>
          </a:xfrm>
        </p:grpSpPr>
        <p:sp>
          <p:nvSpPr>
            <p:cNvPr id="1025" name="Google Shape;1025;p41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41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41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1028;p41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9" name="Google Shape;1029;p41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0" name="Google Shape;1030;p41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1" name="Google Shape;1031;p41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2" name="Google Shape;1032;p41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3" name="Google Shape;1033;p41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4" name="Google Shape;1034;p41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41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41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7" name="Google Shape;1037;p41"/>
          <p:cNvGrpSpPr/>
          <p:nvPr/>
        </p:nvGrpSpPr>
        <p:grpSpPr>
          <a:xfrm>
            <a:off x="1138094" y="2257421"/>
            <a:ext cx="445578" cy="445773"/>
            <a:chOff x="557511" y="3214925"/>
            <a:chExt cx="719836" cy="720150"/>
          </a:xfrm>
        </p:grpSpPr>
        <p:sp>
          <p:nvSpPr>
            <p:cNvPr id="1038" name="Google Shape;1038;p41"/>
            <p:cNvSpPr/>
            <p:nvPr/>
          </p:nvSpPr>
          <p:spPr>
            <a:xfrm>
              <a:off x="557511" y="3214925"/>
              <a:ext cx="434543" cy="347863"/>
            </a:xfrm>
            <a:custGeom>
              <a:rect b="b" l="l" r="r" t="t"/>
              <a:pathLst>
                <a:path extrusionOk="0" h="412" w="515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41"/>
            <p:cNvSpPr/>
            <p:nvPr/>
          </p:nvSpPr>
          <p:spPr>
            <a:xfrm>
              <a:off x="929646" y="3214925"/>
              <a:ext cx="347700" cy="434664"/>
            </a:xfrm>
            <a:custGeom>
              <a:rect b="b" l="l" r="r" t="t"/>
              <a:pathLst>
                <a:path extrusionOk="0" h="515" w="412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0" name="Google Shape;1040;p41"/>
            <p:cNvSpPr/>
            <p:nvPr/>
          </p:nvSpPr>
          <p:spPr>
            <a:xfrm>
              <a:off x="557511" y="3500411"/>
              <a:ext cx="347040" cy="434664"/>
            </a:xfrm>
            <a:custGeom>
              <a:rect b="b" l="l" r="r" t="t"/>
              <a:pathLst>
                <a:path extrusionOk="0" h="515" w="411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1" name="Google Shape;1041;p41"/>
            <p:cNvSpPr/>
            <p:nvPr/>
          </p:nvSpPr>
          <p:spPr>
            <a:xfrm>
              <a:off x="842804" y="3588202"/>
              <a:ext cx="434543" cy="346873"/>
            </a:xfrm>
            <a:custGeom>
              <a:rect b="b" l="l" r="r" t="t"/>
              <a:pathLst>
                <a:path extrusionOk="0" h="411" w="515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2" name="Google Shape;1042;p41"/>
          <p:cNvGrpSpPr/>
          <p:nvPr/>
        </p:nvGrpSpPr>
        <p:grpSpPr>
          <a:xfrm>
            <a:off x="1081977" y="3693756"/>
            <a:ext cx="445905" cy="400522"/>
            <a:chOff x="1147762" y="1131887"/>
            <a:chExt cx="5137150" cy="4619626"/>
          </a:xfrm>
        </p:grpSpPr>
        <p:sp>
          <p:nvSpPr>
            <p:cNvPr id="1043" name="Google Shape;1043;p41"/>
            <p:cNvSpPr/>
            <p:nvPr/>
          </p:nvSpPr>
          <p:spPr>
            <a:xfrm>
              <a:off x="1147762" y="2425700"/>
              <a:ext cx="2505075" cy="3325813"/>
            </a:xfrm>
            <a:custGeom>
              <a:rect b="b" l="l" r="r" t="t"/>
              <a:pathLst>
                <a:path extrusionOk="0" h="751" w="566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41"/>
            <p:cNvSpPr/>
            <p:nvPr/>
          </p:nvSpPr>
          <p:spPr>
            <a:xfrm>
              <a:off x="2617787" y="3519487"/>
              <a:ext cx="3667125" cy="2232024"/>
            </a:xfrm>
            <a:custGeom>
              <a:rect b="b" l="l" r="r" t="t"/>
              <a:pathLst>
                <a:path extrusionOk="0" h="504" w="829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41"/>
            <p:cNvSpPr/>
            <p:nvPr/>
          </p:nvSpPr>
          <p:spPr>
            <a:xfrm>
              <a:off x="2449512" y="1131887"/>
              <a:ext cx="3167061" cy="3259137"/>
            </a:xfrm>
            <a:custGeom>
              <a:rect b="b" l="l" r="r" t="t"/>
              <a:pathLst>
                <a:path extrusionOk="0" h="736" w="716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6" name="Google Shape;1046;p41"/>
          <p:cNvGrpSpPr/>
          <p:nvPr/>
        </p:nvGrpSpPr>
        <p:grpSpPr>
          <a:xfrm>
            <a:off x="1879306" y="3687410"/>
            <a:ext cx="445901" cy="413282"/>
            <a:chOff x="1570037" y="1341437"/>
            <a:chExt cx="4943475" cy="4576762"/>
          </a:xfrm>
        </p:grpSpPr>
        <p:sp>
          <p:nvSpPr>
            <p:cNvPr id="1047" name="Google Shape;1047;p41"/>
            <p:cNvSpPr/>
            <p:nvPr/>
          </p:nvSpPr>
          <p:spPr>
            <a:xfrm>
              <a:off x="4814887" y="3284537"/>
              <a:ext cx="1673225" cy="1187450"/>
            </a:xfrm>
            <a:custGeom>
              <a:rect b="b" l="l" r="r" t="t"/>
              <a:pathLst>
                <a:path extrusionOk="0" h="270" w="381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41"/>
            <p:cNvSpPr/>
            <p:nvPr/>
          </p:nvSpPr>
          <p:spPr>
            <a:xfrm>
              <a:off x="2355850" y="4164012"/>
              <a:ext cx="1208087" cy="1560512"/>
            </a:xfrm>
            <a:custGeom>
              <a:rect b="b" l="l" r="r" t="t"/>
              <a:pathLst>
                <a:path extrusionOk="0" h="355" w="275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9" name="Google Shape;1049;p41"/>
            <p:cNvSpPr/>
            <p:nvPr/>
          </p:nvSpPr>
          <p:spPr>
            <a:xfrm>
              <a:off x="2636837" y="1443037"/>
              <a:ext cx="1581150" cy="1635125"/>
            </a:xfrm>
            <a:custGeom>
              <a:rect b="b" l="l" r="r" t="t"/>
              <a:pathLst>
                <a:path extrusionOk="0" h="372" w="36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0" name="Google Shape;1050;p41"/>
            <p:cNvSpPr/>
            <p:nvPr/>
          </p:nvSpPr>
          <p:spPr>
            <a:xfrm>
              <a:off x="1570037" y="3162300"/>
              <a:ext cx="1800225" cy="2562225"/>
            </a:xfrm>
            <a:custGeom>
              <a:rect b="b" l="l" r="r" t="t"/>
              <a:pathLst>
                <a:path extrusionOk="0" h="583" w="41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41"/>
            <p:cNvSpPr/>
            <p:nvPr/>
          </p:nvSpPr>
          <p:spPr>
            <a:xfrm>
              <a:off x="3101975" y="1341437"/>
              <a:ext cx="2481262" cy="1855787"/>
            </a:xfrm>
            <a:custGeom>
              <a:rect b="b" l="l" r="r" t="t"/>
              <a:pathLst>
                <a:path extrusionOk="0" h="422" w="565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41"/>
            <p:cNvSpPr/>
            <p:nvPr/>
          </p:nvSpPr>
          <p:spPr>
            <a:xfrm>
              <a:off x="4019550" y="4094162"/>
              <a:ext cx="2493962" cy="1824037"/>
            </a:xfrm>
            <a:custGeom>
              <a:rect b="b" l="l" r="r" t="t"/>
              <a:pathLst>
                <a:path extrusionOk="0" h="415" w="568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3" name="Google Shape;1053;p41"/>
          <p:cNvGrpSpPr/>
          <p:nvPr/>
        </p:nvGrpSpPr>
        <p:grpSpPr>
          <a:xfrm>
            <a:off x="4364629" y="3671511"/>
            <a:ext cx="441332" cy="445721"/>
            <a:chOff x="5770007" y="5489899"/>
            <a:chExt cx="712976" cy="720067"/>
          </a:xfrm>
        </p:grpSpPr>
        <p:sp>
          <p:nvSpPr>
            <p:cNvPr id="1054" name="Google Shape;1054;p41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41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41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41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8" name="Google Shape;1058;p41"/>
            <p:cNvSpPr/>
            <p:nvPr/>
          </p:nvSpPr>
          <p:spPr>
            <a:xfrm>
              <a:off x="6011100" y="5535496"/>
              <a:ext cx="228017" cy="163872"/>
            </a:xfrm>
            <a:custGeom>
              <a:rect b="b" l="l" r="r" t="t"/>
              <a:pathLst>
                <a:path extrusionOk="0" h="258" w="362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41"/>
            <p:cNvSpPr/>
            <p:nvPr/>
          </p:nvSpPr>
          <p:spPr>
            <a:xfrm>
              <a:off x="6011100" y="6000263"/>
              <a:ext cx="228017" cy="164103"/>
            </a:xfrm>
            <a:custGeom>
              <a:rect b="b" l="l" r="r" t="t"/>
              <a:pathLst>
                <a:path extrusionOk="0" h="258" w="362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41"/>
            <p:cNvSpPr/>
            <p:nvPr/>
          </p:nvSpPr>
          <p:spPr>
            <a:xfrm>
              <a:off x="5814051" y="5734318"/>
              <a:ext cx="162411" cy="230995"/>
            </a:xfrm>
            <a:custGeom>
              <a:rect b="b" l="l" r="r" t="t"/>
              <a:pathLst>
                <a:path extrusionOk="0" h="363" w="258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41"/>
            <p:cNvSpPr/>
            <p:nvPr/>
          </p:nvSpPr>
          <p:spPr>
            <a:xfrm>
              <a:off x="6273756" y="5735013"/>
              <a:ext cx="162411" cy="230300"/>
            </a:xfrm>
            <a:custGeom>
              <a:rect b="b" l="l" r="r" t="t"/>
              <a:pathLst>
                <a:path extrusionOk="0" h="362" w="258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2" name="Google Shape;1062;p41"/>
          <p:cNvGrpSpPr/>
          <p:nvPr/>
        </p:nvGrpSpPr>
        <p:grpSpPr>
          <a:xfrm>
            <a:off x="5157420" y="3693981"/>
            <a:ext cx="445651" cy="400824"/>
            <a:chOff x="7050768" y="5526199"/>
            <a:chExt cx="719953" cy="647534"/>
          </a:xfrm>
        </p:grpSpPr>
        <p:sp>
          <p:nvSpPr>
            <p:cNvPr id="1063" name="Google Shape;1063;p41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41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41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41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41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41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41"/>
            <p:cNvSpPr/>
            <p:nvPr/>
          </p:nvSpPr>
          <p:spPr>
            <a:xfrm>
              <a:off x="7134476" y="5655289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41"/>
            <p:cNvSpPr/>
            <p:nvPr/>
          </p:nvSpPr>
          <p:spPr>
            <a:xfrm>
              <a:off x="7351783" y="5564482"/>
              <a:ext cx="119371" cy="92287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41"/>
            <p:cNvSpPr/>
            <p:nvPr/>
          </p:nvSpPr>
          <p:spPr>
            <a:xfrm>
              <a:off x="7548579" y="5894792"/>
              <a:ext cx="138958" cy="149249"/>
            </a:xfrm>
            <a:custGeom>
              <a:rect b="b" l="l" r="r" t="t"/>
              <a:pathLst>
                <a:path extrusionOk="0" h="327" w="305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41"/>
            <p:cNvSpPr/>
            <p:nvPr/>
          </p:nvSpPr>
          <p:spPr>
            <a:xfrm>
              <a:off x="7548579" y="5655844"/>
              <a:ext cx="138958" cy="149065"/>
            </a:xfrm>
            <a:custGeom>
              <a:rect b="b" l="l" r="r" t="t"/>
              <a:pathLst>
                <a:path extrusionOk="0" h="327" w="305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41"/>
            <p:cNvSpPr/>
            <p:nvPr/>
          </p:nvSpPr>
          <p:spPr>
            <a:xfrm>
              <a:off x="7134476" y="5894792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41"/>
            <p:cNvSpPr/>
            <p:nvPr/>
          </p:nvSpPr>
          <p:spPr>
            <a:xfrm>
              <a:off x="7351783" y="6043117"/>
              <a:ext cx="119371" cy="92102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5" name="Google Shape;1075;p41"/>
          <p:cNvGrpSpPr/>
          <p:nvPr/>
        </p:nvGrpSpPr>
        <p:grpSpPr>
          <a:xfrm>
            <a:off x="6751936" y="3694051"/>
            <a:ext cx="445681" cy="400651"/>
            <a:chOff x="9626723" y="5526313"/>
            <a:chExt cx="720002" cy="647256"/>
          </a:xfrm>
        </p:grpSpPr>
        <p:sp>
          <p:nvSpPr>
            <p:cNvPr id="1076" name="Google Shape;1076;p41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41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41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41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41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41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41"/>
            <p:cNvSpPr/>
            <p:nvPr/>
          </p:nvSpPr>
          <p:spPr>
            <a:xfrm>
              <a:off x="10198227" y="5672808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41"/>
            <p:cNvSpPr/>
            <p:nvPr/>
          </p:nvSpPr>
          <p:spPr>
            <a:xfrm>
              <a:off x="10197835" y="594458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41"/>
            <p:cNvSpPr/>
            <p:nvPr/>
          </p:nvSpPr>
          <p:spPr>
            <a:xfrm>
              <a:off x="9938649" y="6122111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41"/>
            <p:cNvSpPr/>
            <p:nvPr/>
          </p:nvSpPr>
          <p:spPr>
            <a:xfrm>
              <a:off x="9728084" y="5944196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41"/>
            <p:cNvSpPr/>
            <p:nvPr/>
          </p:nvSpPr>
          <p:spPr>
            <a:xfrm>
              <a:off x="9728084" y="567221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41"/>
            <p:cNvSpPr/>
            <p:nvPr/>
          </p:nvSpPr>
          <p:spPr>
            <a:xfrm>
              <a:off x="9939237" y="5573835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8" name="Google Shape;1088;p41"/>
          <p:cNvGrpSpPr/>
          <p:nvPr/>
        </p:nvGrpSpPr>
        <p:grpSpPr>
          <a:xfrm>
            <a:off x="7549176" y="3671488"/>
            <a:ext cx="445582" cy="445743"/>
            <a:chOff x="10914672" y="5489861"/>
            <a:chExt cx="719842" cy="720102"/>
          </a:xfrm>
        </p:grpSpPr>
        <p:sp>
          <p:nvSpPr>
            <p:cNvPr id="1089" name="Google Shape;1089;p41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41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41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41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41"/>
            <p:cNvSpPr/>
            <p:nvPr/>
          </p:nvSpPr>
          <p:spPr>
            <a:xfrm>
              <a:off x="11595623" y="5710038"/>
              <a:ext cx="28649" cy="276082"/>
            </a:xfrm>
            <a:custGeom>
              <a:rect b="b" l="l" r="r" t="t"/>
              <a:pathLst>
                <a:path extrusionOk="0" h="376" w="39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41"/>
            <p:cNvSpPr/>
            <p:nvPr/>
          </p:nvSpPr>
          <p:spPr>
            <a:xfrm>
              <a:off x="11138826" y="6170527"/>
              <a:ext cx="275351" cy="29145"/>
            </a:xfrm>
            <a:custGeom>
              <a:rect b="b" l="l" r="r" t="t"/>
              <a:pathLst>
                <a:path extrusionOk="0" h="40" w="375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5" name="Google Shape;1095;p41"/>
            <p:cNvSpPr/>
            <p:nvPr/>
          </p:nvSpPr>
          <p:spPr>
            <a:xfrm>
              <a:off x="10925018" y="5713747"/>
              <a:ext cx="28649" cy="275287"/>
            </a:xfrm>
            <a:custGeom>
              <a:rect b="b" l="l" r="r" t="t"/>
              <a:pathLst>
                <a:path extrusionOk="0" h="375" w="39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6" name="Google Shape;1096;p41"/>
            <p:cNvSpPr/>
            <p:nvPr/>
          </p:nvSpPr>
          <p:spPr>
            <a:xfrm>
              <a:off x="11135112" y="5499930"/>
              <a:ext cx="275351" cy="28880"/>
            </a:xfrm>
            <a:custGeom>
              <a:rect b="b" l="l" r="r" t="t"/>
              <a:pathLst>
                <a:path extrusionOk="0" h="39" w="375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41"/>
            <p:cNvSpPr/>
            <p:nvPr/>
          </p:nvSpPr>
          <p:spPr>
            <a:xfrm>
              <a:off x="11578115" y="5950881"/>
              <a:ext cx="52789" cy="38948"/>
            </a:xfrm>
            <a:custGeom>
              <a:rect b="b" l="l" r="r" t="t"/>
              <a:pathLst>
                <a:path extrusionOk="0" h="147" w="199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41"/>
            <p:cNvSpPr/>
            <p:nvPr/>
          </p:nvSpPr>
          <p:spPr>
            <a:xfrm>
              <a:off x="11135112" y="6152776"/>
              <a:ext cx="38199" cy="52991"/>
            </a:xfrm>
            <a:custGeom>
              <a:rect b="b" l="l" r="r" t="t"/>
              <a:pathLst>
                <a:path extrusionOk="0" h="200" w="144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41"/>
            <p:cNvSpPr/>
            <p:nvPr/>
          </p:nvSpPr>
          <p:spPr>
            <a:xfrm>
              <a:off x="10918386" y="5710038"/>
              <a:ext cx="53054" cy="38154"/>
            </a:xfrm>
            <a:custGeom>
              <a:rect b="b" l="l" r="r" t="t"/>
              <a:pathLst>
                <a:path extrusionOk="0" h="144" w="20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41"/>
            <p:cNvSpPr/>
            <p:nvPr/>
          </p:nvSpPr>
          <p:spPr>
            <a:xfrm>
              <a:off x="11375979" y="5493571"/>
              <a:ext cx="38199" cy="52726"/>
            </a:xfrm>
            <a:custGeom>
              <a:rect b="b" l="l" r="r" t="t"/>
              <a:pathLst>
                <a:path extrusionOk="0" h="199" w="144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1" name="Google Shape;1101;p41"/>
          <p:cNvGrpSpPr/>
          <p:nvPr/>
        </p:nvGrpSpPr>
        <p:grpSpPr>
          <a:xfrm>
            <a:off x="5954636" y="3681752"/>
            <a:ext cx="445821" cy="425246"/>
            <a:chOff x="8338678" y="5506443"/>
            <a:chExt cx="720227" cy="686988"/>
          </a:xfrm>
        </p:grpSpPr>
        <p:sp>
          <p:nvSpPr>
            <p:cNvPr id="1102" name="Google Shape;1102;p41"/>
            <p:cNvSpPr/>
            <p:nvPr/>
          </p:nvSpPr>
          <p:spPr>
            <a:xfrm>
              <a:off x="8706181" y="5506443"/>
              <a:ext cx="230803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41"/>
            <p:cNvSpPr/>
            <p:nvPr/>
          </p:nvSpPr>
          <p:spPr>
            <a:xfrm>
              <a:off x="8460817" y="5506443"/>
              <a:ext cx="230586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41"/>
            <p:cNvSpPr/>
            <p:nvPr/>
          </p:nvSpPr>
          <p:spPr>
            <a:xfrm>
              <a:off x="8338678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41"/>
            <p:cNvSpPr/>
            <p:nvPr/>
          </p:nvSpPr>
          <p:spPr>
            <a:xfrm>
              <a:off x="8828754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41"/>
            <p:cNvSpPr/>
            <p:nvPr/>
          </p:nvSpPr>
          <p:spPr>
            <a:xfrm>
              <a:off x="8706181" y="5930607"/>
              <a:ext cx="230803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41"/>
            <p:cNvSpPr/>
            <p:nvPr/>
          </p:nvSpPr>
          <p:spPr>
            <a:xfrm>
              <a:off x="8460817" y="5930607"/>
              <a:ext cx="230586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08" name="Google Shape;1108;p41"/>
          <p:cNvGrpSpPr/>
          <p:nvPr/>
        </p:nvGrpSpPr>
        <p:grpSpPr>
          <a:xfrm>
            <a:off x="2676293" y="3736342"/>
            <a:ext cx="1336824" cy="316035"/>
            <a:chOff x="3042485" y="5594633"/>
            <a:chExt cx="2159652" cy="510557"/>
          </a:xfrm>
        </p:grpSpPr>
        <p:sp>
          <p:nvSpPr>
            <p:cNvPr id="1109" name="Google Shape;1109;p41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41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1" name="Google Shape;1111;p41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2" name="Google Shape;1112;p41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41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41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41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6" name="Google Shape;1116;p41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7" name="Google Shape;1117;p41"/>
            <p:cNvSpPr/>
            <p:nvPr/>
          </p:nvSpPr>
          <p:spPr>
            <a:xfrm>
              <a:off x="3210195" y="5762654"/>
              <a:ext cx="174555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8" name="Google Shape;1118;p41"/>
            <p:cNvSpPr/>
            <p:nvPr/>
          </p:nvSpPr>
          <p:spPr>
            <a:xfrm>
              <a:off x="3485252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9" name="Google Shape;1119;p41"/>
            <p:cNvSpPr/>
            <p:nvPr/>
          </p:nvSpPr>
          <p:spPr>
            <a:xfrm>
              <a:off x="3760620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0" name="Google Shape;1120;p41"/>
            <p:cNvSpPr/>
            <p:nvPr/>
          </p:nvSpPr>
          <p:spPr>
            <a:xfrm>
              <a:off x="4035365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1" name="Google Shape;1121;p41"/>
            <p:cNvSpPr/>
            <p:nvPr/>
          </p:nvSpPr>
          <p:spPr>
            <a:xfrm>
              <a:off x="4310111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2" name="Google Shape;1122;p41"/>
            <p:cNvSpPr/>
            <p:nvPr/>
          </p:nvSpPr>
          <p:spPr>
            <a:xfrm>
              <a:off x="4585167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3" name="Google Shape;1123;p41"/>
            <p:cNvSpPr/>
            <p:nvPr/>
          </p:nvSpPr>
          <p:spPr>
            <a:xfrm>
              <a:off x="4859913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4" name="Google Shape;1124;p41"/>
          <p:cNvGrpSpPr/>
          <p:nvPr/>
        </p:nvGrpSpPr>
        <p:grpSpPr>
          <a:xfrm>
            <a:off x="1879183" y="4379878"/>
            <a:ext cx="445738" cy="442950"/>
            <a:chOff x="1442627" y="5710929"/>
            <a:chExt cx="594318" cy="590600"/>
          </a:xfrm>
        </p:grpSpPr>
        <p:sp>
          <p:nvSpPr>
            <p:cNvPr id="1125" name="Google Shape;1125;p41"/>
            <p:cNvSpPr/>
            <p:nvPr/>
          </p:nvSpPr>
          <p:spPr>
            <a:xfrm>
              <a:off x="1442627" y="5710929"/>
              <a:ext cx="594318" cy="405222"/>
            </a:xfrm>
            <a:custGeom>
              <a:rect b="b" l="l" r="r" t="t"/>
              <a:pathLst>
                <a:path extrusionOk="0" h="500" w="734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6" name="Google Shape;1126;p41"/>
            <p:cNvSpPr/>
            <p:nvPr/>
          </p:nvSpPr>
          <p:spPr>
            <a:xfrm>
              <a:off x="1442627" y="6116151"/>
              <a:ext cx="349820" cy="97191"/>
            </a:xfrm>
            <a:custGeom>
              <a:rect b="b" l="l" r="r" t="t"/>
              <a:pathLst>
                <a:path extrusionOk="0" h="313" w="1126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7" name="Google Shape;1127;p41"/>
            <p:cNvSpPr/>
            <p:nvPr/>
          </p:nvSpPr>
          <p:spPr>
            <a:xfrm>
              <a:off x="1573731" y="6152482"/>
              <a:ext cx="218715" cy="60861"/>
            </a:xfrm>
            <a:custGeom>
              <a:rect b="b" l="l" r="r" t="t"/>
              <a:pathLst>
                <a:path extrusionOk="0" h="196" w="704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8" name="Google Shape;1128;p41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  <a:close/>
                </a:path>
              </a:pathLst>
            </a:custGeom>
            <a:solidFill>
              <a:srgbClr val="BD2A3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9" name="Google Shape;1129;p41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0" name="Google Shape;1130;p41"/>
          <p:cNvGrpSpPr/>
          <p:nvPr/>
        </p:nvGrpSpPr>
        <p:grpSpPr>
          <a:xfrm>
            <a:off x="6788033" y="4378458"/>
            <a:ext cx="373053" cy="445791"/>
            <a:chOff x="8095060" y="5664590"/>
            <a:chExt cx="497404" cy="594389"/>
          </a:xfrm>
        </p:grpSpPr>
        <p:grpSp>
          <p:nvGrpSpPr>
            <p:cNvPr id="1131" name="Google Shape;1131;p41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132" name="Google Shape;1132;p41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3" name="Google Shape;1133;p41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4" name="Google Shape;1134;p41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35" name="Google Shape;1135;p41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136" name="Google Shape;1136;p41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7" name="Google Shape;1137;p41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8" name="Google Shape;1138;p41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39" name="Google Shape;1139;p41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140" name="Google Shape;1140;p41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1" name="Google Shape;1141;p41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2" name="Google Shape;1142;p41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43" name="Google Shape;1143;p41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144" name="Google Shape;1144;p41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5" name="Google Shape;1145;p41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6" name="Google Shape;1146;p41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47" name="Google Shape;1147;p41"/>
          <p:cNvGrpSpPr/>
          <p:nvPr/>
        </p:nvGrpSpPr>
        <p:grpSpPr>
          <a:xfrm>
            <a:off x="2870825" y="4378486"/>
            <a:ext cx="557162" cy="445734"/>
            <a:chOff x="4607809" y="5664627"/>
            <a:chExt cx="742883" cy="594312"/>
          </a:xfrm>
        </p:grpSpPr>
        <p:sp>
          <p:nvSpPr>
            <p:cNvPr id="1148" name="Google Shape;1148;p41"/>
            <p:cNvSpPr/>
            <p:nvPr/>
          </p:nvSpPr>
          <p:spPr>
            <a:xfrm>
              <a:off x="4607809" y="5824234"/>
              <a:ext cx="185166" cy="401151"/>
            </a:xfrm>
            <a:custGeom>
              <a:rect b="b" l="l" r="r" t="t"/>
              <a:pathLst>
                <a:path extrusionOk="0" h="2355" w="1083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41"/>
            <p:cNvSpPr/>
            <p:nvPr/>
          </p:nvSpPr>
          <p:spPr>
            <a:xfrm>
              <a:off x="4792974" y="5771259"/>
              <a:ext cx="185850" cy="454126"/>
            </a:xfrm>
            <a:custGeom>
              <a:rect b="b" l="l" r="r" t="t"/>
              <a:pathLst>
                <a:path extrusionOk="0" h="2666" w="1087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Google Shape;1150;p41"/>
            <p:cNvSpPr/>
            <p:nvPr/>
          </p:nvSpPr>
          <p:spPr>
            <a:xfrm>
              <a:off x="4978822" y="5717602"/>
              <a:ext cx="185679" cy="507784"/>
            </a:xfrm>
            <a:custGeom>
              <a:rect b="b" l="l" r="r" t="t"/>
              <a:pathLst>
                <a:path extrusionOk="0" h="2981" w="1086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Google Shape;1151;p41"/>
            <p:cNvSpPr/>
            <p:nvPr/>
          </p:nvSpPr>
          <p:spPr>
            <a:xfrm>
              <a:off x="5164499" y="5664627"/>
              <a:ext cx="185166" cy="560759"/>
            </a:xfrm>
            <a:custGeom>
              <a:rect b="b" l="l" r="r" t="t"/>
              <a:pathLst>
                <a:path extrusionOk="0" h="3292" w="1083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41"/>
            <p:cNvSpPr/>
            <p:nvPr/>
          </p:nvSpPr>
          <p:spPr>
            <a:xfrm>
              <a:off x="4607809" y="6225382"/>
              <a:ext cx="237484" cy="33556"/>
            </a:xfrm>
            <a:custGeom>
              <a:rect b="b" l="l" r="r" t="t"/>
              <a:pathLst>
                <a:path extrusionOk="0" h="197" w="1389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41"/>
            <p:cNvSpPr/>
            <p:nvPr/>
          </p:nvSpPr>
          <p:spPr>
            <a:xfrm>
              <a:off x="4792974" y="6225382"/>
              <a:ext cx="185850" cy="33556"/>
            </a:xfrm>
            <a:custGeom>
              <a:rect b="b" l="l" r="r" t="t"/>
              <a:pathLst>
                <a:path extrusionOk="0" h="197" w="1087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41"/>
            <p:cNvSpPr/>
            <p:nvPr/>
          </p:nvSpPr>
          <p:spPr>
            <a:xfrm>
              <a:off x="5112694" y="6225382"/>
              <a:ext cx="237997" cy="33556"/>
            </a:xfrm>
            <a:custGeom>
              <a:rect b="b" l="l" r="r" t="t"/>
              <a:pathLst>
                <a:path extrusionOk="0" h="197" w="1392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41"/>
            <p:cNvSpPr/>
            <p:nvPr/>
          </p:nvSpPr>
          <p:spPr>
            <a:xfrm>
              <a:off x="4978822" y="6225382"/>
              <a:ext cx="186192" cy="33556"/>
            </a:xfrm>
            <a:custGeom>
              <a:rect b="b" l="l" r="r" t="t"/>
              <a:pathLst>
                <a:path extrusionOk="0" h="197" w="1089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6" name="Google Shape;1156;p41"/>
          <p:cNvGrpSpPr/>
          <p:nvPr/>
        </p:nvGrpSpPr>
        <p:grpSpPr>
          <a:xfrm>
            <a:off x="3973890" y="4378543"/>
            <a:ext cx="1079865" cy="445620"/>
            <a:chOff x="2571250" y="5664711"/>
            <a:chExt cx="1439820" cy="594160"/>
          </a:xfrm>
        </p:grpSpPr>
        <p:sp>
          <p:nvSpPr>
            <p:cNvPr id="1157" name="Google Shape;1157;p41"/>
            <p:cNvSpPr/>
            <p:nvPr/>
          </p:nvSpPr>
          <p:spPr>
            <a:xfrm>
              <a:off x="275148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41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41"/>
            <p:cNvSpPr/>
            <p:nvPr/>
          </p:nvSpPr>
          <p:spPr>
            <a:xfrm>
              <a:off x="2930895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41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41"/>
            <p:cNvSpPr/>
            <p:nvPr/>
          </p:nvSpPr>
          <p:spPr>
            <a:xfrm>
              <a:off x="3111130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41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41"/>
            <p:cNvSpPr/>
            <p:nvPr/>
          </p:nvSpPr>
          <p:spPr>
            <a:xfrm>
              <a:off x="3291159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41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Google Shape;1165;p41"/>
            <p:cNvSpPr/>
            <p:nvPr/>
          </p:nvSpPr>
          <p:spPr>
            <a:xfrm>
              <a:off x="3471189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6" name="Google Shape;1166;p41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7" name="Google Shape;1167;p41"/>
            <p:cNvSpPr/>
            <p:nvPr/>
          </p:nvSpPr>
          <p:spPr>
            <a:xfrm>
              <a:off x="365142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8" name="Google Shape;1168;p41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9" name="Google Shape;1169;p41"/>
            <p:cNvSpPr/>
            <p:nvPr/>
          </p:nvSpPr>
          <p:spPr>
            <a:xfrm>
              <a:off x="3830834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0" name="Google Shape;1170;p41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1" name="Google Shape;1171;p41"/>
            <p:cNvSpPr/>
            <p:nvPr/>
          </p:nvSpPr>
          <p:spPr>
            <a:xfrm>
              <a:off x="2571250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2" name="Google Shape;1172;p41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3" name="Google Shape;1173;p41"/>
            <p:cNvSpPr/>
            <p:nvPr/>
          </p:nvSpPr>
          <p:spPr>
            <a:xfrm>
              <a:off x="2571250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4" name="Google Shape;1174;p41"/>
            <p:cNvSpPr/>
            <p:nvPr/>
          </p:nvSpPr>
          <p:spPr>
            <a:xfrm>
              <a:off x="2751485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5" name="Google Shape;1175;p41"/>
            <p:cNvSpPr/>
            <p:nvPr/>
          </p:nvSpPr>
          <p:spPr>
            <a:xfrm>
              <a:off x="2930895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6" name="Google Shape;1176;p41"/>
            <p:cNvSpPr/>
            <p:nvPr/>
          </p:nvSpPr>
          <p:spPr>
            <a:xfrm>
              <a:off x="3111130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7" name="Google Shape;1177;p41"/>
            <p:cNvSpPr/>
            <p:nvPr/>
          </p:nvSpPr>
          <p:spPr>
            <a:xfrm>
              <a:off x="3291159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8" name="Google Shape;1178;p41"/>
            <p:cNvSpPr/>
            <p:nvPr/>
          </p:nvSpPr>
          <p:spPr>
            <a:xfrm>
              <a:off x="3409388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9" name="Google Shape;1179;p41"/>
            <p:cNvSpPr/>
            <p:nvPr/>
          </p:nvSpPr>
          <p:spPr>
            <a:xfrm>
              <a:off x="3527616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0" name="Google Shape;1180;p41"/>
            <p:cNvSpPr/>
            <p:nvPr/>
          </p:nvSpPr>
          <p:spPr>
            <a:xfrm>
              <a:off x="3645844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1" name="Google Shape;1181;p41"/>
          <p:cNvGrpSpPr/>
          <p:nvPr/>
        </p:nvGrpSpPr>
        <p:grpSpPr>
          <a:xfrm>
            <a:off x="5599659" y="4378335"/>
            <a:ext cx="642470" cy="446036"/>
            <a:chOff x="6332670" y="5663946"/>
            <a:chExt cx="856627" cy="594715"/>
          </a:xfrm>
        </p:grpSpPr>
        <p:grpSp>
          <p:nvGrpSpPr>
            <p:cNvPr id="1182" name="Google Shape;1182;p41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183" name="Google Shape;1183;p41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4" name="Google Shape;1184;p41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5" name="Google Shape;1185;p41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186" name="Google Shape;1186;p41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7" name="Google Shape;1187;p41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88" name="Google Shape;1188;p41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189" name="Google Shape;1189;p41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0" name="Google Shape;1190;p41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91" name="Google Shape;1191;p41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Diagrams and infographics</a:t>
            </a:r>
            <a:endParaRPr sz="2000"/>
          </a:p>
        </p:txBody>
      </p:sp>
      <p:sp>
        <p:nvSpPr>
          <p:cNvPr id="1192" name="Google Shape;1192;p4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Hello!</a:t>
            </a:r>
            <a:endParaRPr sz="4800"/>
          </a:p>
        </p:txBody>
      </p:sp>
      <p:sp>
        <p:nvSpPr>
          <p:cNvPr id="210" name="Google Shape;210;p15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I am Jayden Smith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211" name="Google Shape;211;p15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I am here because I love to give presentations. </a:t>
            </a:r>
            <a:endParaRPr sz="14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</a:t>
            </a:r>
            <a:endParaRPr sz="1400"/>
          </a:p>
        </p:txBody>
      </p:sp>
      <p:pic>
        <p:nvPicPr>
          <p:cNvPr id="212" name="Google Shape;2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6675" y="1876425"/>
            <a:ext cx="1390500" cy="1390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13" name="Google Shape;213;p1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1BECC"/>
        </a:solidFill>
      </p:bgPr>
    </p:bg>
    <p:spTree>
      <p:nvGrpSpPr>
        <p:cNvPr id="1196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42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98" name="Google Shape;1198;p42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E8004C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E8004C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99" name="Google Shape;1199;p42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😉</a:t>
            </a:r>
            <a:endParaRPr sz="96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00" name="Google Shape;1200;p4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204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5" name="Google Shape;1205;p4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6" name="Google Shape;1206;p43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07" name="Google Shape;1207;p43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208" name="Google Shape;1208;p43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209" name="Google Shape;1209;p43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0" name="Google Shape;1210;p43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11" name="Google Shape;1211;p43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212" name="Google Shape;1212;p43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3" name="Google Shape;1213;p43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14" name="Google Shape;1214;p43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215" name="Google Shape;1215;p43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6" name="Google Shape;1216;p43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17" name="Google Shape;1217;p43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218" name="Google Shape;1218;p43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19" name="Google Shape;1219;p43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6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6"/>
          <p:cNvSpPr txBox="1"/>
          <p:nvPr/>
        </p:nvSpPr>
        <p:spPr>
          <a:xfrm>
            <a:off x="3050275" y="47550"/>
            <a:ext cx="2975400" cy="19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00ACC3"/>
                </a:solidFill>
                <a:latin typeface="Varela Round"/>
                <a:ea typeface="Varela Round"/>
                <a:cs typeface="Varela Round"/>
                <a:sym typeface="Varela Round"/>
              </a:rPr>
              <a:t>1</a:t>
            </a:r>
            <a:endParaRPr b="1" sz="9600">
              <a:solidFill>
                <a:srgbClr val="00ACC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21" name="Google Shape;221;p1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27" name="Google Shape;227;p1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4" name="Google Shape;234;p1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/>
          <p:nvPr>
            <p:ph idx="4294967295" type="ctrTitle"/>
          </p:nvPr>
        </p:nvSpPr>
        <p:spPr>
          <a:xfrm>
            <a:off x="1304925" y="135550"/>
            <a:ext cx="6534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40" name="Google Shape;240;p19"/>
          <p:cNvSpPr txBox="1"/>
          <p:nvPr>
            <p:ph idx="4294967295" type="subTitle"/>
          </p:nvPr>
        </p:nvSpPr>
        <p:spPr>
          <a:xfrm>
            <a:off x="1304925" y="3868755"/>
            <a:ext cx="6534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BECC"/>
                </a:solidFill>
              </a:rPr>
              <a:t>Bring the attention of your audience over a key concept using icons or illustrations</a:t>
            </a:r>
            <a:endParaRPr>
              <a:solidFill>
                <a:srgbClr val="A1BECC"/>
              </a:solidFill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3333750" y="1333500"/>
            <a:ext cx="2476500" cy="2476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2962275" y="1543050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295900" y="2897050"/>
            <a:ext cx="971700" cy="971700"/>
          </a:xfrm>
          <a:prstGeom prst="donut">
            <a:avLst>
              <a:gd fmla="val 12811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3990646" y="2000576"/>
            <a:ext cx="1162865" cy="1162930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0" name="Google Shape;250;p1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6" name="Google Shape;256;p20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7" name="Google Shape;257;p20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ebony and of outer space. It has been the symbolic color of elegance, solemnity and authority.</a:t>
            </a:r>
            <a:endParaRPr/>
          </a:p>
        </p:txBody>
      </p:sp>
      <p:sp>
        <p:nvSpPr>
          <p:cNvPr id="258" name="Google Shape;258;p20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4" name="Google Shape;264;p21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5" name="Google Shape;265;p21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6" name="Google Shape;266;p21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uck template">
  <a:themeElements>
    <a:clrScheme name="Custom 347">
      <a:dk1>
        <a:srgbClr val="212A2E"/>
      </a:dk1>
      <a:lt1>
        <a:srgbClr val="FFFFFF"/>
      </a:lt1>
      <a:dk2>
        <a:srgbClr val="617A86"/>
      </a:dk2>
      <a:lt2>
        <a:srgbClr val="A1BECC"/>
      </a:lt2>
      <a:accent1>
        <a:srgbClr val="00D1C6"/>
      </a:accent1>
      <a:accent2>
        <a:srgbClr val="00ACC3"/>
      </a:accent2>
      <a:accent3>
        <a:srgbClr val="BBCD00"/>
      </a:accent3>
      <a:accent4>
        <a:srgbClr val="65BB48"/>
      </a:accent4>
      <a:accent5>
        <a:srgbClr val="F8BB00"/>
      </a:accent5>
      <a:accent6>
        <a:srgbClr val="EF6222"/>
      </a:accent6>
      <a:hlink>
        <a:srgbClr val="617A8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</cp:coreProperties>
</file>