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5143500" cx="9144000"/>
  <p:notesSz cx="6858000" cy="9144000"/>
  <p:embeddedFontLst>
    <p:embeddedFont>
      <p:font typeface="Nixie One"/>
      <p:regular r:id="rId37"/>
    </p:embeddedFont>
    <p:embeddedFont>
      <p:font typeface="Montserrat"/>
      <p:regular r:id="rId38"/>
      <p:bold r:id="rId39"/>
      <p:italic r:id="rId40"/>
      <p:boldItalic r:id="rId41"/>
    </p:embeddedFont>
    <p:embeddedFont>
      <p:font typeface="Varela Round"/>
      <p:regular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C13EA2B-8B05-43F1-8707-15F290B421BB}">
  <a:tblStyle styleId="{1C13EA2B-8B05-43F1-8707-15F290B421B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Montserrat-italic.fntdata"/><Relationship Id="rId20" Type="http://schemas.openxmlformats.org/officeDocument/2006/relationships/slide" Target="slides/slide15.xml"/><Relationship Id="rId42" Type="http://schemas.openxmlformats.org/officeDocument/2006/relationships/font" Target="fonts/VarelaRound-regular.fntdata"/><Relationship Id="rId41" Type="http://schemas.openxmlformats.org/officeDocument/2006/relationships/font" Target="fonts/Montserrat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NixieOne-regular.fntdata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Montserrat-bold.fntdata"/><Relationship Id="rId16" Type="http://schemas.openxmlformats.org/officeDocument/2006/relationships/slide" Target="slides/slide11.xml"/><Relationship Id="rId38" Type="http://schemas.openxmlformats.org/officeDocument/2006/relationships/font" Target="fonts/Montserrat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d22b52997_14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d22b52997_14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77c9bb8524_8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77c9bb8524_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3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Google Shape;1194;g146c432066_613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5" name="Google Shape;1195;g146c432066_61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g73d26f0f7c_17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3" name="Google Shape;1203;g73d26f0f7c_17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-164200" y="6861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1"/>
          <p:cNvSpPr/>
          <p:nvPr/>
        </p:nvSpPr>
        <p:spPr>
          <a:xfrm>
            <a:off x="8204500" y="3898800"/>
            <a:ext cx="447000" cy="4470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"/>
          <p:cNvSpPr/>
          <p:nvPr/>
        </p:nvSpPr>
        <p:spPr>
          <a:xfrm>
            <a:off x="100425" y="-196925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1"/>
          <p:cNvSpPr/>
          <p:nvPr/>
        </p:nvSpPr>
        <p:spPr>
          <a:xfrm>
            <a:off x="419100" y="6861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1"/>
          <p:cNvSpPr/>
          <p:nvPr/>
        </p:nvSpPr>
        <p:spPr>
          <a:xfrm>
            <a:off x="8333725" y="44825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1"/>
          <p:cNvSpPr/>
          <p:nvPr/>
        </p:nvSpPr>
        <p:spPr>
          <a:xfrm>
            <a:off x="741750" y="4449750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1"/>
          <p:cNvSpPr/>
          <p:nvPr/>
        </p:nvSpPr>
        <p:spPr>
          <a:xfrm>
            <a:off x="8956300" y="4058696"/>
            <a:ext cx="287100" cy="287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1"/>
          <p:cNvSpPr/>
          <p:nvPr/>
        </p:nvSpPr>
        <p:spPr>
          <a:xfrm>
            <a:off x="-164200" y="427770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1"/>
          <p:cNvSpPr/>
          <p:nvPr/>
        </p:nvSpPr>
        <p:spPr>
          <a:xfrm>
            <a:off x="8568725" y="4717500"/>
            <a:ext cx="508500" cy="508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"/>
          <p:cNvSpPr/>
          <p:nvPr/>
        </p:nvSpPr>
        <p:spPr>
          <a:xfrm>
            <a:off x="8077475" y="224125"/>
            <a:ext cx="304800" cy="3048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1"/>
          <p:cNvSpPr/>
          <p:nvPr/>
        </p:nvSpPr>
        <p:spPr>
          <a:xfrm>
            <a:off x="8553248" y="328373"/>
            <a:ext cx="585600" cy="585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1"/>
          <p:cNvSpPr/>
          <p:nvPr/>
        </p:nvSpPr>
        <p:spPr>
          <a:xfrm>
            <a:off x="8876350" y="1187325"/>
            <a:ext cx="447000" cy="447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1"/>
          <p:cNvSpPr/>
          <p:nvPr/>
        </p:nvSpPr>
        <p:spPr>
          <a:xfrm>
            <a:off x="8449000" y="224125"/>
            <a:ext cx="794400" cy="794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1"/>
          <p:cNvSpPr/>
          <p:nvPr/>
        </p:nvSpPr>
        <p:spPr>
          <a:xfrm>
            <a:off x="100425" y="3830625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letely blank">
  <p:cSld name="BLANK_1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3058200" y="-295450"/>
            <a:ext cx="3027600" cy="30279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9" name="Google Shape;29;p3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None/>
              <a:defRPr b="1">
                <a:solidFill>
                  <a:srgbClr val="A1BEC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9pPr>
          </a:lstStyle>
          <a:p/>
        </p:txBody>
      </p:sp>
      <p:sp>
        <p:nvSpPr>
          <p:cNvPr id="30" name="Google Shape;30;p3"/>
          <p:cNvSpPr/>
          <p:nvPr/>
        </p:nvSpPr>
        <p:spPr>
          <a:xfrm>
            <a:off x="1414538" y="3988225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7630150" y="2469625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76550" y="1139200"/>
            <a:ext cx="978600" cy="978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240275" y="4662700"/>
            <a:ext cx="657600" cy="6576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231175" y="-5717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7507625" y="917475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065925" y="-295450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1417200" y="20526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46046" y="33655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7072325" y="4494725"/>
            <a:ext cx="993600" cy="9933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7370250" y="780100"/>
            <a:ext cx="932400" cy="9324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180500" y="3300000"/>
            <a:ext cx="586800" cy="5868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7733375" y="467300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598175" y="-204700"/>
            <a:ext cx="1550100" cy="15501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8334450" y="4139625"/>
            <a:ext cx="424800" cy="42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4308288" y="-1078650"/>
            <a:ext cx="2347200" cy="2347200"/>
          </a:xfrm>
          <a:prstGeom prst="donut">
            <a:avLst>
              <a:gd fmla="val 1710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047750" y="805125"/>
            <a:ext cx="1048500" cy="10485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◎"/>
              <a:defRPr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52" name="Google Shape;52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  <a:endParaRPr sz="96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229225" y="2988350"/>
            <a:ext cx="802800" cy="803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-442225" y="3999900"/>
            <a:ext cx="1695900" cy="1695900"/>
          </a:xfrm>
          <a:prstGeom prst="donut">
            <a:avLst>
              <a:gd fmla="val 1008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1334025" y="-231725"/>
            <a:ext cx="1666800" cy="166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4"/>
          <p:cNvSpPr/>
          <p:nvPr/>
        </p:nvSpPr>
        <p:spPr>
          <a:xfrm>
            <a:off x="550525" y="710300"/>
            <a:ext cx="481500" cy="481800"/>
          </a:xfrm>
          <a:prstGeom prst="donut">
            <a:avLst>
              <a:gd fmla="val 3727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4"/>
          <p:cNvSpPr/>
          <p:nvPr/>
        </p:nvSpPr>
        <p:spPr>
          <a:xfrm>
            <a:off x="1032025" y="37914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"/>
          <p:cNvSpPr/>
          <p:nvPr/>
        </p:nvSpPr>
        <p:spPr>
          <a:xfrm>
            <a:off x="1217050" y="1311325"/>
            <a:ext cx="304800" cy="304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7744475" y="1473300"/>
            <a:ext cx="1048500" cy="1048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4"/>
          <p:cNvSpPr/>
          <p:nvPr/>
        </p:nvSpPr>
        <p:spPr>
          <a:xfrm>
            <a:off x="8050675" y="2042175"/>
            <a:ext cx="1520100" cy="1520100"/>
          </a:xfrm>
          <a:prstGeom prst="donut">
            <a:avLst>
              <a:gd fmla="val 5022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7969775" y="3713850"/>
            <a:ext cx="597900" cy="598200"/>
          </a:xfrm>
          <a:prstGeom prst="donut">
            <a:avLst>
              <a:gd fmla="val 43984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/>
          <p:nvPr/>
        </p:nvSpPr>
        <p:spPr>
          <a:xfrm>
            <a:off x="8608775" y="1192100"/>
            <a:ext cx="184200" cy="184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5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68" name="Google Shape;68;p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fmla="val 22275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fmla="val 31897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column + image">
  <p:cSld name="TITLE_AND_BODY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/>
          <p:nvPr>
            <p:ph type="title"/>
          </p:nvPr>
        </p:nvSpPr>
        <p:spPr>
          <a:xfrm>
            <a:off x="4572000" y="9090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6"/>
          <p:cNvSpPr txBox="1"/>
          <p:nvPr>
            <p:ph idx="1" type="body"/>
          </p:nvPr>
        </p:nvSpPr>
        <p:spPr>
          <a:xfrm>
            <a:off x="4572000" y="1525754"/>
            <a:ext cx="36396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￮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5" name="Google Shape;85;p6"/>
          <p:cNvSpPr/>
          <p:nvPr/>
        </p:nvSpPr>
        <p:spPr>
          <a:xfrm>
            <a:off x="580275" y="751950"/>
            <a:ext cx="3639600" cy="3639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6"/>
          <p:cNvSpPr/>
          <p:nvPr/>
        </p:nvSpPr>
        <p:spPr>
          <a:xfrm>
            <a:off x="-295650" y="-356450"/>
            <a:ext cx="1057800" cy="105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6"/>
          <p:cNvSpPr/>
          <p:nvPr/>
        </p:nvSpPr>
        <p:spPr>
          <a:xfrm>
            <a:off x="2836600" y="179825"/>
            <a:ext cx="978600" cy="978600"/>
          </a:xfrm>
          <a:prstGeom prst="donut">
            <a:avLst>
              <a:gd fmla="val 39527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6"/>
          <p:cNvSpPr/>
          <p:nvPr/>
        </p:nvSpPr>
        <p:spPr>
          <a:xfrm>
            <a:off x="465975" y="3692750"/>
            <a:ext cx="1019400" cy="10194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"/>
          <p:cNvSpPr/>
          <p:nvPr/>
        </p:nvSpPr>
        <p:spPr>
          <a:xfrm>
            <a:off x="1485375" y="4559750"/>
            <a:ext cx="361500" cy="361500"/>
          </a:xfrm>
          <a:prstGeom prst="donut">
            <a:avLst>
              <a:gd fmla="val 29951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"/>
          <p:cNvSpPr/>
          <p:nvPr/>
        </p:nvSpPr>
        <p:spPr>
          <a:xfrm>
            <a:off x="2364800" y="346950"/>
            <a:ext cx="274200" cy="2739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-472600" y="-533400"/>
            <a:ext cx="1411800" cy="14118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"/>
          <p:cNvSpPr/>
          <p:nvPr/>
        </p:nvSpPr>
        <p:spPr>
          <a:xfrm>
            <a:off x="2899000" y="242225"/>
            <a:ext cx="853800" cy="8538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6"/>
          <p:cNvSpPr/>
          <p:nvPr/>
        </p:nvSpPr>
        <p:spPr>
          <a:xfrm>
            <a:off x="1061150" y="142950"/>
            <a:ext cx="538500" cy="5382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7" name="Google Shape;97;p7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8" name="Google Shape;98;p7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9" name="Google Shape;99;p7"/>
          <p:cNvSpPr/>
          <p:nvPr/>
        </p:nvSpPr>
        <p:spPr>
          <a:xfrm>
            <a:off x="-358950" y="2194400"/>
            <a:ext cx="2347200" cy="2347200"/>
          </a:xfrm>
          <a:prstGeom prst="donut">
            <a:avLst>
              <a:gd fmla="val 36789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7"/>
          <p:cNvSpPr/>
          <p:nvPr/>
        </p:nvSpPr>
        <p:spPr>
          <a:xfrm>
            <a:off x="198450" y="-321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198450" y="420475"/>
            <a:ext cx="657600" cy="657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1177051" y="657475"/>
            <a:ext cx="846900" cy="846900"/>
          </a:xfrm>
          <a:prstGeom prst="donut">
            <a:avLst>
              <a:gd fmla="val 22275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887650" y="4142300"/>
            <a:ext cx="1207800" cy="12078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153675" y="4799600"/>
            <a:ext cx="550500" cy="550500"/>
          </a:xfrm>
          <a:prstGeom prst="donut">
            <a:avLst>
              <a:gd fmla="val 18606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1172525" y="1696950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7"/>
          <p:cNvSpPr/>
          <p:nvPr/>
        </p:nvSpPr>
        <p:spPr>
          <a:xfrm>
            <a:off x="7844250" y="6192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7"/>
          <p:cNvSpPr/>
          <p:nvPr/>
        </p:nvSpPr>
        <p:spPr>
          <a:xfrm>
            <a:off x="7515500" y="-72500"/>
            <a:ext cx="397500" cy="3975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7"/>
          <p:cNvSpPr/>
          <p:nvPr/>
        </p:nvSpPr>
        <p:spPr>
          <a:xfrm>
            <a:off x="8651500" y="1030850"/>
            <a:ext cx="304800" cy="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/>
          <p:nvPr/>
        </p:nvSpPr>
        <p:spPr>
          <a:xfrm>
            <a:off x="8097900" y="167450"/>
            <a:ext cx="741600" cy="741600"/>
          </a:xfrm>
          <a:prstGeom prst="donut">
            <a:avLst>
              <a:gd fmla="val 8064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7"/>
          <p:cNvSpPr/>
          <p:nvPr/>
        </p:nvSpPr>
        <p:spPr>
          <a:xfrm>
            <a:off x="8394750" y="15043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-205625" y="2347725"/>
            <a:ext cx="2040600" cy="2040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7"/>
          <p:cNvSpPr/>
          <p:nvPr/>
        </p:nvSpPr>
        <p:spPr>
          <a:xfrm>
            <a:off x="305125" y="-214450"/>
            <a:ext cx="765300" cy="7653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"/>
          <p:cNvSpPr/>
          <p:nvPr/>
        </p:nvSpPr>
        <p:spPr>
          <a:xfrm>
            <a:off x="8532600" y="911950"/>
            <a:ext cx="542700" cy="5427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/>
          <p:nvPr/>
        </p:nvSpPr>
        <p:spPr>
          <a:xfrm>
            <a:off x="8638525" y="14726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18" name="Google Shape;118;p8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19" name="Google Shape;119;p8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0" name="Google Shape;120;p8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1" name="Google Shape;121;p8"/>
          <p:cNvSpPr/>
          <p:nvPr/>
        </p:nvSpPr>
        <p:spPr>
          <a:xfrm>
            <a:off x="1016475" y="2981600"/>
            <a:ext cx="440400" cy="4404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"/>
          <p:cNvSpPr/>
          <p:nvPr/>
        </p:nvSpPr>
        <p:spPr>
          <a:xfrm>
            <a:off x="-68725" y="3346150"/>
            <a:ext cx="819600" cy="819600"/>
          </a:xfrm>
          <a:prstGeom prst="ellipse">
            <a:avLst/>
          </a:prstGeom>
          <a:noFill/>
          <a:ln cap="flat" cmpd="sng" w="9525">
            <a:solidFill>
              <a:srgbClr val="00D1C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1361475" y="140725"/>
            <a:ext cx="862800" cy="863400"/>
          </a:xfrm>
          <a:prstGeom prst="donut">
            <a:avLst>
              <a:gd fmla="val 43200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"/>
          <p:cNvSpPr/>
          <p:nvPr/>
        </p:nvSpPr>
        <p:spPr>
          <a:xfrm>
            <a:off x="1438125" y="3422000"/>
            <a:ext cx="1062000" cy="1062000"/>
          </a:xfrm>
          <a:prstGeom prst="donut">
            <a:avLst>
              <a:gd fmla="val 9905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"/>
          <p:cNvSpPr/>
          <p:nvPr/>
        </p:nvSpPr>
        <p:spPr>
          <a:xfrm>
            <a:off x="2059425" y="1112475"/>
            <a:ext cx="304800" cy="304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"/>
          <p:cNvSpPr/>
          <p:nvPr/>
        </p:nvSpPr>
        <p:spPr>
          <a:xfrm>
            <a:off x="8723500" y="27022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8546800" y="608625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"/>
          <p:cNvSpPr/>
          <p:nvPr/>
        </p:nvSpPr>
        <p:spPr>
          <a:xfrm>
            <a:off x="8211275" y="1152650"/>
            <a:ext cx="397500" cy="3975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"/>
          <p:cNvSpPr/>
          <p:nvPr/>
        </p:nvSpPr>
        <p:spPr>
          <a:xfrm>
            <a:off x="7599600" y="-27525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"/>
          <p:cNvSpPr/>
          <p:nvPr/>
        </p:nvSpPr>
        <p:spPr>
          <a:xfrm>
            <a:off x="9033775" y="1867850"/>
            <a:ext cx="188100" cy="1881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2109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"/>
          <p:cNvSpPr/>
          <p:nvPr/>
        </p:nvSpPr>
        <p:spPr>
          <a:xfrm>
            <a:off x="1016475" y="4091700"/>
            <a:ext cx="1207800" cy="120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"/>
          <p:cNvSpPr/>
          <p:nvPr/>
        </p:nvSpPr>
        <p:spPr>
          <a:xfrm>
            <a:off x="204075" y="9279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37" name="Google Shape;137;p9"/>
          <p:cNvSpPr/>
          <p:nvPr/>
        </p:nvSpPr>
        <p:spPr>
          <a:xfrm>
            <a:off x="1280688" y="366915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9"/>
          <p:cNvSpPr/>
          <p:nvPr/>
        </p:nvSpPr>
        <p:spPr>
          <a:xfrm>
            <a:off x="246046" y="32131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"/>
          <p:cNvSpPr/>
          <p:nvPr/>
        </p:nvSpPr>
        <p:spPr>
          <a:xfrm>
            <a:off x="71500" y="3038600"/>
            <a:ext cx="804900" cy="8049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/>
          <p:nvPr/>
        </p:nvSpPr>
        <p:spPr>
          <a:xfrm>
            <a:off x="1280700" y="1608475"/>
            <a:ext cx="1043400" cy="1044000"/>
          </a:xfrm>
          <a:prstGeom prst="donut">
            <a:avLst>
              <a:gd fmla="val 43200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"/>
          <p:cNvSpPr/>
          <p:nvPr/>
        </p:nvSpPr>
        <p:spPr>
          <a:xfrm>
            <a:off x="1640475" y="-201875"/>
            <a:ext cx="750300" cy="7503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6129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9"/>
          <p:cNvSpPr/>
          <p:nvPr/>
        </p:nvSpPr>
        <p:spPr>
          <a:xfrm>
            <a:off x="-222975" y="500875"/>
            <a:ext cx="1832700" cy="1832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9"/>
          <p:cNvSpPr/>
          <p:nvPr/>
        </p:nvSpPr>
        <p:spPr>
          <a:xfrm>
            <a:off x="1280700" y="3950125"/>
            <a:ext cx="750300" cy="7503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"/>
          <p:cNvSpPr/>
          <p:nvPr/>
        </p:nvSpPr>
        <p:spPr>
          <a:xfrm>
            <a:off x="7913000" y="60022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9"/>
          <p:cNvSpPr/>
          <p:nvPr/>
        </p:nvSpPr>
        <p:spPr>
          <a:xfrm>
            <a:off x="8703400" y="1608475"/>
            <a:ext cx="287100" cy="287100"/>
          </a:xfrm>
          <a:prstGeom prst="donut">
            <a:avLst>
              <a:gd fmla="val 18608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9"/>
          <p:cNvSpPr/>
          <p:nvPr/>
        </p:nvSpPr>
        <p:spPr>
          <a:xfrm>
            <a:off x="8809377" y="886439"/>
            <a:ext cx="416400" cy="4164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"/>
          <p:cNvSpPr/>
          <p:nvPr/>
        </p:nvSpPr>
        <p:spPr>
          <a:xfrm>
            <a:off x="8118000" y="-244550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"/>
          <p:cNvSpPr/>
          <p:nvPr/>
        </p:nvSpPr>
        <p:spPr>
          <a:xfrm>
            <a:off x="7813725" y="3127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9"/>
          <p:cNvSpPr/>
          <p:nvPr/>
        </p:nvSpPr>
        <p:spPr>
          <a:xfrm>
            <a:off x="8646900" y="723963"/>
            <a:ext cx="741600" cy="7416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/>
        </p:txBody>
      </p:sp>
      <p:sp>
        <p:nvSpPr>
          <p:cNvPr id="156" name="Google Shape;156;p10"/>
          <p:cNvSpPr/>
          <p:nvPr/>
        </p:nvSpPr>
        <p:spPr>
          <a:xfrm rot="10800000">
            <a:off x="8705950" y="3777263"/>
            <a:ext cx="617400" cy="6174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"/>
          <p:cNvSpPr/>
          <p:nvPr/>
        </p:nvSpPr>
        <p:spPr>
          <a:xfrm rot="10800000">
            <a:off x="608750" y="841361"/>
            <a:ext cx="515400" cy="5154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0"/>
          <p:cNvSpPr/>
          <p:nvPr/>
        </p:nvSpPr>
        <p:spPr>
          <a:xfrm rot="10800000">
            <a:off x="8195021" y="4553300"/>
            <a:ext cx="831600" cy="83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0"/>
          <p:cNvSpPr/>
          <p:nvPr/>
        </p:nvSpPr>
        <p:spPr>
          <a:xfrm rot="10800000">
            <a:off x="8458384" y="4183763"/>
            <a:ext cx="210900" cy="2109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0"/>
          <p:cNvSpPr/>
          <p:nvPr/>
        </p:nvSpPr>
        <p:spPr>
          <a:xfrm rot="10800000">
            <a:off x="-153147" y="-444547"/>
            <a:ext cx="1128300" cy="1128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0"/>
          <p:cNvSpPr/>
          <p:nvPr/>
        </p:nvSpPr>
        <p:spPr>
          <a:xfrm rot="10800000">
            <a:off x="8012016" y="133391"/>
            <a:ext cx="434700" cy="4347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"/>
          <p:cNvSpPr/>
          <p:nvPr/>
        </p:nvSpPr>
        <p:spPr>
          <a:xfrm rot="10800000">
            <a:off x="-73577" y="841500"/>
            <a:ext cx="330900" cy="3309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0"/>
          <p:cNvSpPr/>
          <p:nvPr/>
        </p:nvSpPr>
        <p:spPr>
          <a:xfrm rot="10800000">
            <a:off x="8512150" y="133404"/>
            <a:ext cx="811200" cy="8112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0"/>
          <p:cNvSpPr/>
          <p:nvPr/>
        </p:nvSpPr>
        <p:spPr>
          <a:xfrm rot="10800000">
            <a:off x="117998" y="-173402"/>
            <a:ext cx="586200" cy="586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0"/>
          <p:cNvSpPr/>
          <p:nvPr/>
        </p:nvSpPr>
        <p:spPr>
          <a:xfrm rot="10800000">
            <a:off x="748825" y="4695050"/>
            <a:ext cx="345000" cy="3450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0"/>
          <p:cNvSpPr/>
          <p:nvPr/>
        </p:nvSpPr>
        <p:spPr>
          <a:xfrm rot="10800000">
            <a:off x="-107786" y="4259033"/>
            <a:ext cx="663000" cy="663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0"/>
          <p:cNvSpPr/>
          <p:nvPr/>
        </p:nvSpPr>
        <p:spPr>
          <a:xfrm rot="10800000">
            <a:off x="-316662" y="3443534"/>
            <a:ext cx="506100" cy="506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0"/>
          <p:cNvSpPr/>
          <p:nvPr/>
        </p:nvSpPr>
        <p:spPr>
          <a:xfrm rot="10800000">
            <a:off x="-226170" y="4140650"/>
            <a:ext cx="899400" cy="899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"/>
          <p:cNvSpPr/>
          <p:nvPr/>
        </p:nvSpPr>
        <p:spPr>
          <a:xfrm rot="10800000">
            <a:off x="8700641" y="1100250"/>
            <a:ext cx="333300" cy="3333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slidemodel.com" TargetMode="External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nixie-one" TargetMode="External"/><Relationship Id="rId4" Type="http://schemas.openxmlformats.org/officeDocument/2006/relationships/hyperlink" Target="https://www.fontsquirrel.com/fonts/varela-rou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twitter.com/googledocs/status/730087240156643328" TargetMode="Externa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2"/>
          <p:cNvSpPr txBox="1"/>
          <p:nvPr>
            <p:ph type="title"/>
          </p:nvPr>
        </p:nvSpPr>
        <p:spPr>
          <a:xfrm>
            <a:off x="4572000" y="13662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73" name="Google Shape;273;p22"/>
          <p:cNvSpPr txBox="1"/>
          <p:nvPr>
            <p:ph idx="1" type="body"/>
          </p:nvPr>
        </p:nvSpPr>
        <p:spPr>
          <a:xfrm>
            <a:off x="4572000" y="1982951"/>
            <a:ext cx="3639600" cy="19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 complex idea can be conveyed with just a single still image, namely making it possible to absorb large amounts of data quickly.</a:t>
            </a:r>
            <a:endParaRPr/>
          </a:p>
        </p:txBody>
      </p:sp>
      <p:pic>
        <p:nvPicPr>
          <p:cNvPr descr="coffee.jpg" id="274" name="Google Shape;27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000" y="1033650"/>
            <a:ext cx="3076200" cy="3076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75" name="Google Shape;275;p22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3"/>
          <p:cNvSpPr txBox="1"/>
          <p:nvPr>
            <p:ph idx="4294967295" type="title"/>
          </p:nvPr>
        </p:nvSpPr>
        <p:spPr>
          <a:xfrm>
            <a:off x="723900" y="247650"/>
            <a:ext cx="7696200" cy="79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Want big impact?</a:t>
            </a:r>
            <a:endParaRPr>
              <a:solidFill>
                <a:srgbClr val="617A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Use big image.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281" name="Google Shape;281;p2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4"/>
          <p:cNvSpPr/>
          <p:nvPr/>
        </p:nvSpPr>
        <p:spPr>
          <a:xfrm>
            <a:off x="1722113" y="1507650"/>
            <a:ext cx="2128200" cy="2128200"/>
          </a:xfrm>
          <a:prstGeom prst="ellipse">
            <a:avLst/>
          </a:prstGeom>
          <a:solidFill>
            <a:srgbClr val="F8BB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White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7" name="Google Shape;287;p24"/>
          <p:cNvSpPr/>
          <p:nvPr/>
        </p:nvSpPr>
        <p:spPr>
          <a:xfrm>
            <a:off x="5293686" y="1507650"/>
            <a:ext cx="2128200" cy="2128200"/>
          </a:xfrm>
          <a:prstGeom prst="ellipse">
            <a:avLst/>
          </a:prstGeom>
          <a:solidFill>
            <a:srgbClr val="E8004C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Black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8" name="Google Shape;288;p24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89" name="Google Shape;289;p24"/>
          <p:cNvSpPr/>
          <p:nvPr/>
        </p:nvSpPr>
        <p:spPr>
          <a:xfrm>
            <a:off x="3507899" y="1507650"/>
            <a:ext cx="2128200" cy="2128200"/>
          </a:xfrm>
          <a:prstGeom prst="ellipse">
            <a:avLst/>
          </a:prstGeom>
          <a:solidFill>
            <a:srgbClr val="ED4A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Gray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0" name="Google Shape;290;p2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5"/>
          <p:cNvSpPr txBox="1"/>
          <p:nvPr>
            <p:ph type="title"/>
          </p:nvPr>
        </p:nvSpPr>
        <p:spPr>
          <a:xfrm>
            <a:off x="2502525" y="24390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 Diagrams to break down your message</a:t>
            </a:r>
            <a:endParaRPr/>
          </a:p>
        </p:txBody>
      </p:sp>
      <p:sp>
        <p:nvSpPr>
          <p:cNvPr id="296" name="Google Shape;296;p25"/>
          <p:cNvSpPr txBox="1"/>
          <p:nvPr/>
        </p:nvSpPr>
        <p:spPr>
          <a:xfrm>
            <a:off x="5903700" y="4684500"/>
            <a:ext cx="28593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Diagram featured by </a:t>
            </a:r>
            <a:r>
              <a:rPr b="1" lang="en" sz="1000" u="sng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http://slidemodel.com</a:t>
            </a:r>
            <a:endParaRPr sz="10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pSp>
        <p:nvGrpSpPr>
          <p:cNvPr id="297" name="Google Shape;297;p25"/>
          <p:cNvGrpSpPr/>
          <p:nvPr/>
        </p:nvGrpSpPr>
        <p:grpSpPr>
          <a:xfrm>
            <a:off x="3538042" y="908482"/>
            <a:ext cx="4506314" cy="4318581"/>
            <a:chOff x="3473491" y="908480"/>
            <a:chExt cx="4400268" cy="4216953"/>
          </a:xfrm>
        </p:grpSpPr>
        <p:pic>
          <p:nvPicPr>
            <p:cNvPr id="298" name="Google Shape;298;p2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rot="193424">
              <a:off x="3501925" y="3870729"/>
              <a:ext cx="4343400" cy="11334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99" name="Google Shape;299;p25"/>
            <p:cNvGrpSpPr/>
            <p:nvPr/>
          </p:nvGrpSpPr>
          <p:grpSpPr>
            <a:xfrm>
              <a:off x="3491049" y="908480"/>
              <a:ext cx="4244249" cy="3840573"/>
              <a:chOff x="832502" y="1450779"/>
              <a:chExt cx="5137694" cy="4649042"/>
            </a:xfrm>
          </p:grpSpPr>
          <p:sp>
            <p:nvSpPr>
              <p:cNvPr id="300" name="Google Shape;300;p25"/>
              <p:cNvSpPr/>
              <p:nvPr/>
            </p:nvSpPr>
            <p:spPr>
              <a:xfrm>
                <a:off x="1301214" y="3484499"/>
                <a:ext cx="3843744" cy="1543617"/>
              </a:xfrm>
              <a:custGeom>
                <a:rect b="b" l="l" r="r" t="t"/>
                <a:pathLst>
                  <a:path extrusionOk="0" h="1075691" w="2678567">
                    <a:moveTo>
                      <a:pt x="0" y="267280"/>
                    </a:moveTo>
                    <a:lnTo>
                      <a:pt x="213477" y="1075691"/>
                    </a:lnTo>
                    <a:lnTo>
                      <a:pt x="2678567" y="643046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6F0000"/>
                  </a:gs>
                  <a:gs pos="50000">
                    <a:srgbClr val="A10002"/>
                  </a:gs>
                  <a:gs pos="100000">
                    <a:srgbClr val="C1000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25"/>
              <p:cNvSpPr/>
              <p:nvPr/>
            </p:nvSpPr>
            <p:spPr>
              <a:xfrm>
                <a:off x="832502" y="3836338"/>
                <a:ext cx="784879" cy="2263483"/>
              </a:xfrm>
              <a:custGeom>
                <a:rect b="b" l="l" r="r" t="t"/>
                <a:pathLst>
                  <a:path extrusionOk="0" h="1577340" w="546954">
                    <a:moveTo>
                      <a:pt x="346373" y="0"/>
                    </a:moveTo>
                    <a:lnTo>
                      <a:pt x="546954" y="790165"/>
                    </a:lnTo>
                    <a:lnTo>
                      <a:pt x="541863" y="789979"/>
                    </a:lnTo>
                    <a:lnTo>
                      <a:pt x="215744" y="1577340"/>
                    </a:lnTo>
                    <a:lnTo>
                      <a:pt x="0" y="522350"/>
                    </a:lnTo>
                    <a:lnTo>
                      <a:pt x="346373" y="0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02;p25"/>
              <p:cNvSpPr/>
              <p:nvPr/>
            </p:nvSpPr>
            <p:spPr>
              <a:xfrm>
                <a:off x="1137388" y="4390371"/>
                <a:ext cx="4832807" cy="1700037"/>
              </a:xfrm>
              <a:custGeom>
                <a:rect b="b" l="l" r="r" t="t"/>
                <a:pathLst>
                  <a:path extrusionOk="0" h="1184695" w="3367810">
                    <a:moveTo>
                      <a:pt x="0" y="1184695"/>
                    </a:moveTo>
                    <a:lnTo>
                      <a:pt x="3367810" y="822992"/>
                    </a:lnTo>
                    <a:lnTo>
                      <a:pt x="2778260" y="0"/>
                    </a:lnTo>
                    <a:lnTo>
                      <a:pt x="329993" y="398308"/>
                    </a:lnTo>
                    <a:lnTo>
                      <a:pt x="0" y="1184695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25"/>
              <p:cNvSpPr/>
              <p:nvPr/>
            </p:nvSpPr>
            <p:spPr>
              <a:xfrm rot="-545807">
                <a:off x="1609085" y="4351947"/>
                <a:ext cx="1823693" cy="900583"/>
              </a:xfrm>
              <a:custGeom>
                <a:rect b="b" l="l" r="r" t="t"/>
                <a:pathLst>
                  <a:path extrusionOk="0" h="517762" w="1048475">
                    <a:moveTo>
                      <a:pt x="23521" y="0"/>
                    </a:moveTo>
                    <a:lnTo>
                      <a:pt x="0" y="517762"/>
                    </a:lnTo>
                    <a:lnTo>
                      <a:pt x="1048475" y="248242"/>
                    </a:lnTo>
                    <a:lnTo>
                      <a:pt x="23521" y="0"/>
                    </a:lnTo>
                    <a:close/>
                  </a:path>
                </a:pathLst>
              </a:custGeom>
              <a:solidFill>
                <a:srgbClr val="0C0C0C">
                  <a:alpha val="6391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25"/>
              <p:cNvSpPr/>
              <p:nvPr/>
            </p:nvSpPr>
            <p:spPr>
              <a:xfrm>
                <a:off x="1623309" y="3108363"/>
                <a:ext cx="2998678" cy="913376"/>
              </a:xfrm>
              <a:custGeom>
                <a:rect b="b" l="l" r="r" t="t"/>
                <a:pathLst>
                  <a:path extrusionOk="0" h="1152525" w="3783821">
                    <a:moveTo>
                      <a:pt x="0" y="213297"/>
                    </a:moveTo>
                    <a:lnTo>
                      <a:pt x="2183621" y="0"/>
                    </a:lnTo>
                    <a:lnTo>
                      <a:pt x="3783821" y="695325"/>
                    </a:lnTo>
                    <a:lnTo>
                      <a:pt x="659621" y="1152525"/>
                    </a:lnTo>
                    <a:lnTo>
                      <a:pt x="0" y="213297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25"/>
              <p:cNvSpPr/>
              <p:nvPr/>
            </p:nvSpPr>
            <p:spPr>
              <a:xfrm>
                <a:off x="1243017" y="3783232"/>
                <a:ext cx="268261" cy="484729"/>
              </a:xfrm>
              <a:custGeom>
                <a:rect b="b" l="l" r="r" t="t"/>
                <a:pathLst>
                  <a:path extrusionOk="0" h="243277" w="160395">
                    <a:moveTo>
                      <a:pt x="0" y="124097"/>
                    </a:moveTo>
                    <a:lnTo>
                      <a:pt x="65314" y="0"/>
                    </a:lnTo>
                    <a:lnTo>
                      <a:pt x="160395" y="243277"/>
                    </a:lnTo>
                    <a:lnTo>
                      <a:pt x="0" y="124097"/>
                    </a:lnTo>
                    <a:close/>
                  </a:path>
                </a:pathLst>
              </a:custGeom>
              <a:solidFill>
                <a:srgbClr val="0C0C0C">
                  <a:alpha val="2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25"/>
              <p:cNvSpPr/>
              <p:nvPr/>
            </p:nvSpPr>
            <p:spPr>
              <a:xfrm>
                <a:off x="1270851" y="3274233"/>
                <a:ext cx="892470" cy="1887141"/>
              </a:xfrm>
              <a:custGeom>
                <a:rect b="b" l="l" r="r" t="t"/>
                <a:pathLst>
                  <a:path extrusionOk="0" h="2381250" w="1126145">
                    <a:moveTo>
                      <a:pt x="447675" y="0"/>
                    </a:moveTo>
                    <a:lnTo>
                      <a:pt x="1126145" y="935772"/>
                    </a:lnTo>
                    <a:lnTo>
                      <a:pt x="623887" y="2381250"/>
                    </a:lnTo>
                    <a:lnTo>
                      <a:pt x="0" y="571500"/>
                    </a:lnTo>
                    <a:lnTo>
                      <a:pt x="447675" y="0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25"/>
              <p:cNvSpPr/>
              <p:nvPr/>
            </p:nvSpPr>
            <p:spPr>
              <a:xfrm>
                <a:off x="1760918" y="3658746"/>
                <a:ext cx="3381756" cy="1502164"/>
              </a:xfrm>
              <a:custGeom>
                <a:rect b="b" l="l" r="r" t="t"/>
                <a:pathLst>
                  <a:path extrusionOk="0" h="1895475" w="4267200">
                    <a:moveTo>
                      <a:pt x="0" y="1895475"/>
                    </a:moveTo>
                    <a:lnTo>
                      <a:pt x="504825" y="438150"/>
                    </a:lnTo>
                    <a:lnTo>
                      <a:pt x="3609975" y="0"/>
                    </a:lnTo>
                    <a:lnTo>
                      <a:pt x="4267200" y="923925"/>
                    </a:lnTo>
                    <a:lnTo>
                      <a:pt x="0" y="1895475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25"/>
              <p:cNvSpPr/>
              <p:nvPr/>
            </p:nvSpPr>
            <p:spPr>
              <a:xfrm>
                <a:off x="2081181" y="2512890"/>
                <a:ext cx="1990353" cy="505838"/>
              </a:xfrm>
              <a:custGeom>
                <a:rect b="b" l="l" r="r" t="t"/>
                <a:pathLst>
                  <a:path extrusionOk="0" h="638281" w="2511486">
                    <a:moveTo>
                      <a:pt x="0" y="267280"/>
                    </a:moveTo>
                    <a:lnTo>
                      <a:pt x="376433" y="638281"/>
                    </a:lnTo>
                    <a:lnTo>
                      <a:pt x="2511486" y="540841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547D28"/>
                  </a:gs>
                  <a:gs pos="50000">
                    <a:srgbClr val="7AB73A"/>
                  </a:gs>
                  <a:gs pos="100000">
                    <a:srgbClr val="92DA46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25"/>
              <p:cNvSpPr/>
              <p:nvPr/>
            </p:nvSpPr>
            <p:spPr>
              <a:xfrm>
                <a:off x="3510399" y="3674020"/>
                <a:ext cx="1086993" cy="143423"/>
              </a:xfrm>
              <a:custGeom>
                <a:rect b="b" l="l" r="r" t="t"/>
                <a:pathLst>
                  <a:path extrusionOk="0" h="180975" w="1371600">
                    <a:moveTo>
                      <a:pt x="0" y="142875"/>
                    </a:moveTo>
                    <a:lnTo>
                      <a:pt x="1371600" y="180975"/>
                    </a:lnTo>
                    <a:lnTo>
                      <a:pt x="1295400" y="0"/>
                    </a:lnTo>
                    <a:lnTo>
                      <a:pt x="0" y="142875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25"/>
              <p:cNvSpPr/>
              <p:nvPr/>
            </p:nvSpPr>
            <p:spPr>
              <a:xfrm>
                <a:off x="1835305" y="3530764"/>
                <a:ext cx="286845" cy="618982"/>
              </a:xfrm>
              <a:custGeom>
                <a:rect b="b" l="l" r="r" t="t"/>
                <a:pathLst>
                  <a:path extrusionOk="0" h="781050" w="361950">
                    <a:moveTo>
                      <a:pt x="361950" y="495300"/>
                    </a:moveTo>
                    <a:lnTo>
                      <a:pt x="171450" y="781050"/>
                    </a:lnTo>
                    <a:lnTo>
                      <a:pt x="0" y="0"/>
                    </a:lnTo>
                    <a:lnTo>
                      <a:pt x="361950" y="495300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25"/>
              <p:cNvSpPr/>
              <p:nvPr/>
            </p:nvSpPr>
            <p:spPr>
              <a:xfrm>
                <a:off x="1727127" y="2706986"/>
                <a:ext cx="665137" cy="1250042"/>
              </a:xfrm>
              <a:custGeom>
                <a:rect b="b" l="l" r="r" t="t"/>
                <a:pathLst>
                  <a:path extrusionOk="0" h="1577340" w="839289">
                    <a:moveTo>
                      <a:pt x="466998" y="0"/>
                    </a:moveTo>
                    <a:lnTo>
                      <a:pt x="839289" y="378823"/>
                    </a:lnTo>
                    <a:lnTo>
                      <a:pt x="831547" y="399623"/>
                    </a:lnTo>
                    <a:lnTo>
                      <a:pt x="336369" y="1577340"/>
                    </a:lnTo>
                    <a:lnTo>
                      <a:pt x="0" y="653143"/>
                    </a:lnTo>
                    <a:lnTo>
                      <a:pt x="466998" y="0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5"/>
              <p:cNvSpPr/>
              <p:nvPr/>
            </p:nvSpPr>
            <p:spPr>
              <a:xfrm>
                <a:off x="1990804" y="2939643"/>
                <a:ext cx="2601019" cy="1011939"/>
              </a:xfrm>
              <a:custGeom>
                <a:rect b="b" l="l" r="r" t="t"/>
                <a:pathLst>
                  <a:path extrusionOk="0" h="1276894" w="3282043">
                    <a:moveTo>
                      <a:pt x="0" y="1276894"/>
                    </a:moveTo>
                    <a:lnTo>
                      <a:pt x="3282043" y="966651"/>
                    </a:lnTo>
                    <a:lnTo>
                      <a:pt x="2625635" y="0"/>
                    </a:lnTo>
                    <a:lnTo>
                      <a:pt x="499655" y="84909"/>
                    </a:lnTo>
                    <a:lnTo>
                      <a:pt x="0" y="1276894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13" name="Google Shape;313;p25"/>
              <p:cNvGrpSpPr/>
              <p:nvPr/>
            </p:nvGrpSpPr>
            <p:grpSpPr>
              <a:xfrm>
                <a:off x="2053959" y="1450779"/>
                <a:ext cx="2007594" cy="1676211"/>
                <a:chOff x="5445997" y="2184629"/>
                <a:chExt cx="1754890" cy="1465219"/>
              </a:xfrm>
            </p:grpSpPr>
            <p:sp>
              <p:nvSpPr>
                <p:cNvPr id="314" name="Google Shape;314;p25"/>
                <p:cNvSpPr/>
                <p:nvPr/>
              </p:nvSpPr>
              <p:spPr>
                <a:xfrm>
                  <a:off x="5804127" y="3492862"/>
                  <a:ext cx="798281" cy="156986"/>
                </a:xfrm>
                <a:custGeom>
                  <a:rect b="b" l="l" r="r" t="t"/>
                  <a:pathLst>
                    <a:path extrusionOk="0" h="226695" w="1152752">
                      <a:moveTo>
                        <a:pt x="0" y="20955"/>
                      </a:moveTo>
                      <a:lnTo>
                        <a:pt x="78377" y="226695"/>
                      </a:lnTo>
                      <a:lnTo>
                        <a:pt x="1152752" y="0"/>
                      </a:lnTo>
                      <a:lnTo>
                        <a:pt x="0" y="20955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5" name="Google Shape;315;p25"/>
                <p:cNvSpPr/>
                <p:nvPr/>
              </p:nvSpPr>
              <p:spPr>
                <a:xfrm>
                  <a:off x="5445997" y="3284407"/>
                  <a:ext cx="205797" cy="126644"/>
                </a:xfrm>
                <a:custGeom>
                  <a:rect b="b" l="l" r="r" t="t"/>
                  <a:pathLst>
                    <a:path extrusionOk="0" h="182880" w="297180">
                      <a:moveTo>
                        <a:pt x="0" y="124097"/>
                      </a:moveTo>
                      <a:lnTo>
                        <a:pt x="65314" y="0"/>
                      </a:lnTo>
                      <a:lnTo>
                        <a:pt x="297180" y="182880"/>
                      </a:lnTo>
                      <a:lnTo>
                        <a:pt x="0" y="124097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6" name="Google Shape;316;p25"/>
                <p:cNvSpPr/>
                <p:nvPr/>
              </p:nvSpPr>
              <p:spPr>
                <a:xfrm>
                  <a:off x="5844738" y="2184629"/>
                  <a:ext cx="1356149" cy="1353515"/>
                </a:xfrm>
                <a:custGeom>
                  <a:rect b="b" l="l" r="r" t="t"/>
                  <a:pathLst>
                    <a:path extrusionOk="0" h="1954534" w="1958338">
                      <a:moveTo>
                        <a:pt x="0" y="1954534"/>
                      </a:moveTo>
                      <a:lnTo>
                        <a:pt x="658822" y="0"/>
                      </a:lnTo>
                      <a:lnTo>
                        <a:pt x="1958338" y="1843822"/>
                      </a:lnTo>
                      <a:lnTo>
                        <a:pt x="0" y="195453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97B8C"/>
                    </a:gs>
                    <a:gs pos="50000">
                      <a:srgbClr val="22A8BF"/>
                    </a:gs>
                    <a:gs pos="100000">
                      <a:srgbClr val="2BD5F3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anchorCtr="1" anchor="b" bIns="2286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17" name="Google Shape;317;p25"/>
              <p:cNvSpPr/>
              <p:nvPr/>
            </p:nvSpPr>
            <p:spPr>
              <a:xfrm>
                <a:off x="2050261" y="1451896"/>
                <a:ext cx="988998" cy="1552074"/>
              </a:xfrm>
              <a:custGeom>
                <a:rect b="b" l="l" r="r" t="t"/>
                <a:pathLst>
                  <a:path extrusionOk="0" h="1958453" w="1247947">
                    <a:moveTo>
                      <a:pt x="588532" y="1958453"/>
                    </a:moveTo>
                    <a:lnTo>
                      <a:pt x="0" y="1598612"/>
                    </a:lnTo>
                    <a:lnTo>
                      <a:pt x="1247947" y="0"/>
                    </a:lnTo>
                    <a:lnTo>
                      <a:pt x="588532" y="1958453"/>
                    </a:lnTo>
                    <a:close/>
                  </a:path>
                </a:pathLst>
              </a:custGeom>
              <a:gradFill>
                <a:gsLst>
                  <a:gs pos="0">
                    <a:srgbClr val="197B8C"/>
                  </a:gs>
                  <a:gs pos="50000">
                    <a:srgbClr val="22A8BF"/>
                  </a:gs>
                  <a:gs pos="100000">
                    <a:srgbClr val="2BD5F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25"/>
              <p:cNvSpPr txBox="1"/>
              <p:nvPr/>
            </p:nvSpPr>
            <p:spPr>
              <a:xfrm rot="-314756">
                <a:off x="2861738" y="50184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19" name="Google Shape;319;p25"/>
              <p:cNvSpPr txBox="1"/>
              <p:nvPr/>
            </p:nvSpPr>
            <p:spPr>
              <a:xfrm rot="-667019">
                <a:off x="2664813" y="4089996"/>
                <a:ext cx="1450111" cy="3693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0" name="Google Shape;320;p25"/>
              <p:cNvSpPr txBox="1"/>
              <p:nvPr/>
            </p:nvSpPr>
            <p:spPr>
              <a:xfrm rot="-314756">
                <a:off x="2524112" y="31896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1" name="Google Shape;321;p25"/>
              <p:cNvSpPr txBox="1"/>
              <p:nvPr/>
            </p:nvSpPr>
            <p:spPr>
              <a:xfrm rot="-203867">
                <a:off x="2737706" y="2249326"/>
                <a:ext cx="966800" cy="6464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</a:t>
                </a:r>
                <a:endParaRPr sz="1100">
                  <a:latin typeface="Varela Round"/>
                  <a:ea typeface="Varela Round"/>
                  <a:cs typeface="Varela Round"/>
                  <a:sym typeface="Varela Round"/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</p:grpSp>
      </p:grpSp>
      <p:sp>
        <p:nvSpPr>
          <p:cNvPr id="322" name="Google Shape;322;p2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6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28" name="Google Shape;328;p26"/>
          <p:cNvGraphicFramePr/>
          <p:nvPr/>
        </p:nvGraphicFramePr>
        <p:xfrm>
          <a:off x="3024200" y="16787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{1C13EA2B-8B05-43F1-8707-15F290B421BB}</a:tableStyleId>
              </a:tblPr>
              <a:tblGrid>
                <a:gridCol w="1291825"/>
                <a:gridCol w="1291825"/>
                <a:gridCol w="1291825"/>
                <a:gridCol w="1291825"/>
              </a:tblGrid>
              <a:tr h="685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A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C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Yellow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7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Blue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30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Orange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24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16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29" name="Google Shape;329;p2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pa_linea_n-01.png" id="334" name="Google Shape;334;p27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294125" y="677150"/>
            <a:ext cx="8555749" cy="4323475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27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36" name="Google Shape;336;p27"/>
          <p:cNvSpPr/>
          <p:nvPr/>
        </p:nvSpPr>
        <p:spPr>
          <a:xfrm>
            <a:off x="1666875" y="1118625"/>
            <a:ext cx="819300" cy="786300"/>
          </a:xfrm>
          <a:prstGeom prst="wedgeEllipseCallout">
            <a:avLst>
              <a:gd fmla="val 1153" name="adj1"/>
              <a:gd fmla="val 66969" name="adj2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OUR OFFICE</a:t>
            </a:r>
            <a:endParaRPr b="1" sz="8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7" name="Google Shape;337;p27"/>
          <p:cNvSpPr/>
          <p:nvPr/>
        </p:nvSpPr>
        <p:spPr>
          <a:xfrm>
            <a:off x="1009650" y="2019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7"/>
          <p:cNvSpPr/>
          <p:nvPr/>
        </p:nvSpPr>
        <p:spPr>
          <a:xfrm>
            <a:off x="2714625" y="36291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7"/>
          <p:cNvSpPr/>
          <p:nvPr/>
        </p:nvSpPr>
        <p:spPr>
          <a:xfrm>
            <a:off x="3771900" y="185752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7"/>
          <p:cNvSpPr/>
          <p:nvPr/>
        </p:nvSpPr>
        <p:spPr>
          <a:xfrm>
            <a:off x="4448250" y="3924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7"/>
          <p:cNvSpPr/>
          <p:nvPr/>
        </p:nvSpPr>
        <p:spPr>
          <a:xfrm>
            <a:off x="6629400" y="234330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7"/>
          <p:cNvSpPr/>
          <p:nvPr/>
        </p:nvSpPr>
        <p:spPr>
          <a:xfrm>
            <a:off x="7581900" y="40863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8"/>
          <p:cNvSpPr txBox="1"/>
          <p:nvPr>
            <p:ph idx="4294967295" type="ctrTitle"/>
          </p:nvPr>
        </p:nvSpPr>
        <p:spPr>
          <a:xfrm>
            <a:off x="685800" y="18881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</a:t>
            </a:r>
            <a:endParaRPr b="1" sz="96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9" name="Google Shape;349;p28"/>
          <p:cNvSpPr txBox="1"/>
          <p:nvPr>
            <p:ph idx="4294967295" type="subTitle"/>
          </p:nvPr>
        </p:nvSpPr>
        <p:spPr>
          <a:xfrm>
            <a:off x="685800" y="29162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350" name="Google Shape;350;p28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9"/>
          <p:cNvSpPr txBox="1"/>
          <p:nvPr>
            <p:ph idx="4294967295" type="ctrTitle"/>
          </p:nvPr>
        </p:nvSpPr>
        <p:spPr>
          <a:xfrm>
            <a:off x="685800" y="4956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89,526,124$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6" name="Google Shape;356;p29"/>
          <p:cNvSpPr txBox="1"/>
          <p:nvPr>
            <p:ph idx="4294967295" type="subTitle"/>
          </p:nvPr>
        </p:nvSpPr>
        <p:spPr>
          <a:xfrm>
            <a:off x="685800" y="11065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That’s a lot of money</a:t>
            </a:r>
            <a:endParaRPr sz="2400"/>
          </a:p>
        </p:txBody>
      </p:sp>
      <p:sp>
        <p:nvSpPr>
          <p:cNvPr id="357" name="Google Shape;357;p29"/>
          <p:cNvSpPr txBox="1"/>
          <p:nvPr>
            <p:ph idx="4294967295" type="ctrTitle"/>
          </p:nvPr>
        </p:nvSpPr>
        <p:spPr>
          <a:xfrm>
            <a:off x="685800" y="35817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100%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8" name="Google Shape;358;p29"/>
          <p:cNvSpPr txBox="1"/>
          <p:nvPr>
            <p:ph idx="4294967295" type="subTitle"/>
          </p:nvPr>
        </p:nvSpPr>
        <p:spPr>
          <a:xfrm>
            <a:off x="685800" y="41926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Total success!</a:t>
            </a:r>
            <a:endParaRPr sz="2400"/>
          </a:p>
        </p:txBody>
      </p:sp>
      <p:sp>
        <p:nvSpPr>
          <p:cNvPr id="359" name="Google Shape;359;p29"/>
          <p:cNvSpPr txBox="1"/>
          <p:nvPr>
            <p:ph idx="4294967295" type="ctrTitle"/>
          </p:nvPr>
        </p:nvSpPr>
        <p:spPr>
          <a:xfrm>
            <a:off x="685800" y="203865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185,244 users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29"/>
          <p:cNvSpPr txBox="1"/>
          <p:nvPr>
            <p:ph idx="4294967295" type="subTitle"/>
          </p:nvPr>
        </p:nvSpPr>
        <p:spPr>
          <a:xfrm>
            <a:off x="685800" y="264955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And a lot of users</a:t>
            </a:r>
            <a:endParaRPr sz="2400"/>
          </a:p>
        </p:txBody>
      </p:sp>
      <p:sp>
        <p:nvSpPr>
          <p:cNvPr id="361" name="Google Shape;361;p2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6" name="Google Shape;366;p30"/>
          <p:cNvCxnSpPr/>
          <p:nvPr/>
        </p:nvCxnSpPr>
        <p:spPr>
          <a:xfrm>
            <a:off x="-4800" y="2571750"/>
            <a:ext cx="9153600" cy="0"/>
          </a:xfrm>
          <a:prstGeom prst="straightConnector1">
            <a:avLst/>
          </a:prstGeom>
          <a:noFill/>
          <a:ln cap="flat" cmpd="sng" w="9525">
            <a:solidFill>
              <a:srgbClr val="617A86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67" name="Google Shape;367;p30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sp>
        <p:nvSpPr>
          <p:cNvPr id="368" name="Google Shape;368;p30"/>
          <p:cNvSpPr/>
          <p:nvPr/>
        </p:nvSpPr>
        <p:spPr>
          <a:xfrm>
            <a:off x="189532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9" name="Google Shape;369;p30"/>
          <p:cNvCxnSpPr/>
          <p:nvPr/>
        </p:nvCxnSpPr>
        <p:spPr>
          <a:xfrm rot="10800000">
            <a:off x="210502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0" name="Google Shape;370;p30"/>
          <p:cNvSpPr/>
          <p:nvPr/>
        </p:nvSpPr>
        <p:spPr>
          <a:xfrm>
            <a:off x="4362450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0"/>
          <p:cNvSpPr/>
          <p:nvPr/>
        </p:nvSpPr>
        <p:spPr>
          <a:xfrm>
            <a:off x="682927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2" name="Google Shape;372;p30"/>
          <p:cNvCxnSpPr/>
          <p:nvPr/>
        </p:nvCxnSpPr>
        <p:spPr>
          <a:xfrm>
            <a:off x="4572000" y="2524125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373" name="Google Shape;373;p30"/>
          <p:cNvCxnSpPr/>
          <p:nvPr/>
        </p:nvCxnSpPr>
        <p:spPr>
          <a:xfrm rot="10800000">
            <a:off x="703897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4" name="Google Shape;374;p30"/>
          <p:cNvSpPr txBox="1"/>
          <p:nvPr/>
        </p:nvSpPr>
        <p:spPr>
          <a:xfrm>
            <a:off x="148117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first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5" name="Google Shape;375;p30"/>
          <p:cNvSpPr txBox="1"/>
          <p:nvPr/>
        </p:nvSpPr>
        <p:spPr>
          <a:xfrm>
            <a:off x="3948150" y="3346450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second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6" name="Google Shape;376;p30"/>
          <p:cNvSpPr txBox="1"/>
          <p:nvPr/>
        </p:nvSpPr>
        <p:spPr>
          <a:xfrm>
            <a:off x="641512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last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7" name="Google Shape;377;p3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83" name="Google Shape;383;p31"/>
          <p:cNvSpPr txBox="1"/>
          <p:nvPr>
            <p:ph idx="1" type="body"/>
          </p:nvPr>
        </p:nvSpPr>
        <p:spPr>
          <a:xfrm>
            <a:off x="2935875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4" name="Google Shape;384;p31"/>
          <p:cNvSpPr txBox="1"/>
          <p:nvPr>
            <p:ph idx="2" type="body"/>
          </p:nvPr>
        </p:nvSpPr>
        <p:spPr>
          <a:xfrm>
            <a:off x="4862768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5" name="Google Shape;385;p31"/>
          <p:cNvSpPr txBox="1"/>
          <p:nvPr>
            <p:ph idx="3" type="body"/>
          </p:nvPr>
        </p:nvSpPr>
        <p:spPr>
          <a:xfrm>
            <a:off x="6789661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6" name="Google Shape;386;p31"/>
          <p:cNvSpPr txBox="1"/>
          <p:nvPr>
            <p:ph idx="1" type="body"/>
          </p:nvPr>
        </p:nvSpPr>
        <p:spPr>
          <a:xfrm>
            <a:off x="2935875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7" name="Google Shape;387;p31"/>
          <p:cNvSpPr txBox="1"/>
          <p:nvPr>
            <p:ph idx="2" type="body"/>
          </p:nvPr>
        </p:nvSpPr>
        <p:spPr>
          <a:xfrm>
            <a:off x="4862768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8" name="Google Shape;388;p31"/>
          <p:cNvSpPr txBox="1"/>
          <p:nvPr>
            <p:ph idx="3" type="body"/>
          </p:nvPr>
        </p:nvSpPr>
        <p:spPr>
          <a:xfrm>
            <a:off x="6789661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Instructions for use</a:t>
            </a:r>
            <a:endParaRPr sz="3000"/>
          </a:p>
        </p:txBody>
      </p:sp>
      <p:sp>
        <p:nvSpPr>
          <p:cNvPr id="201" name="Google Shape;201;p14"/>
          <p:cNvSpPr txBox="1"/>
          <p:nvPr/>
        </p:nvSpPr>
        <p:spPr>
          <a:xfrm>
            <a:off x="2953325" y="1730550"/>
            <a:ext cx="23823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GOOGLE SLIDES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"Use as Google Slides Theme".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will get a copy of this document on your Google Drive and will be able to edit, add or delete slides.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have to be signed in to your Google account.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2" name="Google Shape;202;p14"/>
          <p:cNvSpPr txBox="1"/>
          <p:nvPr/>
        </p:nvSpPr>
        <p:spPr>
          <a:xfrm>
            <a:off x="5657958" y="1730550"/>
            <a:ext cx="24864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POWERPOINT®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"Download as PowerPoint template". You will get a .pptx file that you can edit in PowerPoint.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Remember to download and install the fonts used in this presentation (you’ll find the links to the font files needed in the </a:t>
            </a:r>
            <a:r>
              <a:rPr lang="en" sz="10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action="ppaction://hlinksldjump"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Presentation design slide</a:t>
            </a: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)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3" name="Google Shape;203;p14"/>
          <p:cNvSpPr txBox="1"/>
          <p:nvPr/>
        </p:nvSpPr>
        <p:spPr>
          <a:xfrm>
            <a:off x="2953325" y="4134525"/>
            <a:ext cx="5190900" cy="8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More info on how to use this template at </a:t>
            </a:r>
            <a:r>
              <a:rPr b="1"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www.slidescarnival.com/help-use-presentation-template</a:t>
            </a:r>
            <a:endParaRPr b="1"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This template is free to use under </a:t>
            </a:r>
            <a:r>
              <a:rPr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Creative Commons Attribution license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can keep the Credits slide or mention SlidesCarnival and other resources used in a slide footer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</a:t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4" name="Google Shape;204;p14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You can copy&amp;paste graphs from </a:t>
            </a:r>
            <a:r>
              <a:rPr lang="en" u="sng">
                <a:solidFill>
                  <a:srgbClr val="617A8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Google Sheets</a:t>
            </a:r>
            <a:endParaRPr>
              <a:solidFill>
                <a:srgbClr val="617A86"/>
              </a:solidFill>
            </a:endParaRPr>
          </a:p>
        </p:txBody>
      </p:sp>
      <p:pic>
        <p:nvPicPr>
          <p:cNvPr id="395" name="Google Shape;395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05150" y="735125"/>
            <a:ext cx="3733751" cy="3096774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3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3"/>
          <p:cNvSpPr/>
          <p:nvPr/>
        </p:nvSpPr>
        <p:spPr>
          <a:xfrm>
            <a:off x="3710416" y="395275"/>
            <a:ext cx="1723167" cy="3457530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3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Android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03" name="Google Shape;403;p33"/>
          <p:cNvSpPr/>
          <p:nvPr/>
        </p:nvSpPr>
        <p:spPr>
          <a:xfrm>
            <a:off x="3790577" y="685225"/>
            <a:ext cx="1568100" cy="2787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4" name="Google Shape;404;p3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4"/>
          <p:cNvSpPr/>
          <p:nvPr/>
        </p:nvSpPr>
        <p:spPr>
          <a:xfrm>
            <a:off x="3788232" y="501312"/>
            <a:ext cx="1590814" cy="3347752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34"/>
          <p:cNvSpPr/>
          <p:nvPr/>
        </p:nvSpPr>
        <p:spPr>
          <a:xfrm>
            <a:off x="3899464" y="979924"/>
            <a:ext cx="1364700" cy="24138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1" name="Google Shape;411;p34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iPhone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12" name="Google Shape;412;p3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5"/>
          <p:cNvSpPr/>
          <p:nvPr/>
        </p:nvSpPr>
        <p:spPr>
          <a:xfrm>
            <a:off x="3299799" y="285749"/>
            <a:ext cx="2554445" cy="361241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5"/>
          <p:cNvSpPr/>
          <p:nvPr/>
        </p:nvSpPr>
        <p:spPr>
          <a:xfrm>
            <a:off x="3471076" y="621678"/>
            <a:ext cx="2211900" cy="295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9" name="Google Shape;419;p35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Tablet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0" name="Google Shape;420;p3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36"/>
          <p:cNvSpPr/>
          <p:nvPr/>
        </p:nvSpPr>
        <p:spPr>
          <a:xfrm>
            <a:off x="2222325" y="250226"/>
            <a:ext cx="4699257" cy="3658425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36"/>
          <p:cNvSpPr/>
          <p:nvPr/>
        </p:nvSpPr>
        <p:spPr>
          <a:xfrm>
            <a:off x="2418946" y="442756"/>
            <a:ext cx="4305900" cy="27495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7" name="Google Shape;427;p36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Desktop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8" name="Google Shape;428;p3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7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Thanks!</a:t>
            </a:r>
            <a:endParaRPr sz="4800"/>
          </a:p>
        </p:txBody>
      </p:sp>
      <p:sp>
        <p:nvSpPr>
          <p:cNvPr id="434" name="Google Shape;434;p37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Any questions?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435" name="Google Shape;435;p37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 &amp; user@mail.me</a:t>
            </a:r>
            <a:endParaRPr sz="1400"/>
          </a:p>
        </p:txBody>
      </p:sp>
      <p:sp>
        <p:nvSpPr>
          <p:cNvPr id="436" name="Google Shape;436;p37"/>
          <p:cNvSpPr/>
          <p:nvPr/>
        </p:nvSpPr>
        <p:spPr>
          <a:xfrm>
            <a:off x="4073931" y="2091663"/>
            <a:ext cx="996143" cy="996143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3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43" name="Google Shape;443;p38"/>
          <p:cNvSpPr txBox="1"/>
          <p:nvPr>
            <p:ph idx="1" type="body"/>
          </p:nvPr>
        </p:nvSpPr>
        <p:spPr>
          <a:xfrm>
            <a:off x="2935875" y="1550150"/>
            <a:ext cx="5751000" cy="27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This presentation uses the following typographies and colors: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Titles: </a:t>
            </a:r>
            <a:r>
              <a:rPr b="1" lang="en" sz="1200"/>
              <a:t>Nixie One</a:t>
            </a:r>
            <a:endParaRPr b="1"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Body copy: </a:t>
            </a:r>
            <a:r>
              <a:rPr b="1" lang="en" sz="1200"/>
              <a:t>Varela Round</a:t>
            </a:r>
            <a:endParaRPr b="1"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 can download the fonts on these pages: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https://www.fontsquirrel.com/fonts/nixie-one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https://www.fontsquirrel.com/fonts/varela-round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Yellow </a:t>
            </a:r>
            <a:r>
              <a:rPr b="1" lang="en" sz="1200">
                <a:solidFill>
                  <a:srgbClr val="F8BB00"/>
                </a:solidFill>
              </a:rPr>
              <a:t>#f8bb00</a:t>
            </a:r>
            <a:r>
              <a:rPr lang="en" sz="1200"/>
              <a:t>		Orange </a:t>
            </a:r>
            <a:r>
              <a:rPr b="1" lang="en" sz="1200">
                <a:solidFill>
                  <a:srgbClr val="ED4A00"/>
                </a:solidFill>
              </a:rPr>
              <a:t>#ed4a00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Fucsia </a:t>
            </a:r>
            <a:r>
              <a:rPr b="1" lang="en" sz="1200">
                <a:solidFill>
                  <a:srgbClr val="E8004C"/>
                </a:solidFill>
              </a:rPr>
              <a:t>#e8004c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Blue </a:t>
            </a:r>
            <a:r>
              <a:rPr b="1" lang="en" sz="1200">
                <a:solidFill>
                  <a:srgbClr val="00ACC3"/>
                </a:solidFill>
              </a:rPr>
              <a:t>#00acc3		</a:t>
            </a:r>
            <a:r>
              <a:rPr lang="en" sz="1200"/>
              <a:t>Aqua </a:t>
            </a:r>
            <a:r>
              <a:rPr b="1" lang="en" sz="1200">
                <a:solidFill>
                  <a:srgbClr val="00D1C6"/>
                </a:solidFill>
              </a:rPr>
              <a:t>#00d1c6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Lime </a:t>
            </a:r>
            <a:r>
              <a:rPr b="1" lang="en" sz="1200">
                <a:solidFill>
                  <a:srgbClr val="BBCD00"/>
                </a:solidFill>
              </a:rPr>
              <a:t>#bbcd00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Green </a:t>
            </a:r>
            <a:r>
              <a:rPr b="1" lang="en" sz="1200">
                <a:solidFill>
                  <a:srgbClr val="65BB48"/>
                </a:solidFill>
              </a:rPr>
              <a:t>#65bb48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Gray </a:t>
            </a:r>
            <a:r>
              <a:rPr b="1" lang="en" sz="1200">
                <a:solidFill>
                  <a:srgbClr val="617A86"/>
                </a:solidFill>
              </a:rPr>
              <a:t>#617a86		</a:t>
            </a:r>
            <a:r>
              <a:rPr lang="en" sz="1200"/>
              <a:t>Light Gray </a:t>
            </a:r>
            <a:r>
              <a:rPr b="1" lang="en" sz="1200">
                <a:solidFill>
                  <a:srgbClr val="A1BECC"/>
                </a:solidFill>
              </a:rPr>
              <a:t>#a1becc</a:t>
            </a:r>
            <a:endParaRPr b="1" sz="1200">
              <a:solidFill>
                <a:srgbClr val="A1BE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3D85C6"/>
              </a:solidFill>
            </a:endParaRPr>
          </a:p>
        </p:txBody>
      </p:sp>
      <p:sp>
        <p:nvSpPr>
          <p:cNvPr id="444" name="Google Shape;444;p38"/>
          <p:cNvSpPr txBox="1"/>
          <p:nvPr/>
        </p:nvSpPr>
        <p:spPr>
          <a:xfrm>
            <a:off x="2935875" y="4096217"/>
            <a:ext cx="57510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45" name="Google Shape;445;p3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51" name="Google Shape;451;p39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Special thanks to all the people who made and released these awesome resources for free: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Presentation template by </a:t>
            </a:r>
            <a:r>
              <a:rPr lang="en" u="sng">
                <a:solidFill>
                  <a:srgbClr val="617A8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SlidesCarnival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Photographs by </a:t>
            </a:r>
            <a:r>
              <a:rPr lang="en" u="sng">
                <a:solidFill>
                  <a:srgbClr val="617A86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Unsplash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452" name="Google Shape;452;p3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1BECC"/>
        </a:solidFill>
      </p:bgPr>
    </p:bg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7" name="Google Shape;457;p40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458" name="Google Shape;458;p40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4" name="Google Shape;464;p40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465" name="Google Shape;465;p40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7" name="Google Shape;467;p40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468" name="Google Shape;468;p40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0" name="Google Shape;470;p40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40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2" name="Google Shape;472;p40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473" name="Google Shape;473;p40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6" name="Google Shape;476;p40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477" name="Google Shape;477;p40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1" name="Google Shape;481;p40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2" name="Google Shape;482;p40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483" name="Google Shape;483;p40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40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40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40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40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40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3" name="Google Shape;503;p40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504" name="Google Shape;504;p40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6" name="Google Shape;506;p40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507" name="Google Shape;507;p40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0" name="Google Shape;510;p40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511" name="Google Shape;511;p40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4" name="Google Shape;514;p40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15" name="Google Shape;515;p40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9" name="Google Shape;519;p40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40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40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40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3" name="Google Shape;523;p40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24" name="Google Shape;524;p40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6" name="Google Shape;526;p40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27" name="Google Shape;52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9" name="Google Shape;529;p40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30" name="Google Shape;530;p40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2" name="Google Shape;532;p40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33" name="Google Shape;533;p40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5" name="Google Shape;535;p40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36" name="Google Shape;536;p40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40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41" name="Google Shape;541;p40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3" name="Google Shape;543;p40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44" name="Google Shape;544;p40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7" name="Google Shape;547;p40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8" name="Google Shape;548;p40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49" name="Google Shape;549;p40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1" name="Google Shape;551;p40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552" name="Google Shape;552;p40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40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7" name="Google Shape;557;p40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558" name="Google Shape;558;p40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0" name="Google Shape;560;p40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561" name="Google Shape;561;p40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6" name="Google Shape;566;p40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567" name="Google Shape;567;p40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2" name="Google Shape;572;p40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573" name="Google Shape;573;p40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7" name="Google Shape;577;p40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40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40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0" name="Google Shape;580;p40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581" name="Google Shape;581;p40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0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584" name="Google Shape;584;p40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40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587" name="Google Shape;587;p40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40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0" name="Google Shape;590;p40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591" name="Google Shape;591;p40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3" name="Google Shape;593;p40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594" name="Google Shape;594;p40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9" name="Google Shape;599;p40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600" name="Google Shape;600;p40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2" name="Google Shape;602;p40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40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4" name="Google Shape;604;p40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605" name="Google Shape;605;p40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7" name="Google Shape;607;p40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608" name="Google Shape;608;p40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0" name="Google Shape;610;p40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1" name="Google Shape;611;p40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612" name="Google Shape;612;p40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0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4" name="Google Shape;614;p40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15" name="Google Shape;615;p40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0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40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8" name="Google Shape;618;p40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40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0" name="Google Shape;620;p40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21" name="Google Shape;621;p40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0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3" name="Google Shape;623;p40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24" name="Google Shape;624;p40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40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0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40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8" name="Google Shape;628;p40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29" name="Google Shape;629;p40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0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0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40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33" name="Google Shape;633;p40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40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40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36" name="Google Shape;636;p40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40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40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9" name="Google Shape;639;p40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40" name="Google Shape;640;p40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40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40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46" name="Google Shape;646;p40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8" name="Google Shape;648;p40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49" name="Google Shape;649;p40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0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0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40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4" name="Google Shape;654;p40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5" name="Google Shape;655;p40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656" name="Google Shape;656;p40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0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8" name="Google Shape;658;p40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659" name="Google Shape;659;p40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40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0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3" name="Google Shape;663;p40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4" name="Google Shape;664;p40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665" name="Google Shape;665;p40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0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0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669" name="Google Shape;669;p40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0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0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2" name="Google Shape;672;p40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40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40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5" name="Google Shape;675;p40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676" name="Google Shape;676;p40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9" name="Google Shape;679;p40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0" name="Google Shape;680;p40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681" name="Google Shape;681;p40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40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4" name="Google Shape;684;p40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5" name="Google Shape;685;p40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686" name="Google Shape;686;p40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0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0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0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40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1" name="Google Shape;691;p40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692" name="Google Shape;692;p40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0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5" name="Google Shape;695;p40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696" name="Google Shape;696;p40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40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40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9" name="Google Shape;699;p40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700" name="Google Shape;700;p40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5" name="Google Shape;705;p40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706" name="Google Shape;706;p40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0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40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40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1" name="Google Shape;711;p40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712" name="Google Shape;712;p40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4" name="Google Shape;714;p40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15" name="Google Shape;715;p40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40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" name="Google Shape;718;p40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1" name="Google Shape;721;p40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2" name="Google Shape;722;p40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23" name="Google Shape;723;p40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40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40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8" name="Google Shape;728;p40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29" name="Google Shape;729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30" name="Google Shape;730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31" name="Google Shape;731;p40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2" name="Google Shape;732;p40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33" name="Google Shape;733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5" name="Google Shape;735;p40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6" name="Google Shape;736;p40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37" name="Google Shape;73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9" name="Google Shape;739;p40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40"/>
          <p:cNvSpPr txBox="1"/>
          <p:nvPr/>
        </p:nvSpPr>
        <p:spPr>
          <a:xfrm>
            <a:off x="6248575" y="312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This means that you can: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Resize them without losing quality.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fill color and opacity.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line color, width and style.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Isn’t that nice? :)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Examples: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1" name="Google Shape;741;p4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6" name="Google Shape;746;p41"/>
          <p:cNvGrpSpPr/>
          <p:nvPr/>
        </p:nvGrpSpPr>
        <p:grpSpPr>
          <a:xfrm>
            <a:off x="3058888" y="1550127"/>
            <a:ext cx="445718" cy="445753"/>
            <a:chOff x="3706812" y="1035050"/>
            <a:chExt cx="4792662" cy="4787899"/>
          </a:xfrm>
        </p:grpSpPr>
        <p:sp>
          <p:nvSpPr>
            <p:cNvPr id="747" name="Google Shape;747;p41"/>
            <p:cNvSpPr/>
            <p:nvPr/>
          </p:nvSpPr>
          <p:spPr>
            <a:xfrm>
              <a:off x="5913437" y="4054475"/>
              <a:ext cx="2273299" cy="1746250"/>
            </a:xfrm>
            <a:custGeom>
              <a:rect b="b" l="l" r="r" t="t"/>
              <a:pathLst>
                <a:path extrusionOk="0" h="397" w="517">
                  <a:moveTo>
                    <a:pt x="517" y="117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39" y="77"/>
                    <a:pt x="158" y="129"/>
                    <a:pt x="68" y="1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83" y="397"/>
                    <a:pt x="83" y="397"/>
                    <a:pt x="83" y="397"/>
                  </a:cubicBezTo>
                  <a:cubicBezTo>
                    <a:pt x="265" y="383"/>
                    <a:pt x="429" y="277"/>
                    <a:pt x="517" y="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41"/>
            <p:cNvSpPr/>
            <p:nvPr/>
          </p:nvSpPr>
          <p:spPr>
            <a:xfrm>
              <a:off x="4137025" y="4141787"/>
              <a:ext cx="2019301" cy="1681162"/>
            </a:xfrm>
            <a:custGeom>
              <a:rect b="b" l="l" r="r" t="t"/>
              <a:pathLst>
                <a:path extrusionOk="0" h="382" w="459">
                  <a:moveTo>
                    <a:pt x="459" y="378"/>
                  </a:moveTo>
                  <a:cubicBezTo>
                    <a:pt x="376" y="254"/>
                    <a:pt x="376" y="254"/>
                    <a:pt x="376" y="254"/>
                  </a:cubicBezTo>
                  <a:cubicBezTo>
                    <a:pt x="445" y="118"/>
                    <a:pt x="445" y="118"/>
                    <a:pt x="445" y="118"/>
                  </a:cubicBezTo>
                  <a:cubicBezTo>
                    <a:pt x="355" y="117"/>
                    <a:pt x="270" y="73"/>
                    <a:pt x="218" y="0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04" y="294"/>
                    <a:pt x="277" y="382"/>
                    <a:pt x="459" y="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41"/>
            <p:cNvSpPr/>
            <p:nvPr/>
          </p:nvSpPr>
          <p:spPr>
            <a:xfrm>
              <a:off x="4014787" y="1057275"/>
              <a:ext cx="2276475" cy="1747837"/>
            </a:xfrm>
            <a:custGeom>
              <a:rect b="b" l="l" r="r" t="t"/>
              <a:pathLst>
                <a:path extrusionOk="0" h="397" w="518">
                  <a:moveTo>
                    <a:pt x="233" y="397"/>
                  </a:moveTo>
                  <a:cubicBezTo>
                    <a:pt x="279" y="320"/>
                    <a:pt x="359" y="268"/>
                    <a:pt x="449" y="260"/>
                  </a:cubicBezTo>
                  <a:cubicBezTo>
                    <a:pt x="518" y="125"/>
                    <a:pt x="518" y="125"/>
                    <a:pt x="518" y="12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52" y="14"/>
                    <a:pt x="88" y="120"/>
                    <a:pt x="0" y="280"/>
                  </a:cubicBezTo>
                  <a:cubicBezTo>
                    <a:pt x="149" y="270"/>
                    <a:pt x="149" y="270"/>
                    <a:pt x="149" y="270"/>
                  </a:cubicBezTo>
                  <a:lnTo>
                    <a:pt x="233" y="3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41"/>
            <p:cNvSpPr/>
            <p:nvPr/>
          </p:nvSpPr>
          <p:spPr>
            <a:xfrm>
              <a:off x="3706812" y="2355850"/>
              <a:ext cx="1323975" cy="2309812"/>
            </a:xfrm>
            <a:custGeom>
              <a:rect b="b" l="l" r="r" t="t"/>
              <a:pathLst>
                <a:path extrusionOk="0" h="525" w="301">
                  <a:moveTo>
                    <a:pt x="58" y="10"/>
                  </a:moveTo>
                  <a:cubicBezTo>
                    <a:pt x="18" y="93"/>
                    <a:pt x="0" y="186"/>
                    <a:pt x="5" y="278"/>
                  </a:cubicBezTo>
                  <a:cubicBezTo>
                    <a:pt x="11" y="366"/>
                    <a:pt x="38" y="451"/>
                    <a:pt x="83" y="525"/>
                  </a:cubicBezTo>
                  <a:cubicBezTo>
                    <a:pt x="149" y="391"/>
                    <a:pt x="149" y="391"/>
                    <a:pt x="149" y="391"/>
                  </a:cubicBezTo>
                  <a:cubicBezTo>
                    <a:pt x="301" y="382"/>
                    <a:pt x="301" y="382"/>
                    <a:pt x="301" y="382"/>
                  </a:cubicBezTo>
                  <a:cubicBezTo>
                    <a:pt x="280" y="346"/>
                    <a:pt x="268" y="304"/>
                    <a:pt x="265" y="262"/>
                  </a:cubicBezTo>
                  <a:cubicBezTo>
                    <a:pt x="262" y="215"/>
                    <a:pt x="271" y="169"/>
                    <a:pt x="290" y="1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58" y="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41"/>
            <p:cNvSpPr/>
            <p:nvPr/>
          </p:nvSpPr>
          <p:spPr>
            <a:xfrm>
              <a:off x="7170737" y="2192337"/>
              <a:ext cx="1328737" cy="2314575"/>
            </a:xfrm>
            <a:custGeom>
              <a:rect b="b" l="l" r="r" t="t"/>
              <a:pathLst>
                <a:path extrusionOk="0" h="526" w="302">
                  <a:moveTo>
                    <a:pt x="244" y="515"/>
                  </a:moveTo>
                  <a:cubicBezTo>
                    <a:pt x="284" y="432"/>
                    <a:pt x="302" y="340"/>
                    <a:pt x="296" y="247"/>
                  </a:cubicBezTo>
                  <a:cubicBezTo>
                    <a:pt x="290" y="159"/>
                    <a:pt x="263" y="74"/>
                    <a:pt x="218" y="0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1" y="180"/>
                    <a:pt x="33" y="221"/>
                    <a:pt x="36" y="264"/>
                  </a:cubicBezTo>
                  <a:cubicBezTo>
                    <a:pt x="39" y="310"/>
                    <a:pt x="30" y="357"/>
                    <a:pt x="11" y="399"/>
                  </a:cubicBezTo>
                  <a:cubicBezTo>
                    <a:pt x="94" y="526"/>
                    <a:pt x="94" y="526"/>
                    <a:pt x="94" y="526"/>
                  </a:cubicBezTo>
                  <a:lnTo>
                    <a:pt x="244" y="5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41"/>
            <p:cNvSpPr/>
            <p:nvPr/>
          </p:nvSpPr>
          <p:spPr>
            <a:xfrm>
              <a:off x="6045200" y="1035050"/>
              <a:ext cx="2019301" cy="1685925"/>
            </a:xfrm>
            <a:custGeom>
              <a:rect b="b" l="l" r="r" t="t"/>
              <a:pathLst>
                <a:path extrusionOk="0" h="383" w="459">
                  <a:moveTo>
                    <a:pt x="0" y="4"/>
                  </a:moveTo>
                  <a:cubicBezTo>
                    <a:pt x="83" y="128"/>
                    <a:pt x="83" y="128"/>
                    <a:pt x="83" y="128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04" y="265"/>
                    <a:pt x="189" y="309"/>
                    <a:pt x="241" y="383"/>
                  </a:cubicBezTo>
                  <a:cubicBezTo>
                    <a:pt x="393" y="374"/>
                    <a:pt x="393" y="374"/>
                    <a:pt x="393" y="374"/>
                  </a:cubicBezTo>
                  <a:cubicBezTo>
                    <a:pt x="459" y="239"/>
                    <a:pt x="459" y="239"/>
                    <a:pt x="459" y="239"/>
                  </a:cubicBezTo>
                  <a:cubicBezTo>
                    <a:pt x="356" y="89"/>
                    <a:pt x="182" y="0"/>
                    <a:pt x="0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3" name="Google Shape;753;p41"/>
          <p:cNvGrpSpPr/>
          <p:nvPr/>
        </p:nvGrpSpPr>
        <p:grpSpPr>
          <a:xfrm>
            <a:off x="1779393" y="1550157"/>
            <a:ext cx="443331" cy="445437"/>
            <a:chOff x="1400175" y="1220787"/>
            <a:chExt cx="4473575" cy="4476750"/>
          </a:xfrm>
        </p:grpSpPr>
        <p:sp>
          <p:nvSpPr>
            <p:cNvPr id="754" name="Google Shape;754;p41"/>
            <p:cNvSpPr/>
            <p:nvPr/>
          </p:nvSpPr>
          <p:spPr>
            <a:xfrm>
              <a:off x="1400175" y="3135312"/>
              <a:ext cx="2132011" cy="2562226"/>
            </a:xfrm>
            <a:custGeom>
              <a:rect b="b" l="l" r="r" t="t"/>
              <a:pathLst>
                <a:path extrusionOk="0" h="574" w="478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5" name="Google Shape;755;p41"/>
            <p:cNvSpPr/>
            <p:nvPr/>
          </p:nvSpPr>
          <p:spPr>
            <a:xfrm>
              <a:off x="3314700" y="3563937"/>
              <a:ext cx="2559050" cy="2133600"/>
            </a:xfrm>
            <a:custGeom>
              <a:rect b="b" l="l" r="r" t="t"/>
              <a:pathLst>
                <a:path extrusionOk="0" h="478" w="574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6" name="Google Shape;756;p41"/>
            <p:cNvSpPr/>
            <p:nvPr/>
          </p:nvSpPr>
          <p:spPr>
            <a:xfrm>
              <a:off x="3741737" y="1223962"/>
              <a:ext cx="2132011" cy="2559050"/>
            </a:xfrm>
            <a:custGeom>
              <a:rect b="b" l="l" r="r" t="t"/>
              <a:pathLst>
                <a:path extrusionOk="0" h="573" w="478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7" name="Google Shape;757;p41"/>
            <p:cNvSpPr/>
            <p:nvPr/>
          </p:nvSpPr>
          <p:spPr>
            <a:xfrm>
              <a:off x="1400175" y="1220787"/>
              <a:ext cx="2560637" cy="2133600"/>
            </a:xfrm>
            <a:custGeom>
              <a:rect b="b" l="l" r="r" t="t"/>
              <a:pathLst>
                <a:path extrusionOk="0" h="478" w="574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8" name="Google Shape;758;p41"/>
          <p:cNvGrpSpPr/>
          <p:nvPr/>
        </p:nvGrpSpPr>
        <p:grpSpPr>
          <a:xfrm>
            <a:off x="1138046" y="1550171"/>
            <a:ext cx="446045" cy="445465"/>
            <a:chOff x="1649412" y="927100"/>
            <a:chExt cx="5011737" cy="5016500"/>
          </a:xfrm>
        </p:grpSpPr>
        <p:sp>
          <p:nvSpPr>
            <p:cNvPr id="759" name="Google Shape;759;p41"/>
            <p:cNvSpPr/>
            <p:nvPr/>
          </p:nvSpPr>
          <p:spPr>
            <a:xfrm>
              <a:off x="2008187" y="4025900"/>
              <a:ext cx="4252913" cy="1917700"/>
            </a:xfrm>
            <a:custGeom>
              <a:rect b="b" l="l" r="r" t="t"/>
              <a:pathLst>
                <a:path extrusionOk="0" h="450" w="999">
                  <a:moveTo>
                    <a:pt x="715" y="15"/>
                  </a:moveTo>
                  <a:cubicBezTo>
                    <a:pt x="667" y="82"/>
                    <a:pt x="588" y="123"/>
                    <a:pt x="505" y="123"/>
                  </a:cubicBezTo>
                  <a:cubicBezTo>
                    <a:pt x="416" y="123"/>
                    <a:pt x="332" y="76"/>
                    <a:pt x="284" y="2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07" y="341"/>
                    <a:pt x="299" y="450"/>
                    <a:pt x="505" y="450"/>
                  </a:cubicBezTo>
                  <a:cubicBezTo>
                    <a:pt x="704" y="450"/>
                    <a:pt x="891" y="347"/>
                    <a:pt x="999" y="181"/>
                  </a:cubicBezTo>
                  <a:cubicBezTo>
                    <a:pt x="810" y="182"/>
                    <a:pt x="810" y="182"/>
                    <a:pt x="810" y="182"/>
                  </a:cubicBezTo>
                  <a:lnTo>
                    <a:pt x="715" y="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0" name="Google Shape;760;p41"/>
            <p:cNvSpPr/>
            <p:nvPr/>
          </p:nvSpPr>
          <p:spPr>
            <a:xfrm>
              <a:off x="4271962" y="931862"/>
              <a:ext cx="2389187" cy="3724276"/>
            </a:xfrm>
            <a:custGeom>
              <a:rect b="b" l="l" r="r" t="t"/>
              <a:pathLst>
                <a:path extrusionOk="0" h="874" w="561">
                  <a:moveTo>
                    <a:pt x="488" y="872"/>
                  </a:moveTo>
                  <a:cubicBezTo>
                    <a:pt x="536" y="786"/>
                    <a:pt x="561" y="687"/>
                    <a:pt x="561" y="588"/>
                  </a:cubicBezTo>
                  <a:cubicBezTo>
                    <a:pt x="561" y="273"/>
                    <a:pt x="313" y="15"/>
                    <a:pt x="1" y="0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31" y="342"/>
                    <a:pt x="233" y="453"/>
                    <a:pt x="233" y="588"/>
                  </a:cubicBezTo>
                  <a:cubicBezTo>
                    <a:pt x="233" y="630"/>
                    <a:pt x="223" y="671"/>
                    <a:pt x="204" y="708"/>
                  </a:cubicBezTo>
                  <a:cubicBezTo>
                    <a:pt x="298" y="874"/>
                    <a:pt x="298" y="874"/>
                    <a:pt x="298" y="874"/>
                  </a:cubicBezTo>
                  <a:lnTo>
                    <a:pt x="488" y="8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1" name="Google Shape;761;p41"/>
            <p:cNvSpPr/>
            <p:nvPr/>
          </p:nvSpPr>
          <p:spPr>
            <a:xfrm>
              <a:off x="1649412" y="927100"/>
              <a:ext cx="2870200" cy="3652836"/>
            </a:xfrm>
            <a:custGeom>
              <a:rect b="b" l="l" r="r" t="t"/>
              <a:pathLst>
                <a:path extrusionOk="0" h="857" w="674">
                  <a:moveTo>
                    <a:pt x="674" y="164"/>
                  </a:moveTo>
                  <a:cubicBezTo>
                    <a:pt x="578" y="0"/>
                    <a:pt x="578" y="0"/>
                    <a:pt x="578" y="0"/>
                  </a:cubicBezTo>
                  <a:cubicBezTo>
                    <a:pt x="258" y="6"/>
                    <a:pt x="0" y="268"/>
                    <a:pt x="0" y="589"/>
                  </a:cubicBezTo>
                  <a:cubicBezTo>
                    <a:pt x="0" y="682"/>
                    <a:pt x="22" y="775"/>
                    <a:pt x="65" y="857"/>
                  </a:cubicBezTo>
                  <a:cubicBezTo>
                    <a:pt x="158" y="693"/>
                    <a:pt x="158" y="693"/>
                    <a:pt x="158" y="693"/>
                  </a:cubicBezTo>
                  <a:cubicBezTo>
                    <a:pt x="350" y="695"/>
                    <a:pt x="350" y="695"/>
                    <a:pt x="350" y="695"/>
                  </a:cubicBezTo>
                  <a:cubicBezTo>
                    <a:pt x="335" y="661"/>
                    <a:pt x="328" y="625"/>
                    <a:pt x="328" y="589"/>
                  </a:cubicBezTo>
                  <a:cubicBezTo>
                    <a:pt x="328" y="449"/>
                    <a:pt x="439" y="334"/>
                    <a:pt x="577" y="328"/>
                  </a:cubicBezTo>
                  <a:lnTo>
                    <a:pt x="67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2" name="Google Shape;762;p41"/>
          <p:cNvGrpSpPr/>
          <p:nvPr/>
        </p:nvGrpSpPr>
        <p:grpSpPr>
          <a:xfrm>
            <a:off x="2418397" y="1550424"/>
            <a:ext cx="444870" cy="445286"/>
            <a:chOff x="1301750" y="920750"/>
            <a:chExt cx="5095875" cy="5100637"/>
          </a:xfrm>
        </p:grpSpPr>
        <p:sp>
          <p:nvSpPr>
            <p:cNvPr id="763" name="Google Shape;763;p41"/>
            <p:cNvSpPr/>
            <p:nvPr/>
          </p:nvSpPr>
          <p:spPr>
            <a:xfrm>
              <a:off x="1301750" y="2546350"/>
              <a:ext cx="1801812" cy="2917825"/>
            </a:xfrm>
            <a:custGeom>
              <a:rect b="b" l="l" r="r" t="t"/>
              <a:pathLst>
                <a:path extrusionOk="0" h="655" w="405">
                  <a:moveTo>
                    <a:pt x="321" y="207"/>
                  </a:moveTo>
                  <a:cubicBezTo>
                    <a:pt x="321" y="184"/>
                    <a:pt x="324" y="161"/>
                    <a:pt x="330" y="139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9" y="94"/>
                    <a:pt x="0" y="150"/>
                    <a:pt x="0" y="207"/>
                  </a:cubicBezTo>
                  <a:cubicBezTo>
                    <a:pt x="0" y="381"/>
                    <a:pt x="80" y="546"/>
                    <a:pt x="216" y="655"/>
                  </a:cubicBezTo>
                  <a:cubicBezTo>
                    <a:pt x="234" y="471"/>
                    <a:pt x="234" y="471"/>
                    <a:pt x="234" y="471"/>
                  </a:cubicBezTo>
                  <a:cubicBezTo>
                    <a:pt x="405" y="396"/>
                    <a:pt x="405" y="396"/>
                    <a:pt x="405" y="396"/>
                  </a:cubicBezTo>
                  <a:cubicBezTo>
                    <a:pt x="352" y="348"/>
                    <a:pt x="321" y="279"/>
                    <a:pt x="321" y="2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4" name="Google Shape;764;p41"/>
            <p:cNvSpPr/>
            <p:nvPr/>
          </p:nvSpPr>
          <p:spPr>
            <a:xfrm>
              <a:off x="2387600" y="4403725"/>
              <a:ext cx="2865436" cy="1617662"/>
            </a:xfrm>
            <a:custGeom>
              <a:rect b="b" l="l" r="r" t="t"/>
              <a:pathLst>
                <a:path extrusionOk="0" h="363" w="644">
                  <a:moveTo>
                    <a:pt x="644" y="268"/>
                  </a:moveTo>
                  <a:cubicBezTo>
                    <a:pt x="475" y="194"/>
                    <a:pt x="475" y="194"/>
                    <a:pt x="475" y="194"/>
                  </a:cubicBezTo>
                  <a:cubicBezTo>
                    <a:pt x="456" y="8"/>
                    <a:pt x="456" y="8"/>
                    <a:pt x="456" y="8"/>
                  </a:cubicBezTo>
                  <a:cubicBezTo>
                    <a:pt x="418" y="31"/>
                    <a:pt x="374" y="42"/>
                    <a:pt x="329" y="42"/>
                  </a:cubicBezTo>
                  <a:cubicBezTo>
                    <a:pt x="279" y="42"/>
                    <a:pt x="231" y="28"/>
                    <a:pt x="189" y="0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97" y="327"/>
                    <a:pt x="210" y="363"/>
                    <a:pt x="329" y="363"/>
                  </a:cubicBezTo>
                  <a:cubicBezTo>
                    <a:pt x="442" y="363"/>
                    <a:pt x="550" y="330"/>
                    <a:pt x="644" y="2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5" name="Google Shape;765;p41"/>
            <p:cNvSpPr/>
            <p:nvPr/>
          </p:nvSpPr>
          <p:spPr>
            <a:xfrm>
              <a:off x="4546600" y="2790825"/>
              <a:ext cx="1851025" cy="2717800"/>
            </a:xfrm>
            <a:custGeom>
              <a:rect b="b" l="l" r="r" t="t"/>
              <a:pathLst>
                <a:path extrusionOk="0" h="610" w="416">
                  <a:moveTo>
                    <a:pt x="416" y="152"/>
                  </a:moveTo>
                  <a:cubicBezTo>
                    <a:pt x="416" y="101"/>
                    <a:pt x="409" y="50"/>
                    <a:pt x="396" y="0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90" y="98"/>
                    <a:pt x="90" y="98"/>
                    <a:pt x="90" y="98"/>
                  </a:cubicBezTo>
                  <a:cubicBezTo>
                    <a:pt x="94" y="116"/>
                    <a:pt x="96" y="134"/>
                    <a:pt x="96" y="152"/>
                  </a:cubicBezTo>
                  <a:cubicBezTo>
                    <a:pt x="96" y="229"/>
                    <a:pt x="60" y="302"/>
                    <a:pt x="0" y="350"/>
                  </a:cubicBezTo>
                  <a:cubicBezTo>
                    <a:pt x="18" y="535"/>
                    <a:pt x="18" y="535"/>
                    <a:pt x="18" y="535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331" y="502"/>
                    <a:pt x="416" y="331"/>
                    <a:pt x="416" y="1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6" name="Google Shape;766;p41"/>
            <p:cNvSpPr/>
            <p:nvPr/>
          </p:nvSpPr>
          <p:spPr>
            <a:xfrm>
              <a:off x="3962400" y="925512"/>
              <a:ext cx="2297112" cy="2333625"/>
            </a:xfrm>
            <a:custGeom>
              <a:rect b="b" l="l" r="r" t="t"/>
              <a:pathLst>
                <a:path extrusionOk="0" h="524" w="516">
                  <a:moveTo>
                    <a:pt x="1" y="0"/>
                  </a:moveTo>
                  <a:cubicBezTo>
                    <a:pt x="94" y="159"/>
                    <a:pt x="94" y="159"/>
                    <a:pt x="94" y="159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5" y="330"/>
                    <a:pt x="178" y="393"/>
                    <a:pt x="211" y="484"/>
                  </a:cubicBezTo>
                  <a:cubicBezTo>
                    <a:pt x="393" y="524"/>
                    <a:pt x="393" y="524"/>
                    <a:pt x="393" y="524"/>
                  </a:cubicBezTo>
                  <a:cubicBezTo>
                    <a:pt x="516" y="385"/>
                    <a:pt x="516" y="385"/>
                    <a:pt x="516" y="385"/>
                  </a:cubicBezTo>
                  <a:cubicBezTo>
                    <a:pt x="439" y="162"/>
                    <a:pt x="235" y="1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7" name="Google Shape;767;p41"/>
            <p:cNvSpPr/>
            <p:nvPr/>
          </p:nvSpPr>
          <p:spPr>
            <a:xfrm>
              <a:off x="1466850" y="920750"/>
              <a:ext cx="2759074" cy="2097087"/>
            </a:xfrm>
            <a:custGeom>
              <a:rect b="b" l="l" r="r" t="t"/>
              <a:pathLst>
                <a:path extrusionOk="0" h="471" w="620">
                  <a:moveTo>
                    <a:pt x="526" y="320"/>
                  </a:moveTo>
                  <a:cubicBezTo>
                    <a:pt x="620" y="160"/>
                    <a:pt x="620" y="160"/>
                    <a:pt x="620" y="16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290" y="4"/>
                    <a:pt x="82" y="151"/>
                    <a:pt x="0" y="371"/>
                  </a:cubicBezTo>
                  <a:cubicBezTo>
                    <a:pt x="180" y="331"/>
                    <a:pt x="180" y="331"/>
                    <a:pt x="180" y="331"/>
                  </a:cubicBezTo>
                  <a:cubicBezTo>
                    <a:pt x="305" y="471"/>
                    <a:pt x="305" y="471"/>
                    <a:pt x="305" y="471"/>
                  </a:cubicBezTo>
                  <a:cubicBezTo>
                    <a:pt x="343" y="383"/>
                    <a:pt x="428" y="324"/>
                    <a:pt x="526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8" name="Google Shape;768;p41"/>
          <p:cNvGrpSpPr/>
          <p:nvPr/>
        </p:nvGrpSpPr>
        <p:grpSpPr>
          <a:xfrm>
            <a:off x="4341570" y="1550333"/>
            <a:ext cx="445621" cy="445591"/>
            <a:chOff x="5732756" y="2682276"/>
            <a:chExt cx="719905" cy="719856"/>
          </a:xfrm>
        </p:grpSpPr>
        <p:sp>
          <p:nvSpPr>
            <p:cNvPr id="769" name="Google Shape;769;p41"/>
            <p:cNvSpPr/>
            <p:nvPr/>
          </p:nvSpPr>
          <p:spPr>
            <a:xfrm>
              <a:off x="5732756" y="2682276"/>
              <a:ext cx="400276" cy="538927"/>
            </a:xfrm>
            <a:custGeom>
              <a:rect b="b" l="l" r="r" t="t"/>
              <a:pathLst>
                <a:path extrusionOk="0" h="902" w="670">
                  <a:moveTo>
                    <a:pt x="145" y="824"/>
                  </a:moveTo>
                  <a:cubicBezTo>
                    <a:pt x="138" y="813"/>
                    <a:pt x="137" y="799"/>
                    <a:pt x="142" y="786"/>
                  </a:cubicBezTo>
                  <a:cubicBezTo>
                    <a:pt x="149" y="767"/>
                    <a:pt x="164" y="751"/>
                    <a:pt x="185" y="739"/>
                  </a:cubicBezTo>
                  <a:cubicBezTo>
                    <a:pt x="205" y="727"/>
                    <a:pt x="227" y="722"/>
                    <a:pt x="247" y="725"/>
                  </a:cubicBezTo>
                  <a:cubicBezTo>
                    <a:pt x="260" y="727"/>
                    <a:pt x="272" y="735"/>
                    <a:pt x="278" y="747"/>
                  </a:cubicBezTo>
                  <a:cubicBezTo>
                    <a:pt x="285" y="758"/>
                    <a:pt x="286" y="773"/>
                    <a:pt x="281" y="786"/>
                  </a:cubicBezTo>
                  <a:cubicBezTo>
                    <a:pt x="365" y="737"/>
                    <a:pt x="365" y="737"/>
                    <a:pt x="365" y="737"/>
                  </a:cubicBezTo>
                  <a:cubicBezTo>
                    <a:pt x="342" y="697"/>
                    <a:pt x="329" y="651"/>
                    <a:pt x="329" y="602"/>
                  </a:cubicBezTo>
                  <a:cubicBezTo>
                    <a:pt x="329" y="459"/>
                    <a:pt x="440" y="342"/>
                    <a:pt x="580" y="330"/>
                  </a:cubicBezTo>
                  <a:cubicBezTo>
                    <a:pt x="580" y="202"/>
                    <a:pt x="580" y="202"/>
                    <a:pt x="580" y="202"/>
                  </a:cubicBezTo>
                  <a:cubicBezTo>
                    <a:pt x="581" y="199"/>
                    <a:pt x="584" y="195"/>
                    <a:pt x="589" y="195"/>
                  </a:cubicBezTo>
                  <a:cubicBezTo>
                    <a:pt x="598" y="194"/>
                    <a:pt x="606" y="195"/>
                    <a:pt x="611" y="202"/>
                  </a:cubicBezTo>
                  <a:cubicBezTo>
                    <a:pt x="614" y="207"/>
                    <a:pt x="616" y="212"/>
                    <a:pt x="619" y="216"/>
                  </a:cubicBezTo>
                  <a:cubicBezTo>
                    <a:pt x="628" y="230"/>
                    <a:pt x="645" y="232"/>
                    <a:pt x="656" y="219"/>
                  </a:cubicBezTo>
                  <a:cubicBezTo>
                    <a:pt x="666" y="207"/>
                    <a:pt x="670" y="189"/>
                    <a:pt x="669" y="172"/>
                  </a:cubicBezTo>
                  <a:cubicBezTo>
                    <a:pt x="670" y="156"/>
                    <a:pt x="666" y="138"/>
                    <a:pt x="656" y="126"/>
                  </a:cubicBezTo>
                  <a:cubicBezTo>
                    <a:pt x="645" y="113"/>
                    <a:pt x="628" y="115"/>
                    <a:pt x="619" y="129"/>
                  </a:cubicBezTo>
                  <a:cubicBezTo>
                    <a:pt x="616" y="133"/>
                    <a:pt x="614" y="138"/>
                    <a:pt x="611" y="143"/>
                  </a:cubicBezTo>
                  <a:cubicBezTo>
                    <a:pt x="606" y="150"/>
                    <a:pt x="598" y="151"/>
                    <a:pt x="589" y="150"/>
                  </a:cubicBezTo>
                  <a:cubicBezTo>
                    <a:pt x="584" y="150"/>
                    <a:pt x="581" y="146"/>
                    <a:pt x="580" y="142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258" y="12"/>
                    <a:pt x="0" y="277"/>
                    <a:pt x="0" y="602"/>
                  </a:cubicBezTo>
                  <a:cubicBezTo>
                    <a:pt x="0" y="711"/>
                    <a:pt x="29" y="814"/>
                    <a:pt x="79" y="902"/>
                  </a:cubicBezTo>
                  <a:cubicBezTo>
                    <a:pt x="177" y="845"/>
                    <a:pt x="177" y="845"/>
                    <a:pt x="177" y="845"/>
                  </a:cubicBezTo>
                  <a:cubicBezTo>
                    <a:pt x="163" y="843"/>
                    <a:pt x="151" y="836"/>
                    <a:pt x="145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41"/>
            <p:cNvSpPr/>
            <p:nvPr/>
          </p:nvSpPr>
          <p:spPr>
            <a:xfrm>
              <a:off x="6094186" y="2682276"/>
              <a:ext cx="358476" cy="531209"/>
            </a:xfrm>
            <a:custGeom>
              <a:rect b="b" l="l" r="r" t="t"/>
              <a:pathLst>
                <a:path extrusionOk="0" h="889" w="600">
                  <a:moveTo>
                    <a:pt x="35" y="95"/>
                  </a:moveTo>
                  <a:cubicBezTo>
                    <a:pt x="48" y="95"/>
                    <a:pt x="60" y="101"/>
                    <a:pt x="69" y="112"/>
                  </a:cubicBezTo>
                  <a:cubicBezTo>
                    <a:pt x="82" y="127"/>
                    <a:pt x="88" y="149"/>
                    <a:pt x="88" y="172"/>
                  </a:cubicBezTo>
                  <a:cubicBezTo>
                    <a:pt x="88" y="196"/>
                    <a:pt x="82" y="218"/>
                    <a:pt x="69" y="233"/>
                  </a:cubicBezTo>
                  <a:cubicBezTo>
                    <a:pt x="60" y="244"/>
                    <a:pt x="48" y="250"/>
                    <a:pt x="35" y="250"/>
                  </a:cubicBezTo>
                  <a:cubicBezTo>
                    <a:pt x="21" y="250"/>
                    <a:pt x="8" y="243"/>
                    <a:pt x="0" y="23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150" y="331"/>
                    <a:pt x="271" y="452"/>
                    <a:pt x="271" y="602"/>
                  </a:cubicBezTo>
                  <a:cubicBezTo>
                    <a:pt x="271" y="644"/>
                    <a:pt x="261" y="684"/>
                    <a:pt x="245" y="719"/>
                  </a:cubicBezTo>
                  <a:cubicBezTo>
                    <a:pt x="355" y="783"/>
                    <a:pt x="355" y="783"/>
                    <a:pt x="355" y="783"/>
                  </a:cubicBezTo>
                  <a:cubicBezTo>
                    <a:pt x="358" y="786"/>
                    <a:pt x="359" y="791"/>
                    <a:pt x="357" y="795"/>
                  </a:cubicBezTo>
                  <a:cubicBezTo>
                    <a:pt x="353" y="802"/>
                    <a:pt x="349" y="809"/>
                    <a:pt x="340" y="810"/>
                  </a:cubicBezTo>
                  <a:cubicBezTo>
                    <a:pt x="334" y="810"/>
                    <a:pt x="329" y="810"/>
                    <a:pt x="324" y="810"/>
                  </a:cubicBezTo>
                  <a:cubicBezTo>
                    <a:pt x="307" y="810"/>
                    <a:pt x="297" y="825"/>
                    <a:pt x="303" y="840"/>
                  </a:cubicBezTo>
                  <a:cubicBezTo>
                    <a:pt x="309" y="855"/>
                    <a:pt x="322" y="868"/>
                    <a:pt x="336" y="875"/>
                  </a:cubicBezTo>
                  <a:cubicBezTo>
                    <a:pt x="350" y="884"/>
                    <a:pt x="368" y="889"/>
                    <a:pt x="384" y="887"/>
                  </a:cubicBezTo>
                  <a:cubicBezTo>
                    <a:pt x="400" y="884"/>
                    <a:pt x="407" y="868"/>
                    <a:pt x="399" y="854"/>
                  </a:cubicBezTo>
                  <a:cubicBezTo>
                    <a:pt x="397" y="849"/>
                    <a:pt x="394" y="845"/>
                    <a:pt x="391" y="840"/>
                  </a:cubicBezTo>
                  <a:cubicBezTo>
                    <a:pt x="387" y="831"/>
                    <a:pt x="391" y="824"/>
                    <a:pt x="396" y="817"/>
                  </a:cubicBezTo>
                  <a:cubicBezTo>
                    <a:pt x="398" y="813"/>
                    <a:pt x="403" y="812"/>
                    <a:pt x="407" y="813"/>
                  </a:cubicBezTo>
                  <a:cubicBezTo>
                    <a:pt x="530" y="884"/>
                    <a:pt x="530" y="884"/>
                    <a:pt x="530" y="884"/>
                  </a:cubicBezTo>
                  <a:cubicBezTo>
                    <a:pt x="575" y="800"/>
                    <a:pt x="600" y="704"/>
                    <a:pt x="600" y="602"/>
                  </a:cubicBezTo>
                  <a:cubicBezTo>
                    <a:pt x="600" y="271"/>
                    <a:pt x="331" y="1"/>
                    <a:pt x="0" y="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8" y="102"/>
                    <a:pt x="21" y="95"/>
                    <a:pt x="35" y="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1" name="Google Shape;771;p41"/>
            <p:cNvSpPr/>
            <p:nvPr/>
          </p:nvSpPr>
          <p:spPr>
            <a:xfrm>
              <a:off x="5787732" y="3124950"/>
              <a:ext cx="616090" cy="277182"/>
            </a:xfrm>
            <a:custGeom>
              <a:rect b="b" l="l" r="r" t="t"/>
              <a:pathLst>
                <a:path extrusionOk="0" h="464" w="1031">
                  <a:moveTo>
                    <a:pt x="931" y="147"/>
                  </a:moveTo>
                  <a:cubicBezTo>
                    <a:pt x="925" y="159"/>
                    <a:pt x="913" y="166"/>
                    <a:pt x="900" y="169"/>
                  </a:cubicBezTo>
                  <a:cubicBezTo>
                    <a:pt x="880" y="172"/>
                    <a:pt x="858" y="167"/>
                    <a:pt x="838" y="155"/>
                  </a:cubicBezTo>
                  <a:cubicBezTo>
                    <a:pt x="817" y="143"/>
                    <a:pt x="801" y="127"/>
                    <a:pt x="795" y="108"/>
                  </a:cubicBezTo>
                  <a:cubicBezTo>
                    <a:pt x="790" y="95"/>
                    <a:pt x="791" y="81"/>
                    <a:pt x="797" y="70"/>
                  </a:cubicBezTo>
                  <a:cubicBezTo>
                    <a:pt x="804" y="58"/>
                    <a:pt x="816" y="50"/>
                    <a:pt x="830" y="48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98" y="81"/>
                    <a:pt x="611" y="135"/>
                    <a:pt x="510" y="135"/>
                  </a:cubicBezTo>
                  <a:cubicBezTo>
                    <a:pt x="417" y="135"/>
                    <a:pt x="335" y="88"/>
                    <a:pt x="286" y="17"/>
                  </a:cubicBezTo>
                  <a:cubicBezTo>
                    <a:pt x="175" y="81"/>
                    <a:pt x="175" y="81"/>
                    <a:pt x="175" y="81"/>
                  </a:cubicBezTo>
                  <a:cubicBezTo>
                    <a:pt x="171" y="82"/>
                    <a:pt x="167" y="81"/>
                    <a:pt x="164" y="77"/>
                  </a:cubicBezTo>
                  <a:cubicBezTo>
                    <a:pt x="159" y="70"/>
                    <a:pt x="156" y="63"/>
                    <a:pt x="160" y="54"/>
                  </a:cubicBezTo>
                  <a:cubicBezTo>
                    <a:pt x="162" y="49"/>
                    <a:pt x="165" y="45"/>
                    <a:pt x="168" y="40"/>
                  </a:cubicBezTo>
                  <a:cubicBezTo>
                    <a:pt x="175" y="26"/>
                    <a:pt x="168" y="10"/>
                    <a:pt x="152" y="7"/>
                  </a:cubicBezTo>
                  <a:cubicBezTo>
                    <a:pt x="136" y="5"/>
                    <a:pt x="119" y="10"/>
                    <a:pt x="105" y="18"/>
                  </a:cubicBezTo>
                  <a:cubicBezTo>
                    <a:pt x="90" y="26"/>
                    <a:pt x="77" y="39"/>
                    <a:pt x="71" y="54"/>
                  </a:cubicBezTo>
                  <a:cubicBezTo>
                    <a:pt x="66" y="69"/>
                    <a:pt x="76" y="83"/>
                    <a:pt x="92" y="84"/>
                  </a:cubicBezTo>
                  <a:cubicBezTo>
                    <a:pt x="97" y="84"/>
                    <a:pt x="103" y="83"/>
                    <a:pt x="108" y="84"/>
                  </a:cubicBezTo>
                  <a:cubicBezTo>
                    <a:pt x="117" y="85"/>
                    <a:pt x="121" y="92"/>
                    <a:pt x="126" y="99"/>
                  </a:cubicBezTo>
                  <a:cubicBezTo>
                    <a:pt x="128" y="103"/>
                    <a:pt x="126" y="108"/>
                    <a:pt x="123" y="11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07" y="351"/>
                    <a:pt x="296" y="464"/>
                    <a:pt x="510" y="464"/>
                  </a:cubicBezTo>
                  <a:cubicBezTo>
                    <a:pt x="733" y="464"/>
                    <a:pt x="927" y="344"/>
                    <a:pt x="1031" y="165"/>
                  </a:cubicBezTo>
                  <a:cubicBezTo>
                    <a:pt x="934" y="108"/>
                    <a:pt x="934" y="108"/>
                    <a:pt x="934" y="108"/>
                  </a:cubicBezTo>
                  <a:cubicBezTo>
                    <a:pt x="939" y="121"/>
                    <a:pt x="938" y="136"/>
                    <a:pt x="931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2" name="Google Shape;772;p41"/>
          <p:cNvGrpSpPr/>
          <p:nvPr/>
        </p:nvGrpSpPr>
        <p:grpSpPr>
          <a:xfrm>
            <a:off x="4982887" y="1550327"/>
            <a:ext cx="445627" cy="445604"/>
            <a:chOff x="6768809" y="2682265"/>
            <a:chExt cx="719915" cy="719877"/>
          </a:xfrm>
        </p:grpSpPr>
        <p:sp>
          <p:nvSpPr>
            <p:cNvPr id="773" name="Google Shape;773;p41"/>
            <p:cNvSpPr/>
            <p:nvPr/>
          </p:nvSpPr>
          <p:spPr>
            <a:xfrm>
              <a:off x="6768809" y="2682954"/>
              <a:ext cx="400157" cy="358101"/>
            </a:xfrm>
            <a:custGeom>
              <a:rect b="b" l="l" r="r" t="t"/>
              <a:pathLst>
                <a:path extrusionOk="0" h="571" w="638">
                  <a:moveTo>
                    <a:pt x="91" y="538"/>
                  </a:moveTo>
                  <a:cubicBezTo>
                    <a:pt x="91" y="525"/>
                    <a:pt x="97" y="513"/>
                    <a:pt x="107" y="505"/>
                  </a:cubicBezTo>
                  <a:cubicBezTo>
                    <a:pt x="121" y="493"/>
                    <a:pt x="142" y="486"/>
                    <a:pt x="164" y="487"/>
                  </a:cubicBezTo>
                  <a:cubicBezTo>
                    <a:pt x="187" y="486"/>
                    <a:pt x="208" y="493"/>
                    <a:pt x="222" y="505"/>
                  </a:cubicBezTo>
                  <a:cubicBezTo>
                    <a:pt x="232" y="513"/>
                    <a:pt x="238" y="525"/>
                    <a:pt x="238" y="538"/>
                  </a:cubicBezTo>
                  <a:cubicBezTo>
                    <a:pt x="238" y="551"/>
                    <a:pt x="232" y="563"/>
                    <a:pt x="221" y="571"/>
                  </a:cubicBezTo>
                  <a:cubicBezTo>
                    <a:pt x="314" y="571"/>
                    <a:pt x="314" y="571"/>
                    <a:pt x="314" y="571"/>
                  </a:cubicBezTo>
                  <a:cubicBezTo>
                    <a:pt x="315" y="435"/>
                    <a:pt x="420" y="325"/>
                    <a:pt x="552" y="314"/>
                  </a:cubicBezTo>
                  <a:cubicBezTo>
                    <a:pt x="552" y="192"/>
                    <a:pt x="552" y="192"/>
                    <a:pt x="552" y="192"/>
                  </a:cubicBezTo>
                  <a:cubicBezTo>
                    <a:pt x="554" y="189"/>
                    <a:pt x="557" y="185"/>
                    <a:pt x="561" y="185"/>
                  </a:cubicBezTo>
                  <a:cubicBezTo>
                    <a:pt x="569" y="184"/>
                    <a:pt x="577" y="184"/>
                    <a:pt x="582" y="192"/>
                  </a:cubicBezTo>
                  <a:cubicBezTo>
                    <a:pt x="585" y="196"/>
                    <a:pt x="587" y="201"/>
                    <a:pt x="590" y="205"/>
                  </a:cubicBezTo>
                  <a:cubicBezTo>
                    <a:pt x="598" y="218"/>
                    <a:pt x="615" y="220"/>
                    <a:pt x="625" y="208"/>
                  </a:cubicBezTo>
                  <a:cubicBezTo>
                    <a:pt x="634" y="196"/>
                    <a:pt x="638" y="179"/>
                    <a:pt x="638" y="163"/>
                  </a:cubicBezTo>
                  <a:cubicBezTo>
                    <a:pt x="638" y="148"/>
                    <a:pt x="634" y="131"/>
                    <a:pt x="625" y="119"/>
                  </a:cubicBezTo>
                  <a:cubicBezTo>
                    <a:pt x="615" y="107"/>
                    <a:pt x="598" y="109"/>
                    <a:pt x="590" y="122"/>
                  </a:cubicBezTo>
                  <a:cubicBezTo>
                    <a:pt x="587" y="126"/>
                    <a:pt x="585" y="131"/>
                    <a:pt x="582" y="135"/>
                  </a:cubicBezTo>
                  <a:cubicBezTo>
                    <a:pt x="577" y="142"/>
                    <a:pt x="569" y="143"/>
                    <a:pt x="561" y="142"/>
                  </a:cubicBezTo>
                  <a:cubicBezTo>
                    <a:pt x="557" y="142"/>
                    <a:pt x="554" y="138"/>
                    <a:pt x="552" y="135"/>
                  </a:cubicBezTo>
                  <a:cubicBezTo>
                    <a:pt x="552" y="0"/>
                    <a:pt x="552" y="0"/>
                    <a:pt x="552" y="0"/>
                  </a:cubicBezTo>
                  <a:cubicBezTo>
                    <a:pt x="246" y="11"/>
                    <a:pt x="1" y="262"/>
                    <a:pt x="0" y="571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97" y="563"/>
                    <a:pt x="91" y="551"/>
                    <a:pt x="91" y="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4" name="Google Shape;774;p41"/>
            <p:cNvSpPr/>
            <p:nvPr/>
          </p:nvSpPr>
          <p:spPr>
            <a:xfrm>
              <a:off x="6768809" y="3002032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539" y="547"/>
                  </a:moveTo>
                  <a:cubicBezTo>
                    <a:pt x="526" y="547"/>
                    <a:pt x="514" y="542"/>
                    <a:pt x="506" y="532"/>
                  </a:cubicBezTo>
                  <a:cubicBezTo>
                    <a:pt x="494" y="517"/>
                    <a:pt x="487" y="497"/>
                    <a:pt x="488" y="474"/>
                  </a:cubicBezTo>
                  <a:cubicBezTo>
                    <a:pt x="487" y="451"/>
                    <a:pt x="494" y="431"/>
                    <a:pt x="506" y="416"/>
                  </a:cubicBezTo>
                  <a:cubicBezTo>
                    <a:pt x="514" y="406"/>
                    <a:pt x="526" y="400"/>
                    <a:pt x="539" y="400"/>
                  </a:cubicBezTo>
                  <a:cubicBezTo>
                    <a:pt x="551" y="400"/>
                    <a:pt x="564" y="406"/>
                    <a:pt x="572" y="417"/>
                  </a:cubicBezTo>
                  <a:cubicBezTo>
                    <a:pt x="572" y="324"/>
                    <a:pt x="572" y="324"/>
                    <a:pt x="572" y="324"/>
                  </a:cubicBezTo>
                  <a:cubicBezTo>
                    <a:pt x="436" y="323"/>
                    <a:pt x="325" y="219"/>
                    <a:pt x="315" y="86"/>
                  </a:cubicBezTo>
                  <a:cubicBezTo>
                    <a:pt x="193" y="86"/>
                    <a:pt x="193" y="86"/>
                    <a:pt x="193" y="86"/>
                  </a:cubicBezTo>
                  <a:cubicBezTo>
                    <a:pt x="189" y="84"/>
                    <a:pt x="186" y="81"/>
                    <a:pt x="186" y="77"/>
                  </a:cubicBezTo>
                  <a:cubicBezTo>
                    <a:pt x="185" y="69"/>
                    <a:pt x="185" y="61"/>
                    <a:pt x="193" y="56"/>
                  </a:cubicBezTo>
                  <a:cubicBezTo>
                    <a:pt x="197" y="53"/>
                    <a:pt x="202" y="51"/>
                    <a:pt x="206" y="48"/>
                  </a:cubicBezTo>
                  <a:cubicBezTo>
                    <a:pt x="219" y="40"/>
                    <a:pt x="221" y="23"/>
                    <a:pt x="209" y="13"/>
                  </a:cubicBezTo>
                  <a:cubicBezTo>
                    <a:pt x="197" y="4"/>
                    <a:pt x="180" y="0"/>
                    <a:pt x="164" y="0"/>
                  </a:cubicBezTo>
                  <a:cubicBezTo>
                    <a:pt x="149" y="0"/>
                    <a:pt x="132" y="4"/>
                    <a:pt x="120" y="13"/>
                  </a:cubicBezTo>
                  <a:cubicBezTo>
                    <a:pt x="108" y="23"/>
                    <a:pt x="109" y="40"/>
                    <a:pt x="123" y="48"/>
                  </a:cubicBezTo>
                  <a:cubicBezTo>
                    <a:pt x="127" y="51"/>
                    <a:pt x="132" y="53"/>
                    <a:pt x="136" y="56"/>
                  </a:cubicBezTo>
                  <a:cubicBezTo>
                    <a:pt x="143" y="61"/>
                    <a:pt x="143" y="69"/>
                    <a:pt x="143" y="77"/>
                  </a:cubicBezTo>
                  <a:cubicBezTo>
                    <a:pt x="143" y="81"/>
                    <a:pt x="139" y="84"/>
                    <a:pt x="136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2" y="392"/>
                    <a:pt x="263" y="637"/>
                    <a:pt x="572" y="638"/>
                  </a:cubicBezTo>
                  <a:cubicBezTo>
                    <a:pt x="572" y="531"/>
                    <a:pt x="572" y="531"/>
                    <a:pt x="572" y="531"/>
                  </a:cubicBezTo>
                  <a:cubicBezTo>
                    <a:pt x="564" y="541"/>
                    <a:pt x="551" y="547"/>
                    <a:pt x="53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5" name="Google Shape;775;p41"/>
            <p:cNvSpPr/>
            <p:nvPr/>
          </p:nvSpPr>
          <p:spPr>
            <a:xfrm>
              <a:off x="7129915" y="2682265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33" y="91"/>
                  </a:moveTo>
                  <a:cubicBezTo>
                    <a:pt x="46" y="91"/>
                    <a:pt x="58" y="97"/>
                    <a:pt x="66" y="107"/>
                  </a:cubicBezTo>
                  <a:cubicBezTo>
                    <a:pt x="78" y="121"/>
                    <a:pt x="85" y="142"/>
                    <a:pt x="84" y="164"/>
                  </a:cubicBezTo>
                  <a:cubicBezTo>
                    <a:pt x="85" y="187"/>
                    <a:pt x="78" y="208"/>
                    <a:pt x="66" y="222"/>
                  </a:cubicBezTo>
                  <a:cubicBezTo>
                    <a:pt x="58" y="232"/>
                    <a:pt x="46" y="238"/>
                    <a:pt x="33" y="238"/>
                  </a:cubicBezTo>
                  <a:cubicBezTo>
                    <a:pt x="21" y="238"/>
                    <a:pt x="8" y="232"/>
                    <a:pt x="0" y="222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136" y="315"/>
                    <a:pt x="247" y="420"/>
                    <a:pt x="257" y="553"/>
                  </a:cubicBezTo>
                  <a:cubicBezTo>
                    <a:pt x="379" y="553"/>
                    <a:pt x="379" y="553"/>
                    <a:pt x="379" y="553"/>
                  </a:cubicBezTo>
                  <a:cubicBezTo>
                    <a:pt x="383" y="554"/>
                    <a:pt x="386" y="557"/>
                    <a:pt x="386" y="561"/>
                  </a:cubicBezTo>
                  <a:cubicBezTo>
                    <a:pt x="387" y="570"/>
                    <a:pt x="387" y="577"/>
                    <a:pt x="379" y="582"/>
                  </a:cubicBezTo>
                  <a:cubicBezTo>
                    <a:pt x="375" y="585"/>
                    <a:pt x="370" y="587"/>
                    <a:pt x="366" y="590"/>
                  </a:cubicBezTo>
                  <a:cubicBezTo>
                    <a:pt x="353" y="598"/>
                    <a:pt x="351" y="615"/>
                    <a:pt x="363" y="625"/>
                  </a:cubicBezTo>
                  <a:cubicBezTo>
                    <a:pt x="375" y="635"/>
                    <a:pt x="392" y="638"/>
                    <a:pt x="408" y="638"/>
                  </a:cubicBezTo>
                  <a:cubicBezTo>
                    <a:pt x="423" y="638"/>
                    <a:pt x="440" y="635"/>
                    <a:pt x="452" y="625"/>
                  </a:cubicBezTo>
                  <a:cubicBezTo>
                    <a:pt x="464" y="615"/>
                    <a:pt x="463" y="598"/>
                    <a:pt x="449" y="590"/>
                  </a:cubicBezTo>
                  <a:cubicBezTo>
                    <a:pt x="445" y="587"/>
                    <a:pt x="440" y="585"/>
                    <a:pt x="436" y="582"/>
                  </a:cubicBezTo>
                  <a:cubicBezTo>
                    <a:pt x="429" y="577"/>
                    <a:pt x="429" y="570"/>
                    <a:pt x="429" y="561"/>
                  </a:cubicBezTo>
                  <a:cubicBezTo>
                    <a:pt x="429" y="557"/>
                    <a:pt x="433" y="554"/>
                    <a:pt x="436" y="553"/>
                  </a:cubicBezTo>
                  <a:cubicBezTo>
                    <a:pt x="572" y="553"/>
                    <a:pt x="572" y="553"/>
                    <a:pt x="572" y="553"/>
                  </a:cubicBezTo>
                  <a:cubicBezTo>
                    <a:pt x="560" y="246"/>
                    <a:pt x="309" y="1"/>
                    <a:pt x="0" y="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8" y="97"/>
                    <a:pt x="21" y="91"/>
                    <a:pt x="33" y="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6" name="Google Shape;776;p41"/>
            <p:cNvSpPr/>
            <p:nvPr/>
          </p:nvSpPr>
          <p:spPr>
            <a:xfrm>
              <a:off x="7088567" y="3043581"/>
              <a:ext cx="400157" cy="358561"/>
            </a:xfrm>
            <a:custGeom>
              <a:rect b="b" l="l" r="r" t="t"/>
              <a:pathLst>
                <a:path extrusionOk="0" h="572" w="638">
                  <a:moveTo>
                    <a:pt x="547" y="34"/>
                  </a:moveTo>
                  <a:cubicBezTo>
                    <a:pt x="547" y="46"/>
                    <a:pt x="541" y="58"/>
                    <a:pt x="531" y="66"/>
                  </a:cubicBezTo>
                  <a:cubicBezTo>
                    <a:pt x="517" y="78"/>
                    <a:pt x="496" y="85"/>
                    <a:pt x="474" y="84"/>
                  </a:cubicBezTo>
                  <a:cubicBezTo>
                    <a:pt x="451" y="85"/>
                    <a:pt x="430" y="78"/>
                    <a:pt x="416" y="66"/>
                  </a:cubicBezTo>
                  <a:cubicBezTo>
                    <a:pt x="406" y="58"/>
                    <a:pt x="400" y="46"/>
                    <a:pt x="400" y="34"/>
                  </a:cubicBezTo>
                  <a:cubicBezTo>
                    <a:pt x="400" y="21"/>
                    <a:pt x="406" y="9"/>
                    <a:pt x="417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23" y="136"/>
                    <a:pt x="218" y="247"/>
                    <a:pt x="86" y="258"/>
                  </a:cubicBezTo>
                  <a:cubicBezTo>
                    <a:pt x="86" y="379"/>
                    <a:pt x="86" y="379"/>
                    <a:pt x="86" y="379"/>
                  </a:cubicBezTo>
                  <a:cubicBezTo>
                    <a:pt x="84" y="383"/>
                    <a:pt x="81" y="386"/>
                    <a:pt x="77" y="387"/>
                  </a:cubicBezTo>
                  <a:cubicBezTo>
                    <a:pt x="69" y="387"/>
                    <a:pt x="61" y="387"/>
                    <a:pt x="56" y="379"/>
                  </a:cubicBezTo>
                  <a:cubicBezTo>
                    <a:pt x="53" y="375"/>
                    <a:pt x="51" y="370"/>
                    <a:pt x="48" y="366"/>
                  </a:cubicBezTo>
                  <a:cubicBezTo>
                    <a:pt x="40" y="353"/>
                    <a:pt x="23" y="352"/>
                    <a:pt x="13" y="363"/>
                  </a:cubicBezTo>
                  <a:cubicBezTo>
                    <a:pt x="4" y="375"/>
                    <a:pt x="0" y="392"/>
                    <a:pt x="0" y="408"/>
                  </a:cubicBezTo>
                  <a:cubicBezTo>
                    <a:pt x="0" y="423"/>
                    <a:pt x="4" y="440"/>
                    <a:pt x="13" y="452"/>
                  </a:cubicBezTo>
                  <a:cubicBezTo>
                    <a:pt x="23" y="464"/>
                    <a:pt x="40" y="463"/>
                    <a:pt x="48" y="450"/>
                  </a:cubicBezTo>
                  <a:cubicBezTo>
                    <a:pt x="51" y="445"/>
                    <a:pt x="53" y="440"/>
                    <a:pt x="56" y="436"/>
                  </a:cubicBezTo>
                  <a:cubicBezTo>
                    <a:pt x="61" y="429"/>
                    <a:pt x="69" y="429"/>
                    <a:pt x="77" y="429"/>
                  </a:cubicBezTo>
                  <a:cubicBezTo>
                    <a:pt x="81" y="429"/>
                    <a:pt x="84" y="433"/>
                    <a:pt x="86" y="436"/>
                  </a:cubicBezTo>
                  <a:cubicBezTo>
                    <a:pt x="86" y="572"/>
                    <a:pt x="86" y="572"/>
                    <a:pt x="86" y="572"/>
                  </a:cubicBezTo>
                  <a:cubicBezTo>
                    <a:pt x="392" y="560"/>
                    <a:pt x="637" y="309"/>
                    <a:pt x="638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41" y="9"/>
                    <a:pt x="547" y="21"/>
                    <a:pt x="547" y="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7" name="Google Shape;777;p41"/>
          <p:cNvGrpSpPr/>
          <p:nvPr/>
        </p:nvGrpSpPr>
        <p:grpSpPr>
          <a:xfrm>
            <a:off x="5624209" y="1550356"/>
            <a:ext cx="445753" cy="445545"/>
            <a:chOff x="7804870" y="2682313"/>
            <a:chExt cx="720118" cy="719782"/>
          </a:xfrm>
        </p:grpSpPr>
        <p:sp>
          <p:nvSpPr>
            <p:cNvPr id="778" name="Google Shape;778;p41"/>
            <p:cNvSpPr/>
            <p:nvPr/>
          </p:nvSpPr>
          <p:spPr>
            <a:xfrm>
              <a:off x="7804870" y="2922841"/>
              <a:ext cx="256443" cy="407568"/>
            </a:xfrm>
            <a:custGeom>
              <a:rect b="b" l="l" r="r" t="t"/>
              <a:pathLst>
                <a:path extrusionOk="0" h="598" w="376">
                  <a:moveTo>
                    <a:pt x="242" y="519"/>
                  </a:moveTo>
                  <a:cubicBezTo>
                    <a:pt x="234" y="513"/>
                    <a:pt x="229" y="503"/>
                    <a:pt x="228" y="493"/>
                  </a:cubicBezTo>
                  <a:cubicBezTo>
                    <a:pt x="227" y="477"/>
                    <a:pt x="233" y="460"/>
                    <a:pt x="244" y="445"/>
                  </a:cubicBezTo>
                  <a:cubicBezTo>
                    <a:pt x="255" y="430"/>
                    <a:pt x="269" y="420"/>
                    <a:pt x="284" y="416"/>
                  </a:cubicBezTo>
                  <a:cubicBezTo>
                    <a:pt x="294" y="413"/>
                    <a:pt x="305" y="415"/>
                    <a:pt x="313" y="421"/>
                  </a:cubicBezTo>
                  <a:cubicBezTo>
                    <a:pt x="316" y="424"/>
                    <a:pt x="319" y="427"/>
                    <a:pt x="321" y="430"/>
                  </a:cubicBezTo>
                  <a:cubicBezTo>
                    <a:pt x="326" y="437"/>
                    <a:pt x="335" y="437"/>
                    <a:pt x="340" y="430"/>
                  </a:cubicBezTo>
                  <a:cubicBezTo>
                    <a:pt x="372" y="386"/>
                    <a:pt x="372" y="386"/>
                    <a:pt x="372" y="386"/>
                  </a:cubicBezTo>
                  <a:cubicBezTo>
                    <a:pt x="376" y="381"/>
                    <a:pt x="375" y="374"/>
                    <a:pt x="370" y="371"/>
                  </a:cubicBezTo>
                  <a:cubicBezTo>
                    <a:pt x="313" y="325"/>
                    <a:pt x="276" y="254"/>
                    <a:pt x="276" y="175"/>
                  </a:cubicBezTo>
                  <a:cubicBezTo>
                    <a:pt x="276" y="157"/>
                    <a:pt x="278" y="140"/>
                    <a:pt x="281" y="124"/>
                  </a:cubicBezTo>
                  <a:cubicBezTo>
                    <a:pt x="283" y="118"/>
                    <a:pt x="279" y="112"/>
                    <a:pt x="274" y="111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75" y="77"/>
                    <a:pt x="173" y="74"/>
                    <a:pt x="174" y="71"/>
                  </a:cubicBezTo>
                  <a:cubicBezTo>
                    <a:pt x="176" y="64"/>
                    <a:pt x="178" y="58"/>
                    <a:pt x="185" y="56"/>
                  </a:cubicBezTo>
                  <a:cubicBezTo>
                    <a:pt x="189" y="55"/>
                    <a:pt x="193" y="55"/>
                    <a:pt x="197" y="54"/>
                  </a:cubicBezTo>
                  <a:cubicBezTo>
                    <a:pt x="209" y="50"/>
                    <a:pt x="215" y="38"/>
                    <a:pt x="208" y="27"/>
                  </a:cubicBezTo>
                  <a:cubicBezTo>
                    <a:pt x="201" y="16"/>
                    <a:pt x="189" y="9"/>
                    <a:pt x="177" y="5"/>
                  </a:cubicBezTo>
                  <a:cubicBezTo>
                    <a:pt x="165" y="1"/>
                    <a:pt x="151" y="0"/>
                    <a:pt x="139" y="5"/>
                  </a:cubicBezTo>
                  <a:cubicBezTo>
                    <a:pt x="127" y="9"/>
                    <a:pt x="124" y="23"/>
                    <a:pt x="132" y="32"/>
                  </a:cubicBezTo>
                  <a:cubicBezTo>
                    <a:pt x="135" y="36"/>
                    <a:pt x="138" y="38"/>
                    <a:pt x="140" y="42"/>
                  </a:cubicBezTo>
                  <a:cubicBezTo>
                    <a:pt x="145" y="48"/>
                    <a:pt x="143" y="54"/>
                    <a:pt x="141" y="60"/>
                  </a:cubicBezTo>
                  <a:cubicBezTo>
                    <a:pt x="140" y="63"/>
                    <a:pt x="136" y="65"/>
                    <a:pt x="133" y="65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6" y="30"/>
                    <a:pt x="19" y="34"/>
                    <a:pt x="17" y="40"/>
                  </a:cubicBezTo>
                  <a:cubicBezTo>
                    <a:pt x="6" y="83"/>
                    <a:pt x="0" y="128"/>
                    <a:pt x="0" y="175"/>
                  </a:cubicBezTo>
                  <a:cubicBezTo>
                    <a:pt x="0" y="345"/>
                    <a:pt x="81" y="497"/>
                    <a:pt x="207" y="594"/>
                  </a:cubicBezTo>
                  <a:cubicBezTo>
                    <a:pt x="212" y="598"/>
                    <a:pt x="219" y="597"/>
                    <a:pt x="223" y="591"/>
                  </a:cubicBezTo>
                  <a:cubicBezTo>
                    <a:pt x="259" y="542"/>
                    <a:pt x="259" y="542"/>
                    <a:pt x="259" y="542"/>
                  </a:cubicBezTo>
                  <a:cubicBezTo>
                    <a:pt x="264" y="535"/>
                    <a:pt x="260" y="526"/>
                    <a:pt x="253" y="524"/>
                  </a:cubicBezTo>
                  <a:cubicBezTo>
                    <a:pt x="249" y="523"/>
                    <a:pt x="245" y="521"/>
                    <a:pt x="242" y="5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9" name="Google Shape;779;p41"/>
            <p:cNvSpPr/>
            <p:nvPr/>
          </p:nvSpPr>
          <p:spPr>
            <a:xfrm>
              <a:off x="7823833" y="2682313"/>
              <a:ext cx="377215" cy="304549"/>
            </a:xfrm>
            <a:custGeom>
              <a:rect b="b" l="l" r="r" t="t"/>
              <a:pathLst>
                <a:path extrusionOk="0" h="447" w="553">
                  <a:moveTo>
                    <a:pt x="84" y="362"/>
                  </a:moveTo>
                  <a:cubicBezTo>
                    <a:pt x="87" y="352"/>
                    <a:pt x="95" y="344"/>
                    <a:pt x="105" y="340"/>
                  </a:cubicBezTo>
                  <a:cubicBezTo>
                    <a:pt x="119" y="335"/>
                    <a:pt x="137" y="335"/>
                    <a:pt x="154" y="341"/>
                  </a:cubicBezTo>
                  <a:cubicBezTo>
                    <a:pt x="172" y="346"/>
                    <a:pt x="187" y="357"/>
                    <a:pt x="195" y="370"/>
                  </a:cubicBezTo>
                  <a:cubicBezTo>
                    <a:pt x="201" y="379"/>
                    <a:pt x="202" y="390"/>
                    <a:pt x="199" y="399"/>
                  </a:cubicBezTo>
                  <a:cubicBezTo>
                    <a:pt x="198" y="403"/>
                    <a:pt x="196" y="407"/>
                    <a:pt x="193" y="410"/>
                  </a:cubicBezTo>
                  <a:cubicBezTo>
                    <a:pt x="188" y="416"/>
                    <a:pt x="191" y="425"/>
                    <a:pt x="199" y="428"/>
                  </a:cubicBezTo>
                  <a:cubicBezTo>
                    <a:pt x="250" y="445"/>
                    <a:pt x="250" y="445"/>
                    <a:pt x="250" y="445"/>
                  </a:cubicBezTo>
                  <a:cubicBezTo>
                    <a:pt x="256" y="447"/>
                    <a:pt x="263" y="444"/>
                    <a:pt x="265" y="438"/>
                  </a:cubicBezTo>
                  <a:cubicBezTo>
                    <a:pt x="298" y="352"/>
                    <a:pt x="377" y="288"/>
                    <a:pt x="472" y="277"/>
                  </a:cubicBezTo>
                  <a:cubicBezTo>
                    <a:pt x="478" y="277"/>
                    <a:pt x="482" y="272"/>
                    <a:pt x="482" y="266"/>
                  </a:cubicBezTo>
                  <a:cubicBezTo>
                    <a:pt x="482" y="165"/>
                    <a:pt x="482" y="165"/>
                    <a:pt x="482" y="165"/>
                  </a:cubicBezTo>
                  <a:cubicBezTo>
                    <a:pt x="483" y="162"/>
                    <a:pt x="486" y="159"/>
                    <a:pt x="489" y="159"/>
                  </a:cubicBezTo>
                  <a:cubicBezTo>
                    <a:pt x="496" y="158"/>
                    <a:pt x="502" y="159"/>
                    <a:pt x="507" y="165"/>
                  </a:cubicBezTo>
                  <a:cubicBezTo>
                    <a:pt x="509" y="168"/>
                    <a:pt x="511" y="172"/>
                    <a:pt x="513" y="176"/>
                  </a:cubicBezTo>
                  <a:cubicBezTo>
                    <a:pt x="520" y="186"/>
                    <a:pt x="533" y="187"/>
                    <a:pt x="541" y="178"/>
                  </a:cubicBezTo>
                  <a:cubicBezTo>
                    <a:pt x="549" y="168"/>
                    <a:pt x="553" y="154"/>
                    <a:pt x="552" y="141"/>
                  </a:cubicBezTo>
                  <a:cubicBezTo>
                    <a:pt x="553" y="128"/>
                    <a:pt x="549" y="115"/>
                    <a:pt x="541" y="105"/>
                  </a:cubicBezTo>
                  <a:cubicBezTo>
                    <a:pt x="533" y="95"/>
                    <a:pt x="520" y="96"/>
                    <a:pt x="513" y="107"/>
                  </a:cubicBezTo>
                  <a:cubicBezTo>
                    <a:pt x="511" y="111"/>
                    <a:pt x="509" y="114"/>
                    <a:pt x="507" y="118"/>
                  </a:cubicBezTo>
                  <a:cubicBezTo>
                    <a:pt x="502" y="124"/>
                    <a:pt x="496" y="124"/>
                    <a:pt x="489" y="124"/>
                  </a:cubicBezTo>
                  <a:cubicBezTo>
                    <a:pt x="486" y="124"/>
                    <a:pt x="483" y="121"/>
                    <a:pt x="482" y="118"/>
                  </a:cubicBezTo>
                  <a:cubicBezTo>
                    <a:pt x="482" y="12"/>
                    <a:pt x="482" y="12"/>
                    <a:pt x="482" y="12"/>
                  </a:cubicBezTo>
                  <a:cubicBezTo>
                    <a:pt x="482" y="5"/>
                    <a:pt x="477" y="0"/>
                    <a:pt x="470" y="0"/>
                  </a:cubicBezTo>
                  <a:cubicBezTo>
                    <a:pt x="253" y="12"/>
                    <a:pt x="71" y="155"/>
                    <a:pt x="2" y="352"/>
                  </a:cubicBezTo>
                  <a:cubicBezTo>
                    <a:pt x="0" y="358"/>
                    <a:pt x="3" y="364"/>
                    <a:pt x="9" y="366"/>
                  </a:cubicBezTo>
                  <a:cubicBezTo>
                    <a:pt x="68" y="385"/>
                    <a:pt x="68" y="385"/>
                    <a:pt x="68" y="385"/>
                  </a:cubicBezTo>
                  <a:cubicBezTo>
                    <a:pt x="75" y="388"/>
                    <a:pt x="83" y="382"/>
                    <a:pt x="82" y="374"/>
                  </a:cubicBezTo>
                  <a:cubicBezTo>
                    <a:pt x="82" y="370"/>
                    <a:pt x="83" y="366"/>
                    <a:pt x="84" y="3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0" name="Google Shape;780;p41"/>
            <p:cNvSpPr/>
            <p:nvPr/>
          </p:nvSpPr>
          <p:spPr>
            <a:xfrm>
              <a:off x="8277575" y="2932985"/>
              <a:ext cx="247414" cy="390661"/>
            </a:xfrm>
            <a:custGeom>
              <a:rect b="b" l="l" r="r" t="t"/>
              <a:pathLst>
                <a:path extrusionOk="0" h="573" w="363">
                  <a:moveTo>
                    <a:pt x="268" y="20"/>
                  </a:moveTo>
                  <a:cubicBezTo>
                    <a:pt x="261" y="23"/>
                    <a:pt x="258" y="32"/>
                    <a:pt x="263" y="38"/>
                  </a:cubicBezTo>
                  <a:cubicBezTo>
                    <a:pt x="266" y="42"/>
                    <a:pt x="268" y="45"/>
                    <a:pt x="269" y="49"/>
                  </a:cubicBezTo>
                  <a:cubicBezTo>
                    <a:pt x="272" y="59"/>
                    <a:pt x="270" y="70"/>
                    <a:pt x="265" y="79"/>
                  </a:cubicBezTo>
                  <a:cubicBezTo>
                    <a:pt x="256" y="92"/>
                    <a:pt x="242" y="102"/>
                    <a:pt x="224" y="107"/>
                  </a:cubicBezTo>
                  <a:cubicBezTo>
                    <a:pt x="207" y="113"/>
                    <a:pt x="189" y="114"/>
                    <a:pt x="174" y="108"/>
                  </a:cubicBezTo>
                  <a:cubicBezTo>
                    <a:pt x="165" y="104"/>
                    <a:pt x="157" y="96"/>
                    <a:pt x="154" y="86"/>
                  </a:cubicBezTo>
                  <a:cubicBezTo>
                    <a:pt x="153" y="83"/>
                    <a:pt x="152" y="79"/>
                    <a:pt x="152" y="75"/>
                  </a:cubicBezTo>
                  <a:cubicBezTo>
                    <a:pt x="152" y="67"/>
                    <a:pt x="145" y="60"/>
                    <a:pt x="137" y="63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0" y="82"/>
                    <a:pt x="76" y="88"/>
                    <a:pt x="78" y="94"/>
                  </a:cubicBezTo>
                  <a:cubicBezTo>
                    <a:pt x="84" y="115"/>
                    <a:pt x="87" y="137"/>
                    <a:pt x="87" y="160"/>
                  </a:cubicBezTo>
                  <a:cubicBezTo>
                    <a:pt x="87" y="233"/>
                    <a:pt x="55" y="299"/>
                    <a:pt x="5" y="345"/>
                  </a:cubicBezTo>
                  <a:cubicBezTo>
                    <a:pt x="0" y="349"/>
                    <a:pt x="0" y="356"/>
                    <a:pt x="3" y="361"/>
                  </a:cubicBezTo>
                  <a:cubicBezTo>
                    <a:pt x="63" y="443"/>
                    <a:pt x="63" y="443"/>
                    <a:pt x="63" y="443"/>
                  </a:cubicBezTo>
                  <a:cubicBezTo>
                    <a:pt x="63" y="446"/>
                    <a:pt x="63" y="449"/>
                    <a:pt x="61" y="452"/>
                  </a:cubicBezTo>
                  <a:cubicBezTo>
                    <a:pt x="55" y="456"/>
                    <a:pt x="50" y="459"/>
                    <a:pt x="43" y="457"/>
                  </a:cubicBezTo>
                  <a:cubicBezTo>
                    <a:pt x="39" y="456"/>
                    <a:pt x="35" y="453"/>
                    <a:pt x="32" y="452"/>
                  </a:cubicBezTo>
                  <a:cubicBezTo>
                    <a:pt x="20" y="447"/>
                    <a:pt x="8" y="454"/>
                    <a:pt x="7" y="467"/>
                  </a:cubicBezTo>
                  <a:cubicBezTo>
                    <a:pt x="6" y="479"/>
                    <a:pt x="12" y="493"/>
                    <a:pt x="20" y="503"/>
                  </a:cubicBezTo>
                  <a:cubicBezTo>
                    <a:pt x="27" y="513"/>
                    <a:pt x="38" y="523"/>
                    <a:pt x="50" y="526"/>
                  </a:cubicBezTo>
                  <a:cubicBezTo>
                    <a:pt x="62" y="529"/>
                    <a:pt x="73" y="520"/>
                    <a:pt x="72" y="507"/>
                  </a:cubicBezTo>
                  <a:cubicBezTo>
                    <a:pt x="72" y="503"/>
                    <a:pt x="71" y="499"/>
                    <a:pt x="70" y="495"/>
                  </a:cubicBezTo>
                  <a:cubicBezTo>
                    <a:pt x="70" y="487"/>
                    <a:pt x="75" y="484"/>
                    <a:pt x="81" y="480"/>
                  </a:cubicBezTo>
                  <a:cubicBezTo>
                    <a:pt x="84" y="478"/>
                    <a:pt x="88" y="479"/>
                    <a:pt x="90" y="481"/>
                  </a:cubicBezTo>
                  <a:cubicBezTo>
                    <a:pt x="153" y="566"/>
                    <a:pt x="153" y="566"/>
                    <a:pt x="153" y="566"/>
                  </a:cubicBezTo>
                  <a:cubicBezTo>
                    <a:pt x="156" y="572"/>
                    <a:pt x="164" y="573"/>
                    <a:pt x="169" y="569"/>
                  </a:cubicBezTo>
                  <a:cubicBezTo>
                    <a:pt x="287" y="472"/>
                    <a:pt x="363" y="324"/>
                    <a:pt x="363" y="160"/>
                  </a:cubicBezTo>
                  <a:cubicBezTo>
                    <a:pt x="363" y="107"/>
                    <a:pt x="355" y="57"/>
                    <a:pt x="341" y="9"/>
                  </a:cubicBezTo>
                  <a:cubicBezTo>
                    <a:pt x="339" y="3"/>
                    <a:pt x="333" y="0"/>
                    <a:pt x="327" y="1"/>
                  </a:cubicBezTo>
                  <a:lnTo>
                    <a:pt x="268" y="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41"/>
            <p:cNvSpPr/>
            <p:nvPr/>
          </p:nvSpPr>
          <p:spPr>
            <a:xfrm>
              <a:off x="8166284" y="2682313"/>
              <a:ext cx="336357" cy="315595"/>
            </a:xfrm>
            <a:custGeom>
              <a:rect b="b" l="l" r="r" t="t"/>
              <a:pathLst>
                <a:path extrusionOk="0" h="463" w="493">
                  <a:moveTo>
                    <a:pt x="27" y="81"/>
                  </a:moveTo>
                  <a:cubicBezTo>
                    <a:pt x="37" y="81"/>
                    <a:pt x="47" y="86"/>
                    <a:pt x="54" y="94"/>
                  </a:cubicBezTo>
                  <a:cubicBezTo>
                    <a:pt x="64" y="106"/>
                    <a:pt x="69" y="123"/>
                    <a:pt x="69" y="141"/>
                  </a:cubicBezTo>
                  <a:cubicBezTo>
                    <a:pt x="69" y="160"/>
                    <a:pt x="64" y="177"/>
                    <a:pt x="54" y="189"/>
                  </a:cubicBezTo>
                  <a:cubicBezTo>
                    <a:pt x="47" y="197"/>
                    <a:pt x="37" y="202"/>
                    <a:pt x="27" y="202"/>
                  </a:cubicBezTo>
                  <a:cubicBezTo>
                    <a:pt x="23" y="202"/>
                    <a:pt x="19" y="201"/>
                    <a:pt x="15" y="200"/>
                  </a:cubicBezTo>
                  <a:cubicBezTo>
                    <a:pt x="8" y="197"/>
                    <a:pt x="0" y="202"/>
                    <a:pt x="0" y="21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71"/>
                    <a:pt x="5" y="276"/>
                    <a:pt x="11" y="276"/>
                  </a:cubicBezTo>
                  <a:cubicBezTo>
                    <a:pt x="107" y="281"/>
                    <a:pt x="189" y="340"/>
                    <a:pt x="227" y="423"/>
                  </a:cubicBezTo>
                  <a:cubicBezTo>
                    <a:pt x="230" y="429"/>
                    <a:pt x="236" y="432"/>
                    <a:pt x="241" y="430"/>
                  </a:cubicBezTo>
                  <a:cubicBezTo>
                    <a:pt x="338" y="398"/>
                    <a:pt x="338" y="398"/>
                    <a:pt x="338" y="398"/>
                  </a:cubicBezTo>
                  <a:cubicBezTo>
                    <a:pt x="341" y="399"/>
                    <a:pt x="344" y="400"/>
                    <a:pt x="346" y="403"/>
                  </a:cubicBezTo>
                  <a:cubicBezTo>
                    <a:pt x="348" y="410"/>
                    <a:pt x="350" y="416"/>
                    <a:pt x="345" y="422"/>
                  </a:cubicBezTo>
                  <a:cubicBezTo>
                    <a:pt x="343" y="425"/>
                    <a:pt x="339" y="428"/>
                    <a:pt x="337" y="431"/>
                  </a:cubicBezTo>
                  <a:cubicBezTo>
                    <a:pt x="329" y="441"/>
                    <a:pt x="332" y="454"/>
                    <a:pt x="344" y="459"/>
                  </a:cubicBezTo>
                  <a:cubicBezTo>
                    <a:pt x="355" y="463"/>
                    <a:pt x="369" y="462"/>
                    <a:pt x="382" y="458"/>
                  </a:cubicBezTo>
                  <a:cubicBezTo>
                    <a:pt x="394" y="454"/>
                    <a:pt x="406" y="447"/>
                    <a:pt x="413" y="436"/>
                  </a:cubicBezTo>
                  <a:cubicBezTo>
                    <a:pt x="420" y="426"/>
                    <a:pt x="414" y="413"/>
                    <a:pt x="402" y="410"/>
                  </a:cubicBezTo>
                  <a:cubicBezTo>
                    <a:pt x="398" y="409"/>
                    <a:pt x="394" y="408"/>
                    <a:pt x="390" y="407"/>
                  </a:cubicBezTo>
                  <a:cubicBezTo>
                    <a:pt x="383" y="405"/>
                    <a:pt x="380" y="399"/>
                    <a:pt x="379" y="393"/>
                  </a:cubicBezTo>
                  <a:cubicBezTo>
                    <a:pt x="378" y="389"/>
                    <a:pt x="380" y="386"/>
                    <a:pt x="382" y="384"/>
                  </a:cubicBezTo>
                  <a:cubicBezTo>
                    <a:pt x="483" y="351"/>
                    <a:pt x="483" y="351"/>
                    <a:pt x="483" y="351"/>
                  </a:cubicBezTo>
                  <a:cubicBezTo>
                    <a:pt x="489" y="349"/>
                    <a:pt x="493" y="342"/>
                    <a:pt x="490" y="336"/>
                  </a:cubicBezTo>
                  <a:cubicBezTo>
                    <a:pt x="415" y="143"/>
                    <a:pt x="230" y="5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8" y="86"/>
                    <a:pt x="15" y="83"/>
                  </a:cubicBezTo>
                  <a:cubicBezTo>
                    <a:pt x="19" y="82"/>
                    <a:pt x="23" y="81"/>
                    <a:pt x="27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41"/>
            <p:cNvSpPr/>
            <p:nvPr/>
          </p:nvSpPr>
          <p:spPr>
            <a:xfrm>
              <a:off x="7965147" y="3183207"/>
              <a:ext cx="408594" cy="218887"/>
            </a:xfrm>
            <a:custGeom>
              <a:rect b="b" l="l" r="r" t="t"/>
              <a:pathLst>
                <a:path extrusionOk="0" h="321" w="599">
                  <a:moveTo>
                    <a:pt x="532" y="171"/>
                  </a:moveTo>
                  <a:cubicBezTo>
                    <a:pt x="524" y="177"/>
                    <a:pt x="513" y="179"/>
                    <a:pt x="503" y="176"/>
                  </a:cubicBezTo>
                  <a:cubicBezTo>
                    <a:pt x="488" y="172"/>
                    <a:pt x="474" y="162"/>
                    <a:pt x="463" y="147"/>
                  </a:cubicBezTo>
                  <a:cubicBezTo>
                    <a:pt x="452" y="132"/>
                    <a:pt x="446" y="115"/>
                    <a:pt x="447" y="99"/>
                  </a:cubicBezTo>
                  <a:cubicBezTo>
                    <a:pt x="448" y="89"/>
                    <a:pt x="453" y="79"/>
                    <a:pt x="461" y="73"/>
                  </a:cubicBezTo>
                  <a:cubicBezTo>
                    <a:pt x="464" y="71"/>
                    <a:pt x="468" y="69"/>
                    <a:pt x="472" y="68"/>
                  </a:cubicBezTo>
                  <a:cubicBezTo>
                    <a:pt x="479" y="66"/>
                    <a:pt x="483" y="57"/>
                    <a:pt x="478" y="50"/>
                  </a:cubicBezTo>
                  <a:cubicBezTo>
                    <a:pt x="446" y="6"/>
                    <a:pt x="446" y="6"/>
                    <a:pt x="446" y="6"/>
                  </a:cubicBezTo>
                  <a:cubicBezTo>
                    <a:pt x="442" y="1"/>
                    <a:pt x="436" y="0"/>
                    <a:pt x="431" y="3"/>
                  </a:cubicBezTo>
                  <a:cubicBezTo>
                    <a:pt x="391" y="29"/>
                    <a:pt x="344" y="44"/>
                    <a:pt x="293" y="44"/>
                  </a:cubicBezTo>
                  <a:cubicBezTo>
                    <a:pt x="248" y="44"/>
                    <a:pt x="205" y="32"/>
                    <a:pt x="168" y="11"/>
                  </a:cubicBezTo>
                  <a:cubicBezTo>
                    <a:pt x="163" y="8"/>
                    <a:pt x="157" y="10"/>
                    <a:pt x="154" y="15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91" y="98"/>
                    <a:pt x="88" y="99"/>
                    <a:pt x="85" y="97"/>
                  </a:cubicBezTo>
                  <a:cubicBezTo>
                    <a:pt x="79" y="93"/>
                    <a:pt x="74" y="90"/>
                    <a:pt x="74" y="82"/>
                  </a:cubicBezTo>
                  <a:cubicBezTo>
                    <a:pt x="74" y="78"/>
                    <a:pt x="75" y="74"/>
                    <a:pt x="76" y="70"/>
                  </a:cubicBezTo>
                  <a:cubicBezTo>
                    <a:pt x="77" y="57"/>
                    <a:pt x="66" y="48"/>
                    <a:pt x="54" y="51"/>
                  </a:cubicBezTo>
                  <a:cubicBezTo>
                    <a:pt x="42" y="54"/>
                    <a:pt x="31" y="64"/>
                    <a:pt x="24" y="74"/>
                  </a:cubicBezTo>
                  <a:cubicBezTo>
                    <a:pt x="16" y="85"/>
                    <a:pt x="10" y="98"/>
                    <a:pt x="11" y="110"/>
                  </a:cubicBezTo>
                  <a:cubicBezTo>
                    <a:pt x="12" y="123"/>
                    <a:pt x="24" y="130"/>
                    <a:pt x="35" y="125"/>
                  </a:cubicBezTo>
                  <a:cubicBezTo>
                    <a:pt x="39" y="124"/>
                    <a:pt x="43" y="121"/>
                    <a:pt x="47" y="120"/>
                  </a:cubicBezTo>
                  <a:cubicBezTo>
                    <a:pt x="54" y="118"/>
                    <a:pt x="59" y="121"/>
                    <a:pt x="64" y="125"/>
                  </a:cubicBezTo>
                  <a:cubicBezTo>
                    <a:pt x="67" y="128"/>
                    <a:pt x="67" y="131"/>
                    <a:pt x="67" y="135"/>
                  </a:cubicBezTo>
                  <a:cubicBezTo>
                    <a:pt x="4" y="220"/>
                    <a:pt x="4" y="220"/>
                    <a:pt x="4" y="220"/>
                  </a:cubicBezTo>
                  <a:cubicBezTo>
                    <a:pt x="0" y="226"/>
                    <a:pt x="2" y="233"/>
                    <a:pt x="7" y="237"/>
                  </a:cubicBezTo>
                  <a:cubicBezTo>
                    <a:pt x="90" y="290"/>
                    <a:pt x="188" y="321"/>
                    <a:pt x="293" y="321"/>
                  </a:cubicBezTo>
                  <a:cubicBezTo>
                    <a:pt x="404" y="321"/>
                    <a:pt x="507" y="286"/>
                    <a:pt x="593" y="227"/>
                  </a:cubicBezTo>
                  <a:cubicBezTo>
                    <a:pt x="598" y="224"/>
                    <a:pt x="599" y="216"/>
                    <a:pt x="595" y="211"/>
                  </a:cubicBezTo>
                  <a:cubicBezTo>
                    <a:pt x="559" y="162"/>
                    <a:pt x="559" y="162"/>
                    <a:pt x="559" y="162"/>
                  </a:cubicBezTo>
                  <a:cubicBezTo>
                    <a:pt x="555" y="155"/>
                    <a:pt x="545" y="156"/>
                    <a:pt x="541" y="162"/>
                  </a:cubicBezTo>
                  <a:cubicBezTo>
                    <a:pt x="538" y="166"/>
                    <a:pt x="535" y="169"/>
                    <a:pt x="532" y="1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3" name="Google Shape;783;p41"/>
          <p:cNvGrpSpPr/>
          <p:nvPr/>
        </p:nvGrpSpPr>
        <p:grpSpPr>
          <a:xfrm>
            <a:off x="6265657" y="1550125"/>
            <a:ext cx="446293" cy="446006"/>
            <a:chOff x="8841135" y="2681940"/>
            <a:chExt cx="720990" cy="720527"/>
          </a:xfrm>
        </p:grpSpPr>
        <p:sp>
          <p:nvSpPr>
            <p:cNvPr id="784" name="Google Shape;784;p41"/>
            <p:cNvSpPr/>
            <p:nvPr/>
          </p:nvSpPr>
          <p:spPr>
            <a:xfrm>
              <a:off x="8841135" y="2874744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31" y="453"/>
                  </a:moveTo>
                  <a:cubicBezTo>
                    <a:pt x="126" y="444"/>
                    <a:pt x="125" y="433"/>
                    <a:pt x="128" y="423"/>
                  </a:cubicBezTo>
                  <a:cubicBezTo>
                    <a:pt x="134" y="408"/>
                    <a:pt x="146" y="395"/>
                    <a:pt x="162" y="385"/>
                  </a:cubicBezTo>
                  <a:cubicBezTo>
                    <a:pt x="178" y="375"/>
                    <a:pt x="195" y="371"/>
                    <a:pt x="211" y="374"/>
                  </a:cubicBezTo>
                  <a:cubicBezTo>
                    <a:pt x="222" y="375"/>
                    <a:pt x="231" y="382"/>
                    <a:pt x="236" y="390"/>
                  </a:cubicBezTo>
                  <a:cubicBezTo>
                    <a:pt x="238" y="394"/>
                    <a:pt x="240" y="399"/>
                    <a:pt x="240" y="403"/>
                  </a:cubicBezTo>
                  <a:cubicBezTo>
                    <a:pt x="241" y="410"/>
                    <a:pt x="249" y="415"/>
                    <a:pt x="256" y="41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11" y="378"/>
                    <a:pt x="312" y="372"/>
                    <a:pt x="310" y="367"/>
                  </a:cubicBezTo>
                  <a:cubicBezTo>
                    <a:pt x="291" y="333"/>
                    <a:pt x="280" y="293"/>
                    <a:pt x="280" y="251"/>
                  </a:cubicBezTo>
                  <a:cubicBezTo>
                    <a:pt x="279" y="214"/>
                    <a:pt x="287" y="179"/>
                    <a:pt x="300" y="148"/>
                  </a:cubicBezTo>
                  <a:cubicBezTo>
                    <a:pt x="302" y="143"/>
                    <a:pt x="301" y="137"/>
                    <a:pt x="296" y="135"/>
                  </a:cubicBezTo>
                  <a:cubicBezTo>
                    <a:pt x="208" y="85"/>
                    <a:pt x="208" y="85"/>
                    <a:pt x="208" y="85"/>
                  </a:cubicBezTo>
                  <a:cubicBezTo>
                    <a:pt x="206" y="84"/>
                    <a:pt x="204" y="82"/>
                    <a:pt x="204" y="80"/>
                  </a:cubicBezTo>
                  <a:cubicBezTo>
                    <a:pt x="203" y="78"/>
                    <a:pt x="203" y="76"/>
                    <a:pt x="204" y="75"/>
                  </a:cubicBezTo>
                  <a:cubicBezTo>
                    <a:pt x="207" y="69"/>
                    <a:pt x="210" y="63"/>
                    <a:pt x="218" y="62"/>
                  </a:cubicBezTo>
                  <a:cubicBezTo>
                    <a:pt x="222" y="62"/>
                    <a:pt x="226" y="62"/>
                    <a:pt x="230" y="62"/>
                  </a:cubicBezTo>
                  <a:cubicBezTo>
                    <a:pt x="243" y="62"/>
                    <a:pt x="251" y="50"/>
                    <a:pt x="246" y="38"/>
                  </a:cubicBezTo>
                  <a:cubicBezTo>
                    <a:pt x="242" y="26"/>
                    <a:pt x="231" y="17"/>
                    <a:pt x="220" y="11"/>
                  </a:cubicBezTo>
                  <a:cubicBezTo>
                    <a:pt x="209" y="4"/>
                    <a:pt x="195" y="0"/>
                    <a:pt x="182" y="2"/>
                  </a:cubicBezTo>
                  <a:cubicBezTo>
                    <a:pt x="170" y="4"/>
                    <a:pt x="164" y="17"/>
                    <a:pt x="170" y="28"/>
                  </a:cubicBezTo>
                  <a:cubicBezTo>
                    <a:pt x="172" y="32"/>
                    <a:pt x="175" y="35"/>
                    <a:pt x="177" y="39"/>
                  </a:cubicBezTo>
                  <a:cubicBezTo>
                    <a:pt x="180" y="46"/>
                    <a:pt x="177" y="52"/>
                    <a:pt x="173" y="57"/>
                  </a:cubicBezTo>
                  <a:cubicBezTo>
                    <a:pt x="172" y="59"/>
                    <a:pt x="171" y="60"/>
                    <a:pt x="169" y="60"/>
                  </a:cubicBezTo>
                  <a:cubicBezTo>
                    <a:pt x="167" y="61"/>
                    <a:pt x="164" y="61"/>
                    <a:pt x="162" y="5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5" y="5"/>
                    <a:pt x="58" y="7"/>
                    <a:pt x="56" y="12"/>
                  </a:cubicBezTo>
                  <a:cubicBezTo>
                    <a:pt x="20" y="85"/>
                    <a:pt x="0" y="167"/>
                    <a:pt x="1" y="254"/>
                  </a:cubicBezTo>
                  <a:cubicBezTo>
                    <a:pt x="2" y="347"/>
                    <a:pt x="26" y="434"/>
                    <a:pt x="69" y="509"/>
                  </a:cubicBezTo>
                  <a:cubicBezTo>
                    <a:pt x="72" y="514"/>
                    <a:pt x="78" y="516"/>
                    <a:pt x="83" y="513"/>
                  </a:cubicBezTo>
                  <a:cubicBezTo>
                    <a:pt x="139" y="480"/>
                    <a:pt x="139" y="480"/>
                    <a:pt x="139" y="480"/>
                  </a:cubicBezTo>
                  <a:cubicBezTo>
                    <a:pt x="146" y="476"/>
                    <a:pt x="146" y="467"/>
                    <a:pt x="140" y="463"/>
                  </a:cubicBezTo>
                  <a:cubicBezTo>
                    <a:pt x="136" y="460"/>
                    <a:pt x="133" y="457"/>
                    <a:pt x="131" y="4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41"/>
            <p:cNvSpPr/>
            <p:nvPr/>
          </p:nvSpPr>
          <p:spPr>
            <a:xfrm>
              <a:off x="8899694" y="3138374"/>
              <a:ext cx="304599" cy="264093"/>
            </a:xfrm>
            <a:custGeom>
              <a:rect b="b" l="l" r="r" t="t"/>
              <a:pathLst>
                <a:path extrusionOk="0" h="391" w="451">
                  <a:moveTo>
                    <a:pt x="423" y="309"/>
                  </a:moveTo>
                  <a:cubicBezTo>
                    <a:pt x="413" y="309"/>
                    <a:pt x="403" y="305"/>
                    <a:pt x="396" y="297"/>
                  </a:cubicBezTo>
                  <a:cubicBezTo>
                    <a:pt x="385" y="285"/>
                    <a:pt x="380" y="268"/>
                    <a:pt x="380" y="249"/>
                  </a:cubicBezTo>
                  <a:cubicBezTo>
                    <a:pt x="379" y="230"/>
                    <a:pt x="385" y="213"/>
                    <a:pt x="394" y="201"/>
                  </a:cubicBezTo>
                  <a:cubicBezTo>
                    <a:pt x="401" y="192"/>
                    <a:pt x="411" y="187"/>
                    <a:pt x="421" y="187"/>
                  </a:cubicBezTo>
                  <a:cubicBezTo>
                    <a:pt x="426" y="187"/>
                    <a:pt x="431" y="188"/>
                    <a:pt x="435" y="190"/>
                  </a:cubicBezTo>
                  <a:cubicBezTo>
                    <a:pt x="442" y="193"/>
                    <a:pt x="449" y="188"/>
                    <a:pt x="449" y="180"/>
                  </a:cubicBezTo>
                  <a:cubicBezTo>
                    <a:pt x="448" y="122"/>
                    <a:pt x="448" y="122"/>
                    <a:pt x="448" y="122"/>
                  </a:cubicBezTo>
                  <a:cubicBezTo>
                    <a:pt x="448" y="117"/>
                    <a:pt x="444" y="112"/>
                    <a:pt x="438" y="112"/>
                  </a:cubicBezTo>
                  <a:cubicBezTo>
                    <a:pt x="359" y="109"/>
                    <a:pt x="288" y="70"/>
                    <a:pt x="243" y="10"/>
                  </a:cubicBezTo>
                  <a:cubicBezTo>
                    <a:pt x="240" y="6"/>
                    <a:pt x="234" y="5"/>
                    <a:pt x="230" y="7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1" y="60"/>
                    <a:pt x="139" y="61"/>
                    <a:pt x="136" y="60"/>
                  </a:cubicBezTo>
                  <a:cubicBezTo>
                    <a:pt x="134" y="59"/>
                    <a:pt x="133" y="59"/>
                    <a:pt x="132" y="57"/>
                  </a:cubicBezTo>
                  <a:cubicBezTo>
                    <a:pt x="128" y="51"/>
                    <a:pt x="125" y="46"/>
                    <a:pt x="128" y="39"/>
                  </a:cubicBezTo>
                  <a:cubicBezTo>
                    <a:pt x="130" y="35"/>
                    <a:pt x="133" y="32"/>
                    <a:pt x="135" y="28"/>
                  </a:cubicBezTo>
                  <a:cubicBezTo>
                    <a:pt x="140" y="17"/>
                    <a:pt x="134" y="4"/>
                    <a:pt x="122" y="2"/>
                  </a:cubicBezTo>
                  <a:cubicBezTo>
                    <a:pt x="109" y="0"/>
                    <a:pt x="95" y="4"/>
                    <a:pt x="84" y="11"/>
                  </a:cubicBezTo>
                  <a:cubicBezTo>
                    <a:pt x="73" y="18"/>
                    <a:pt x="63" y="27"/>
                    <a:pt x="58" y="39"/>
                  </a:cubicBezTo>
                  <a:cubicBezTo>
                    <a:pt x="54" y="52"/>
                    <a:pt x="62" y="63"/>
                    <a:pt x="75" y="63"/>
                  </a:cubicBezTo>
                  <a:cubicBezTo>
                    <a:pt x="79" y="63"/>
                    <a:pt x="83" y="63"/>
                    <a:pt x="88" y="63"/>
                  </a:cubicBezTo>
                  <a:cubicBezTo>
                    <a:pt x="95" y="64"/>
                    <a:pt x="98" y="69"/>
                    <a:pt x="102" y="75"/>
                  </a:cubicBezTo>
                  <a:cubicBezTo>
                    <a:pt x="103" y="77"/>
                    <a:pt x="103" y="78"/>
                    <a:pt x="102" y="80"/>
                  </a:cubicBezTo>
                  <a:cubicBezTo>
                    <a:pt x="102" y="82"/>
                    <a:pt x="100" y="84"/>
                    <a:pt x="98" y="86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2" y="143"/>
                    <a:pt x="0" y="149"/>
                    <a:pt x="4" y="154"/>
                  </a:cubicBezTo>
                  <a:cubicBezTo>
                    <a:pt x="98" y="296"/>
                    <a:pt x="259" y="389"/>
                    <a:pt x="441" y="391"/>
                  </a:cubicBezTo>
                  <a:cubicBezTo>
                    <a:pt x="447" y="391"/>
                    <a:pt x="451" y="387"/>
                    <a:pt x="451" y="381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08"/>
                    <a:pt x="443" y="304"/>
                    <a:pt x="436" y="307"/>
                  </a:cubicBezTo>
                  <a:cubicBezTo>
                    <a:pt x="432" y="308"/>
                    <a:pt x="427" y="309"/>
                    <a:pt x="423" y="3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41"/>
            <p:cNvSpPr/>
            <p:nvPr/>
          </p:nvSpPr>
          <p:spPr>
            <a:xfrm>
              <a:off x="8889742" y="2681940"/>
              <a:ext cx="344871" cy="273814"/>
            </a:xfrm>
            <a:custGeom>
              <a:rect b="b" l="l" r="r" t="t"/>
              <a:pathLst>
                <a:path extrusionOk="0" h="405" w="511">
                  <a:moveTo>
                    <a:pt x="83" y="286"/>
                  </a:moveTo>
                  <a:cubicBezTo>
                    <a:pt x="88" y="277"/>
                    <a:pt x="97" y="271"/>
                    <a:pt x="108" y="269"/>
                  </a:cubicBezTo>
                  <a:cubicBezTo>
                    <a:pt x="123" y="266"/>
                    <a:pt x="141" y="270"/>
                    <a:pt x="157" y="279"/>
                  </a:cubicBezTo>
                  <a:cubicBezTo>
                    <a:pt x="174" y="288"/>
                    <a:pt x="186" y="301"/>
                    <a:pt x="191" y="316"/>
                  </a:cubicBezTo>
                  <a:cubicBezTo>
                    <a:pt x="195" y="326"/>
                    <a:pt x="195" y="337"/>
                    <a:pt x="189" y="346"/>
                  </a:cubicBezTo>
                  <a:cubicBezTo>
                    <a:pt x="187" y="350"/>
                    <a:pt x="184" y="354"/>
                    <a:pt x="181" y="356"/>
                  </a:cubicBezTo>
                  <a:cubicBezTo>
                    <a:pt x="175" y="361"/>
                    <a:pt x="175" y="370"/>
                    <a:pt x="182" y="373"/>
                  </a:cubicBezTo>
                  <a:cubicBezTo>
                    <a:pt x="233" y="402"/>
                    <a:pt x="233" y="402"/>
                    <a:pt x="233" y="402"/>
                  </a:cubicBezTo>
                  <a:cubicBezTo>
                    <a:pt x="237" y="405"/>
                    <a:pt x="243" y="403"/>
                    <a:pt x="246" y="398"/>
                  </a:cubicBezTo>
                  <a:cubicBezTo>
                    <a:pt x="286" y="335"/>
                    <a:pt x="353" y="290"/>
                    <a:pt x="432" y="280"/>
                  </a:cubicBezTo>
                  <a:cubicBezTo>
                    <a:pt x="437" y="280"/>
                    <a:pt x="441" y="275"/>
                    <a:pt x="441" y="270"/>
                  </a:cubicBezTo>
                  <a:cubicBezTo>
                    <a:pt x="440" y="170"/>
                    <a:pt x="440" y="170"/>
                    <a:pt x="440" y="170"/>
                  </a:cubicBezTo>
                  <a:cubicBezTo>
                    <a:pt x="440" y="167"/>
                    <a:pt x="441" y="164"/>
                    <a:pt x="442" y="163"/>
                  </a:cubicBezTo>
                  <a:cubicBezTo>
                    <a:pt x="444" y="161"/>
                    <a:pt x="445" y="161"/>
                    <a:pt x="447" y="160"/>
                  </a:cubicBezTo>
                  <a:cubicBezTo>
                    <a:pt x="454" y="160"/>
                    <a:pt x="460" y="160"/>
                    <a:pt x="465" y="166"/>
                  </a:cubicBezTo>
                  <a:cubicBezTo>
                    <a:pt x="467" y="170"/>
                    <a:pt x="469" y="174"/>
                    <a:pt x="471" y="177"/>
                  </a:cubicBezTo>
                  <a:cubicBezTo>
                    <a:pt x="478" y="188"/>
                    <a:pt x="492" y="189"/>
                    <a:pt x="500" y="179"/>
                  </a:cubicBezTo>
                  <a:cubicBezTo>
                    <a:pt x="508" y="169"/>
                    <a:pt x="511" y="155"/>
                    <a:pt x="510" y="142"/>
                  </a:cubicBezTo>
                  <a:cubicBezTo>
                    <a:pt x="511" y="129"/>
                    <a:pt x="507" y="115"/>
                    <a:pt x="499" y="106"/>
                  </a:cubicBezTo>
                  <a:cubicBezTo>
                    <a:pt x="491" y="96"/>
                    <a:pt x="477" y="97"/>
                    <a:pt x="470" y="108"/>
                  </a:cubicBezTo>
                  <a:cubicBezTo>
                    <a:pt x="468" y="112"/>
                    <a:pt x="466" y="116"/>
                    <a:pt x="464" y="119"/>
                  </a:cubicBezTo>
                  <a:cubicBezTo>
                    <a:pt x="460" y="125"/>
                    <a:pt x="453" y="125"/>
                    <a:pt x="447" y="125"/>
                  </a:cubicBezTo>
                  <a:cubicBezTo>
                    <a:pt x="445" y="125"/>
                    <a:pt x="443" y="124"/>
                    <a:pt x="442" y="123"/>
                  </a:cubicBezTo>
                  <a:cubicBezTo>
                    <a:pt x="440" y="121"/>
                    <a:pt x="439" y="119"/>
                    <a:pt x="439" y="116"/>
                  </a:cubicBezTo>
                  <a:cubicBezTo>
                    <a:pt x="438" y="11"/>
                    <a:pt x="438" y="11"/>
                    <a:pt x="438" y="11"/>
                  </a:cubicBezTo>
                  <a:cubicBezTo>
                    <a:pt x="438" y="5"/>
                    <a:pt x="433" y="0"/>
                    <a:pt x="427" y="1"/>
                  </a:cubicBezTo>
                  <a:cubicBezTo>
                    <a:pt x="246" y="12"/>
                    <a:pt x="91" y="114"/>
                    <a:pt x="3" y="261"/>
                  </a:cubicBezTo>
                  <a:cubicBezTo>
                    <a:pt x="0" y="266"/>
                    <a:pt x="2" y="272"/>
                    <a:pt x="7" y="275"/>
                  </a:cubicBezTo>
                  <a:cubicBezTo>
                    <a:pt x="64" y="307"/>
                    <a:pt x="64" y="307"/>
                    <a:pt x="64" y="307"/>
                  </a:cubicBezTo>
                  <a:cubicBezTo>
                    <a:pt x="70" y="311"/>
                    <a:pt x="78" y="306"/>
                    <a:pt x="79" y="299"/>
                  </a:cubicBezTo>
                  <a:cubicBezTo>
                    <a:pt x="79" y="295"/>
                    <a:pt x="81" y="290"/>
                    <a:pt x="83" y="2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7" name="Google Shape;787;p41"/>
            <p:cNvSpPr/>
            <p:nvPr/>
          </p:nvSpPr>
          <p:spPr>
            <a:xfrm>
              <a:off x="9198969" y="2681940"/>
              <a:ext cx="304599" cy="264325"/>
            </a:xfrm>
            <a:custGeom>
              <a:rect b="b" l="l" r="r" t="t"/>
              <a:pathLst>
                <a:path extrusionOk="0" h="391" w="451">
                  <a:moveTo>
                    <a:pt x="28" y="81"/>
                  </a:moveTo>
                  <a:cubicBezTo>
                    <a:pt x="38" y="81"/>
                    <a:pt x="48" y="86"/>
                    <a:pt x="55" y="94"/>
                  </a:cubicBezTo>
                  <a:cubicBezTo>
                    <a:pt x="66" y="106"/>
                    <a:pt x="71" y="123"/>
                    <a:pt x="71" y="142"/>
                  </a:cubicBezTo>
                  <a:cubicBezTo>
                    <a:pt x="72" y="161"/>
                    <a:pt x="66" y="178"/>
                    <a:pt x="57" y="190"/>
                  </a:cubicBezTo>
                  <a:cubicBezTo>
                    <a:pt x="50" y="198"/>
                    <a:pt x="40" y="203"/>
                    <a:pt x="30" y="203"/>
                  </a:cubicBezTo>
                  <a:cubicBezTo>
                    <a:pt x="25" y="204"/>
                    <a:pt x="20" y="203"/>
                    <a:pt x="16" y="201"/>
                  </a:cubicBezTo>
                  <a:cubicBezTo>
                    <a:pt x="9" y="198"/>
                    <a:pt x="2" y="203"/>
                    <a:pt x="2" y="210"/>
                  </a:cubicBezTo>
                  <a:cubicBezTo>
                    <a:pt x="3" y="269"/>
                    <a:pt x="3" y="269"/>
                    <a:pt x="3" y="269"/>
                  </a:cubicBezTo>
                  <a:cubicBezTo>
                    <a:pt x="3" y="274"/>
                    <a:pt x="7" y="279"/>
                    <a:pt x="13" y="279"/>
                  </a:cubicBezTo>
                  <a:cubicBezTo>
                    <a:pt x="92" y="281"/>
                    <a:pt x="163" y="321"/>
                    <a:pt x="208" y="381"/>
                  </a:cubicBezTo>
                  <a:cubicBezTo>
                    <a:pt x="211" y="385"/>
                    <a:pt x="217" y="386"/>
                    <a:pt x="221" y="383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0" y="331"/>
                    <a:pt x="312" y="330"/>
                    <a:pt x="315" y="331"/>
                  </a:cubicBezTo>
                  <a:cubicBezTo>
                    <a:pt x="316" y="331"/>
                    <a:pt x="318" y="332"/>
                    <a:pt x="319" y="334"/>
                  </a:cubicBezTo>
                  <a:cubicBezTo>
                    <a:pt x="323" y="339"/>
                    <a:pt x="326" y="345"/>
                    <a:pt x="323" y="352"/>
                  </a:cubicBezTo>
                  <a:cubicBezTo>
                    <a:pt x="321" y="356"/>
                    <a:pt x="318" y="359"/>
                    <a:pt x="316" y="363"/>
                  </a:cubicBezTo>
                  <a:cubicBezTo>
                    <a:pt x="311" y="374"/>
                    <a:pt x="317" y="387"/>
                    <a:pt x="329" y="389"/>
                  </a:cubicBezTo>
                  <a:cubicBezTo>
                    <a:pt x="342" y="391"/>
                    <a:pt x="356" y="386"/>
                    <a:pt x="367" y="379"/>
                  </a:cubicBezTo>
                  <a:cubicBezTo>
                    <a:pt x="378" y="373"/>
                    <a:pt x="388" y="363"/>
                    <a:pt x="393" y="351"/>
                  </a:cubicBezTo>
                  <a:cubicBezTo>
                    <a:pt x="397" y="339"/>
                    <a:pt x="389" y="328"/>
                    <a:pt x="376" y="328"/>
                  </a:cubicBezTo>
                  <a:cubicBezTo>
                    <a:pt x="372" y="327"/>
                    <a:pt x="368" y="328"/>
                    <a:pt x="363" y="328"/>
                  </a:cubicBezTo>
                  <a:cubicBezTo>
                    <a:pt x="356" y="327"/>
                    <a:pt x="353" y="322"/>
                    <a:pt x="349" y="316"/>
                  </a:cubicBezTo>
                  <a:cubicBezTo>
                    <a:pt x="348" y="314"/>
                    <a:pt x="348" y="312"/>
                    <a:pt x="349" y="311"/>
                  </a:cubicBezTo>
                  <a:cubicBezTo>
                    <a:pt x="349" y="308"/>
                    <a:pt x="351" y="306"/>
                    <a:pt x="353" y="305"/>
                  </a:cubicBezTo>
                  <a:cubicBezTo>
                    <a:pt x="444" y="251"/>
                    <a:pt x="444" y="251"/>
                    <a:pt x="444" y="251"/>
                  </a:cubicBezTo>
                  <a:cubicBezTo>
                    <a:pt x="449" y="248"/>
                    <a:pt x="451" y="241"/>
                    <a:pt x="447" y="237"/>
                  </a:cubicBezTo>
                  <a:cubicBezTo>
                    <a:pt x="353" y="95"/>
                    <a:pt x="192" y="2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83"/>
                    <a:pt x="8" y="87"/>
                    <a:pt x="15" y="84"/>
                  </a:cubicBezTo>
                  <a:cubicBezTo>
                    <a:pt x="19" y="82"/>
                    <a:pt x="24" y="81"/>
                    <a:pt x="28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8" name="Google Shape;788;p41"/>
            <p:cNvSpPr/>
            <p:nvPr/>
          </p:nvSpPr>
          <p:spPr>
            <a:xfrm>
              <a:off x="9351499" y="2861088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81" y="63"/>
                  </a:moveTo>
                  <a:cubicBezTo>
                    <a:pt x="186" y="72"/>
                    <a:pt x="187" y="83"/>
                    <a:pt x="184" y="93"/>
                  </a:cubicBezTo>
                  <a:cubicBezTo>
                    <a:pt x="178" y="108"/>
                    <a:pt x="166" y="121"/>
                    <a:pt x="150" y="130"/>
                  </a:cubicBezTo>
                  <a:cubicBezTo>
                    <a:pt x="134" y="140"/>
                    <a:pt x="117" y="144"/>
                    <a:pt x="101" y="142"/>
                  </a:cubicBezTo>
                  <a:cubicBezTo>
                    <a:pt x="90" y="140"/>
                    <a:pt x="81" y="134"/>
                    <a:pt x="76" y="125"/>
                  </a:cubicBezTo>
                  <a:cubicBezTo>
                    <a:pt x="74" y="121"/>
                    <a:pt x="72" y="117"/>
                    <a:pt x="72" y="113"/>
                  </a:cubicBezTo>
                  <a:cubicBezTo>
                    <a:pt x="71" y="105"/>
                    <a:pt x="63" y="101"/>
                    <a:pt x="56" y="105"/>
                  </a:cubicBezTo>
                  <a:cubicBezTo>
                    <a:pt x="6" y="135"/>
                    <a:pt x="6" y="135"/>
                    <a:pt x="6" y="135"/>
                  </a:cubicBezTo>
                  <a:cubicBezTo>
                    <a:pt x="1" y="137"/>
                    <a:pt x="0" y="143"/>
                    <a:pt x="2" y="148"/>
                  </a:cubicBezTo>
                  <a:cubicBezTo>
                    <a:pt x="21" y="183"/>
                    <a:pt x="32" y="223"/>
                    <a:pt x="32" y="265"/>
                  </a:cubicBezTo>
                  <a:cubicBezTo>
                    <a:pt x="33" y="302"/>
                    <a:pt x="25" y="337"/>
                    <a:pt x="12" y="368"/>
                  </a:cubicBezTo>
                  <a:cubicBezTo>
                    <a:pt x="10" y="373"/>
                    <a:pt x="11" y="379"/>
                    <a:pt x="16" y="381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6" y="432"/>
                    <a:pt x="108" y="434"/>
                    <a:pt x="108" y="436"/>
                  </a:cubicBezTo>
                  <a:cubicBezTo>
                    <a:pt x="109" y="438"/>
                    <a:pt x="109" y="439"/>
                    <a:pt x="108" y="441"/>
                  </a:cubicBezTo>
                  <a:cubicBezTo>
                    <a:pt x="105" y="447"/>
                    <a:pt x="102" y="453"/>
                    <a:pt x="94" y="453"/>
                  </a:cubicBezTo>
                  <a:cubicBezTo>
                    <a:pt x="90" y="454"/>
                    <a:pt x="86" y="453"/>
                    <a:pt x="82" y="453"/>
                  </a:cubicBezTo>
                  <a:cubicBezTo>
                    <a:pt x="69" y="454"/>
                    <a:pt x="61" y="466"/>
                    <a:pt x="65" y="478"/>
                  </a:cubicBezTo>
                  <a:cubicBezTo>
                    <a:pt x="70" y="489"/>
                    <a:pt x="81" y="499"/>
                    <a:pt x="92" y="505"/>
                  </a:cubicBezTo>
                  <a:cubicBezTo>
                    <a:pt x="103" y="512"/>
                    <a:pt x="117" y="516"/>
                    <a:pt x="130" y="514"/>
                  </a:cubicBezTo>
                  <a:cubicBezTo>
                    <a:pt x="142" y="511"/>
                    <a:pt x="148" y="499"/>
                    <a:pt x="142" y="487"/>
                  </a:cubicBezTo>
                  <a:cubicBezTo>
                    <a:pt x="140" y="484"/>
                    <a:pt x="137" y="480"/>
                    <a:pt x="135" y="477"/>
                  </a:cubicBezTo>
                  <a:cubicBezTo>
                    <a:pt x="132" y="470"/>
                    <a:pt x="135" y="464"/>
                    <a:pt x="139" y="458"/>
                  </a:cubicBezTo>
                  <a:cubicBezTo>
                    <a:pt x="140" y="457"/>
                    <a:pt x="141" y="456"/>
                    <a:pt x="143" y="455"/>
                  </a:cubicBezTo>
                  <a:cubicBezTo>
                    <a:pt x="145" y="455"/>
                    <a:pt x="148" y="455"/>
                    <a:pt x="150" y="456"/>
                  </a:cubicBezTo>
                  <a:cubicBezTo>
                    <a:pt x="242" y="508"/>
                    <a:pt x="242" y="508"/>
                    <a:pt x="242" y="508"/>
                  </a:cubicBezTo>
                  <a:cubicBezTo>
                    <a:pt x="247" y="511"/>
                    <a:pt x="254" y="509"/>
                    <a:pt x="256" y="504"/>
                  </a:cubicBezTo>
                  <a:cubicBezTo>
                    <a:pt x="292" y="431"/>
                    <a:pt x="312" y="349"/>
                    <a:pt x="311" y="262"/>
                  </a:cubicBezTo>
                  <a:cubicBezTo>
                    <a:pt x="310" y="169"/>
                    <a:pt x="286" y="82"/>
                    <a:pt x="243" y="6"/>
                  </a:cubicBezTo>
                  <a:cubicBezTo>
                    <a:pt x="240" y="1"/>
                    <a:pt x="234" y="0"/>
                    <a:pt x="229" y="3"/>
                  </a:cubicBezTo>
                  <a:cubicBezTo>
                    <a:pt x="173" y="36"/>
                    <a:pt x="173" y="36"/>
                    <a:pt x="173" y="36"/>
                  </a:cubicBezTo>
                  <a:cubicBezTo>
                    <a:pt x="166" y="40"/>
                    <a:pt x="166" y="49"/>
                    <a:pt x="172" y="53"/>
                  </a:cubicBezTo>
                  <a:cubicBezTo>
                    <a:pt x="176" y="56"/>
                    <a:pt x="179" y="59"/>
                    <a:pt x="181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9" name="Google Shape;789;p41"/>
            <p:cNvSpPr/>
            <p:nvPr/>
          </p:nvSpPr>
          <p:spPr>
            <a:xfrm>
              <a:off x="9168648" y="3128885"/>
              <a:ext cx="344871" cy="273120"/>
            </a:xfrm>
            <a:custGeom>
              <a:rect b="b" l="l" r="r" t="t"/>
              <a:pathLst>
                <a:path extrusionOk="0" h="404" w="511">
                  <a:moveTo>
                    <a:pt x="428" y="119"/>
                  </a:moveTo>
                  <a:cubicBezTo>
                    <a:pt x="423" y="128"/>
                    <a:pt x="414" y="134"/>
                    <a:pt x="403" y="136"/>
                  </a:cubicBezTo>
                  <a:cubicBezTo>
                    <a:pt x="388" y="139"/>
                    <a:pt x="370" y="135"/>
                    <a:pt x="354" y="125"/>
                  </a:cubicBezTo>
                  <a:cubicBezTo>
                    <a:pt x="337" y="116"/>
                    <a:pt x="325" y="103"/>
                    <a:pt x="320" y="89"/>
                  </a:cubicBezTo>
                  <a:cubicBezTo>
                    <a:pt x="316" y="79"/>
                    <a:pt x="316" y="68"/>
                    <a:pt x="322" y="59"/>
                  </a:cubicBezTo>
                  <a:cubicBezTo>
                    <a:pt x="324" y="55"/>
                    <a:pt x="327" y="51"/>
                    <a:pt x="330" y="48"/>
                  </a:cubicBezTo>
                  <a:cubicBezTo>
                    <a:pt x="336" y="44"/>
                    <a:pt x="336" y="35"/>
                    <a:pt x="329" y="31"/>
                  </a:cubicBezTo>
                  <a:cubicBezTo>
                    <a:pt x="278" y="3"/>
                    <a:pt x="278" y="3"/>
                    <a:pt x="278" y="3"/>
                  </a:cubicBezTo>
                  <a:cubicBezTo>
                    <a:pt x="274" y="0"/>
                    <a:pt x="268" y="2"/>
                    <a:pt x="265" y="6"/>
                  </a:cubicBezTo>
                  <a:cubicBezTo>
                    <a:pt x="225" y="70"/>
                    <a:pt x="157" y="115"/>
                    <a:pt x="79" y="124"/>
                  </a:cubicBezTo>
                  <a:cubicBezTo>
                    <a:pt x="74" y="125"/>
                    <a:pt x="70" y="129"/>
                    <a:pt x="70" y="135"/>
                  </a:cubicBezTo>
                  <a:cubicBezTo>
                    <a:pt x="71" y="235"/>
                    <a:pt x="71" y="235"/>
                    <a:pt x="71" y="235"/>
                  </a:cubicBezTo>
                  <a:cubicBezTo>
                    <a:pt x="71" y="238"/>
                    <a:pt x="70" y="240"/>
                    <a:pt x="69" y="242"/>
                  </a:cubicBezTo>
                  <a:cubicBezTo>
                    <a:pt x="67" y="243"/>
                    <a:pt x="66" y="244"/>
                    <a:pt x="64" y="244"/>
                  </a:cubicBezTo>
                  <a:cubicBezTo>
                    <a:pt x="57" y="245"/>
                    <a:pt x="51" y="245"/>
                    <a:pt x="46" y="238"/>
                  </a:cubicBezTo>
                  <a:cubicBezTo>
                    <a:pt x="44" y="235"/>
                    <a:pt x="42" y="231"/>
                    <a:pt x="40" y="228"/>
                  </a:cubicBezTo>
                  <a:cubicBezTo>
                    <a:pt x="33" y="217"/>
                    <a:pt x="19" y="216"/>
                    <a:pt x="11" y="226"/>
                  </a:cubicBezTo>
                  <a:cubicBezTo>
                    <a:pt x="3" y="236"/>
                    <a:pt x="0" y="250"/>
                    <a:pt x="1" y="263"/>
                  </a:cubicBezTo>
                  <a:cubicBezTo>
                    <a:pt x="0" y="276"/>
                    <a:pt x="4" y="290"/>
                    <a:pt x="12" y="299"/>
                  </a:cubicBezTo>
                  <a:cubicBezTo>
                    <a:pt x="20" y="309"/>
                    <a:pt x="34" y="308"/>
                    <a:pt x="41" y="297"/>
                  </a:cubicBezTo>
                  <a:cubicBezTo>
                    <a:pt x="43" y="293"/>
                    <a:pt x="45" y="289"/>
                    <a:pt x="47" y="286"/>
                  </a:cubicBezTo>
                  <a:cubicBezTo>
                    <a:pt x="51" y="279"/>
                    <a:pt x="58" y="279"/>
                    <a:pt x="64" y="279"/>
                  </a:cubicBezTo>
                  <a:cubicBezTo>
                    <a:pt x="66" y="279"/>
                    <a:pt x="68" y="280"/>
                    <a:pt x="69" y="281"/>
                  </a:cubicBezTo>
                  <a:cubicBezTo>
                    <a:pt x="71" y="283"/>
                    <a:pt x="72" y="286"/>
                    <a:pt x="72" y="288"/>
                  </a:cubicBezTo>
                  <a:cubicBezTo>
                    <a:pt x="73" y="394"/>
                    <a:pt x="73" y="394"/>
                    <a:pt x="73" y="394"/>
                  </a:cubicBezTo>
                  <a:cubicBezTo>
                    <a:pt x="73" y="400"/>
                    <a:pt x="78" y="404"/>
                    <a:pt x="84" y="404"/>
                  </a:cubicBezTo>
                  <a:cubicBezTo>
                    <a:pt x="265" y="392"/>
                    <a:pt x="420" y="291"/>
                    <a:pt x="508" y="144"/>
                  </a:cubicBezTo>
                  <a:cubicBezTo>
                    <a:pt x="511" y="139"/>
                    <a:pt x="509" y="133"/>
                    <a:pt x="504" y="130"/>
                  </a:cubicBezTo>
                  <a:cubicBezTo>
                    <a:pt x="447" y="98"/>
                    <a:pt x="447" y="98"/>
                    <a:pt x="447" y="98"/>
                  </a:cubicBezTo>
                  <a:cubicBezTo>
                    <a:pt x="441" y="94"/>
                    <a:pt x="433" y="98"/>
                    <a:pt x="432" y="106"/>
                  </a:cubicBezTo>
                  <a:cubicBezTo>
                    <a:pt x="432" y="110"/>
                    <a:pt x="430" y="115"/>
                    <a:pt x="428" y="1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0" name="Google Shape;790;p41"/>
          <p:cNvGrpSpPr/>
          <p:nvPr/>
        </p:nvGrpSpPr>
        <p:grpSpPr>
          <a:xfrm>
            <a:off x="3699655" y="1550057"/>
            <a:ext cx="445260" cy="445260"/>
            <a:chOff x="4103687" y="1439862"/>
            <a:chExt cx="3986212" cy="3986211"/>
          </a:xfrm>
        </p:grpSpPr>
        <p:sp>
          <p:nvSpPr>
            <p:cNvPr id="791" name="Google Shape;791;p41"/>
            <p:cNvSpPr/>
            <p:nvPr/>
          </p:nvSpPr>
          <p:spPr>
            <a:xfrm>
              <a:off x="4103687" y="1439862"/>
              <a:ext cx="2254250" cy="3986211"/>
            </a:xfrm>
            <a:custGeom>
              <a:rect b="b" l="l" r="r" t="t"/>
              <a:pathLst>
                <a:path extrusionOk="0" h="887" w="502">
                  <a:moveTo>
                    <a:pt x="435" y="815"/>
                  </a:moveTo>
                  <a:cubicBezTo>
                    <a:pt x="428" y="824"/>
                    <a:pt x="419" y="828"/>
                    <a:pt x="408" y="828"/>
                  </a:cubicBezTo>
                  <a:cubicBezTo>
                    <a:pt x="399" y="828"/>
                    <a:pt x="389" y="824"/>
                    <a:pt x="383" y="816"/>
                  </a:cubicBezTo>
                  <a:cubicBezTo>
                    <a:pt x="373" y="805"/>
                    <a:pt x="368" y="788"/>
                    <a:pt x="368" y="770"/>
                  </a:cubicBezTo>
                  <a:cubicBezTo>
                    <a:pt x="368" y="752"/>
                    <a:pt x="373" y="736"/>
                    <a:pt x="383" y="725"/>
                  </a:cubicBezTo>
                  <a:cubicBezTo>
                    <a:pt x="389" y="717"/>
                    <a:pt x="399" y="712"/>
                    <a:pt x="408" y="712"/>
                  </a:cubicBezTo>
                  <a:cubicBezTo>
                    <a:pt x="419" y="712"/>
                    <a:pt x="428" y="717"/>
                    <a:pt x="435" y="725"/>
                  </a:cubicBezTo>
                  <a:cubicBezTo>
                    <a:pt x="435" y="662"/>
                    <a:pt x="435" y="662"/>
                    <a:pt x="435" y="662"/>
                  </a:cubicBezTo>
                  <a:cubicBezTo>
                    <a:pt x="435" y="658"/>
                    <a:pt x="431" y="654"/>
                    <a:pt x="427" y="654"/>
                  </a:cubicBezTo>
                  <a:cubicBezTo>
                    <a:pt x="318" y="645"/>
                    <a:pt x="233" y="554"/>
                    <a:pt x="233" y="444"/>
                  </a:cubicBezTo>
                  <a:cubicBezTo>
                    <a:pt x="233" y="333"/>
                    <a:pt x="318" y="242"/>
                    <a:pt x="427" y="233"/>
                  </a:cubicBezTo>
                  <a:cubicBezTo>
                    <a:pt x="431" y="233"/>
                    <a:pt x="434" y="230"/>
                    <a:pt x="434" y="225"/>
                  </a:cubicBezTo>
                  <a:cubicBezTo>
                    <a:pt x="434" y="143"/>
                    <a:pt x="434" y="143"/>
                    <a:pt x="434" y="143"/>
                  </a:cubicBezTo>
                  <a:cubicBezTo>
                    <a:pt x="435" y="141"/>
                    <a:pt x="438" y="138"/>
                    <a:pt x="441" y="138"/>
                  </a:cubicBezTo>
                  <a:cubicBezTo>
                    <a:pt x="448" y="137"/>
                    <a:pt x="454" y="137"/>
                    <a:pt x="458" y="143"/>
                  </a:cubicBezTo>
                  <a:cubicBezTo>
                    <a:pt x="460" y="147"/>
                    <a:pt x="462" y="151"/>
                    <a:pt x="464" y="155"/>
                  </a:cubicBezTo>
                  <a:cubicBezTo>
                    <a:pt x="471" y="165"/>
                    <a:pt x="483" y="165"/>
                    <a:pt x="491" y="156"/>
                  </a:cubicBezTo>
                  <a:cubicBezTo>
                    <a:pt x="499" y="146"/>
                    <a:pt x="502" y="133"/>
                    <a:pt x="502" y="121"/>
                  </a:cubicBezTo>
                  <a:cubicBezTo>
                    <a:pt x="502" y="109"/>
                    <a:pt x="499" y="95"/>
                    <a:pt x="491" y="86"/>
                  </a:cubicBezTo>
                  <a:cubicBezTo>
                    <a:pt x="483" y="76"/>
                    <a:pt x="471" y="76"/>
                    <a:pt x="464" y="87"/>
                  </a:cubicBezTo>
                  <a:cubicBezTo>
                    <a:pt x="462" y="91"/>
                    <a:pt x="460" y="95"/>
                    <a:pt x="458" y="98"/>
                  </a:cubicBezTo>
                  <a:cubicBezTo>
                    <a:pt x="454" y="104"/>
                    <a:pt x="448" y="104"/>
                    <a:pt x="441" y="104"/>
                  </a:cubicBezTo>
                  <a:cubicBezTo>
                    <a:pt x="438" y="104"/>
                    <a:pt x="435" y="101"/>
                    <a:pt x="434" y="98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4"/>
                    <a:pt x="430" y="0"/>
                    <a:pt x="426" y="0"/>
                  </a:cubicBezTo>
                  <a:cubicBezTo>
                    <a:pt x="189" y="10"/>
                    <a:pt x="0" y="205"/>
                    <a:pt x="0" y="444"/>
                  </a:cubicBezTo>
                  <a:cubicBezTo>
                    <a:pt x="0" y="683"/>
                    <a:pt x="189" y="878"/>
                    <a:pt x="426" y="887"/>
                  </a:cubicBezTo>
                  <a:cubicBezTo>
                    <a:pt x="431" y="887"/>
                    <a:pt x="435" y="884"/>
                    <a:pt x="435" y="879"/>
                  </a:cubicBezTo>
                  <a:lnTo>
                    <a:pt x="435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41"/>
            <p:cNvSpPr/>
            <p:nvPr/>
          </p:nvSpPr>
          <p:spPr>
            <a:xfrm>
              <a:off x="5837237" y="1439862"/>
              <a:ext cx="2252662" cy="3986211"/>
            </a:xfrm>
            <a:custGeom>
              <a:rect b="b" l="l" r="r" t="t"/>
              <a:pathLst>
                <a:path extrusionOk="0" h="887" w="502">
                  <a:moveTo>
                    <a:pt x="67" y="8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3" y="68"/>
                    <a:pt x="83" y="63"/>
                    <a:pt x="93" y="63"/>
                  </a:cubicBezTo>
                  <a:cubicBezTo>
                    <a:pt x="103" y="63"/>
                    <a:pt x="112" y="67"/>
                    <a:pt x="119" y="75"/>
                  </a:cubicBezTo>
                  <a:cubicBezTo>
                    <a:pt x="128" y="87"/>
                    <a:pt x="134" y="103"/>
                    <a:pt x="133" y="121"/>
                  </a:cubicBezTo>
                  <a:cubicBezTo>
                    <a:pt x="134" y="139"/>
                    <a:pt x="128" y="155"/>
                    <a:pt x="119" y="166"/>
                  </a:cubicBezTo>
                  <a:cubicBezTo>
                    <a:pt x="112" y="174"/>
                    <a:pt x="103" y="179"/>
                    <a:pt x="93" y="179"/>
                  </a:cubicBezTo>
                  <a:cubicBezTo>
                    <a:pt x="83" y="179"/>
                    <a:pt x="73" y="174"/>
                    <a:pt x="67" y="166"/>
                  </a:cubicBezTo>
                  <a:cubicBezTo>
                    <a:pt x="67" y="225"/>
                    <a:pt x="67" y="225"/>
                    <a:pt x="67" y="225"/>
                  </a:cubicBezTo>
                  <a:cubicBezTo>
                    <a:pt x="67" y="230"/>
                    <a:pt x="70" y="233"/>
                    <a:pt x="75" y="233"/>
                  </a:cubicBezTo>
                  <a:cubicBezTo>
                    <a:pt x="183" y="242"/>
                    <a:pt x="269" y="333"/>
                    <a:pt x="269" y="444"/>
                  </a:cubicBezTo>
                  <a:cubicBezTo>
                    <a:pt x="269" y="554"/>
                    <a:pt x="183" y="645"/>
                    <a:pt x="75" y="654"/>
                  </a:cubicBezTo>
                  <a:cubicBezTo>
                    <a:pt x="71" y="654"/>
                    <a:pt x="67" y="658"/>
                    <a:pt x="67" y="662"/>
                  </a:cubicBezTo>
                  <a:cubicBezTo>
                    <a:pt x="67" y="748"/>
                    <a:pt x="67" y="748"/>
                    <a:pt x="67" y="748"/>
                  </a:cubicBezTo>
                  <a:cubicBezTo>
                    <a:pt x="66" y="751"/>
                    <a:pt x="64" y="754"/>
                    <a:pt x="60" y="754"/>
                  </a:cubicBezTo>
                  <a:cubicBezTo>
                    <a:pt x="54" y="754"/>
                    <a:pt x="48" y="754"/>
                    <a:pt x="44" y="748"/>
                  </a:cubicBezTo>
                  <a:cubicBezTo>
                    <a:pt x="41" y="744"/>
                    <a:pt x="40" y="740"/>
                    <a:pt x="37" y="736"/>
                  </a:cubicBezTo>
                  <a:cubicBezTo>
                    <a:pt x="30" y="726"/>
                    <a:pt x="18" y="726"/>
                    <a:pt x="10" y="736"/>
                  </a:cubicBezTo>
                  <a:cubicBezTo>
                    <a:pt x="3" y="745"/>
                    <a:pt x="0" y="758"/>
                    <a:pt x="0" y="770"/>
                  </a:cubicBezTo>
                  <a:cubicBezTo>
                    <a:pt x="0" y="783"/>
                    <a:pt x="3" y="796"/>
                    <a:pt x="10" y="805"/>
                  </a:cubicBezTo>
                  <a:cubicBezTo>
                    <a:pt x="18" y="815"/>
                    <a:pt x="30" y="815"/>
                    <a:pt x="37" y="804"/>
                  </a:cubicBezTo>
                  <a:cubicBezTo>
                    <a:pt x="40" y="801"/>
                    <a:pt x="41" y="796"/>
                    <a:pt x="44" y="793"/>
                  </a:cubicBezTo>
                  <a:cubicBezTo>
                    <a:pt x="48" y="787"/>
                    <a:pt x="54" y="787"/>
                    <a:pt x="60" y="787"/>
                  </a:cubicBezTo>
                  <a:cubicBezTo>
                    <a:pt x="64" y="787"/>
                    <a:pt x="66" y="790"/>
                    <a:pt x="67" y="793"/>
                  </a:cubicBezTo>
                  <a:cubicBezTo>
                    <a:pt x="67" y="879"/>
                    <a:pt x="67" y="879"/>
                    <a:pt x="67" y="879"/>
                  </a:cubicBezTo>
                  <a:cubicBezTo>
                    <a:pt x="67" y="884"/>
                    <a:pt x="71" y="887"/>
                    <a:pt x="76" y="887"/>
                  </a:cubicBezTo>
                  <a:cubicBezTo>
                    <a:pt x="313" y="878"/>
                    <a:pt x="502" y="683"/>
                    <a:pt x="502" y="444"/>
                  </a:cubicBezTo>
                  <a:cubicBezTo>
                    <a:pt x="502" y="204"/>
                    <a:pt x="312" y="9"/>
                    <a:pt x="75" y="0"/>
                  </a:cubicBezTo>
                  <a:cubicBezTo>
                    <a:pt x="71" y="0"/>
                    <a:pt x="67" y="4"/>
                    <a:pt x="67" y="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3" name="Google Shape;793;p41"/>
          <p:cNvGrpSpPr/>
          <p:nvPr/>
        </p:nvGrpSpPr>
        <p:grpSpPr>
          <a:xfrm>
            <a:off x="6907645" y="1550361"/>
            <a:ext cx="445803" cy="445535"/>
            <a:chOff x="9878272" y="2682320"/>
            <a:chExt cx="720199" cy="719767"/>
          </a:xfrm>
        </p:grpSpPr>
        <p:sp>
          <p:nvSpPr>
            <p:cNvPr id="794" name="Google Shape;794;p41"/>
            <p:cNvSpPr/>
            <p:nvPr/>
          </p:nvSpPr>
          <p:spPr>
            <a:xfrm>
              <a:off x="10056560" y="2963533"/>
              <a:ext cx="541911" cy="438554"/>
            </a:xfrm>
            <a:custGeom>
              <a:rect b="b" l="l" r="r" t="t"/>
              <a:pathLst>
                <a:path extrusionOk="0" h="697" w="861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5" name="Google Shape;795;p41"/>
            <p:cNvSpPr/>
            <p:nvPr/>
          </p:nvSpPr>
          <p:spPr>
            <a:xfrm>
              <a:off x="9878272" y="2791266"/>
              <a:ext cx="459066" cy="594405"/>
            </a:xfrm>
            <a:custGeom>
              <a:rect b="b" l="l" r="r" t="t"/>
              <a:pathLst>
                <a:path extrusionOk="0" h="945" w="729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41"/>
            <p:cNvSpPr/>
            <p:nvPr/>
          </p:nvSpPr>
          <p:spPr>
            <a:xfrm>
              <a:off x="9994853" y="2682320"/>
              <a:ext cx="583546" cy="500170"/>
            </a:xfrm>
            <a:custGeom>
              <a:rect b="b" l="l" r="r" t="t"/>
              <a:pathLst>
                <a:path extrusionOk="0" h="795" w="927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7" name="Google Shape;797;p41"/>
          <p:cNvGrpSpPr/>
          <p:nvPr/>
        </p:nvGrpSpPr>
        <p:grpSpPr>
          <a:xfrm>
            <a:off x="7549143" y="1550278"/>
            <a:ext cx="445700" cy="445701"/>
            <a:chOff x="10914618" y="2682187"/>
            <a:chExt cx="720033" cy="720033"/>
          </a:xfrm>
        </p:grpSpPr>
        <p:sp>
          <p:nvSpPr>
            <p:cNvPr id="798" name="Google Shape;798;p41"/>
            <p:cNvSpPr/>
            <p:nvPr/>
          </p:nvSpPr>
          <p:spPr>
            <a:xfrm>
              <a:off x="11401733" y="2955582"/>
              <a:ext cx="229448" cy="412406"/>
            </a:xfrm>
            <a:custGeom>
              <a:rect b="b" l="l" r="r" t="t"/>
              <a:pathLst>
                <a:path extrusionOk="0" h="602" w="335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41"/>
            <p:cNvSpPr/>
            <p:nvPr/>
          </p:nvSpPr>
          <p:spPr>
            <a:xfrm>
              <a:off x="10914618" y="3012482"/>
              <a:ext cx="370771" cy="315723"/>
            </a:xfrm>
            <a:custGeom>
              <a:rect b="b" l="l" r="r" t="t"/>
              <a:pathLst>
                <a:path extrusionOk="0" h="461" w="542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41"/>
            <p:cNvSpPr/>
            <p:nvPr/>
          </p:nvSpPr>
          <p:spPr>
            <a:xfrm>
              <a:off x="11136202" y="2682187"/>
              <a:ext cx="343016" cy="292593"/>
            </a:xfrm>
            <a:custGeom>
              <a:rect b="b" l="l" r="r" t="t"/>
              <a:pathLst>
                <a:path extrusionOk="0" h="427" w="501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1" name="Google Shape;801;p41"/>
            <p:cNvSpPr/>
            <p:nvPr/>
          </p:nvSpPr>
          <p:spPr>
            <a:xfrm>
              <a:off x="10917856" y="2716419"/>
              <a:ext cx="230142" cy="411712"/>
            </a:xfrm>
            <a:custGeom>
              <a:rect b="b" l="l" r="r" t="t"/>
              <a:pathLst>
                <a:path extrusionOk="0" h="601" w="336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2" name="Google Shape;802;p41"/>
            <p:cNvSpPr/>
            <p:nvPr/>
          </p:nvSpPr>
          <p:spPr>
            <a:xfrm>
              <a:off x="11069819" y="3108934"/>
              <a:ext cx="343016" cy="293287"/>
            </a:xfrm>
            <a:custGeom>
              <a:rect b="b" l="l" r="r" t="t"/>
              <a:pathLst>
                <a:path extrusionOk="0" h="428" w="501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41"/>
            <p:cNvSpPr/>
            <p:nvPr/>
          </p:nvSpPr>
          <p:spPr>
            <a:xfrm>
              <a:off x="11263647" y="2756203"/>
              <a:ext cx="371003" cy="315723"/>
            </a:xfrm>
            <a:custGeom>
              <a:rect b="b" l="l" r="r" t="t"/>
              <a:pathLst>
                <a:path extrusionOk="0" h="461" w="542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4" name="Google Shape;804;p41"/>
          <p:cNvGrpSpPr/>
          <p:nvPr/>
        </p:nvGrpSpPr>
        <p:grpSpPr>
          <a:xfrm>
            <a:off x="1772664" y="843057"/>
            <a:ext cx="361521" cy="445816"/>
            <a:chOff x="1582665" y="1011072"/>
            <a:chExt cx="584040" cy="720220"/>
          </a:xfrm>
        </p:grpSpPr>
        <p:sp>
          <p:nvSpPr>
            <p:cNvPr id="805" name="Google Shape;805;p41"/>
            <p:cNvSpPr/>
            <p:nvPr/>
          </p:nvSpPr>
          <p:spPr>
            <a:xfrm>
              <a:off x="1638485" y="1571653"/>
              <a:ext cx="449564" cy="159640"/>
            </a:xfrm>
            <a:custGeom>
              <a:rect b="b" l="l" r="r" t="t"/>
              <a:pathLst>
                <a:path extrusionOk="0" h="273" w="767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41"/>
            <p:cNvSpPr/>
            <p:nvPr/>
          </p:nvSpPr>
          <p:spPr>
            <a:xfrm>
              <a:off x="1590507" y="1435245"/>
              <a:ext cx="515072" cy="136407"/>
            </a:xfrm>
            <a:custGeom>
              <a:rect b="b" l="l" r="r" t="t"/>
              <a:pathLst>
                <a:path extrusionOk="0" h="233" w="879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7" name="Google Shape;807;p41"/>
            <p:cNvSpPr/>
            <p:nvPr/>
          </p:nvSpPr>
          <p:spPr>
            <a:xfrm>
              <a:off x="1582665" y="1299068"/>
              <a:ext cx="576890" cy="136177"/>
            </a:xfrm>
            <a:custGeom>
              <a:rect b="b" l="l" r="r" t="t"/>
              <a:pathLst>
                <a:path extrusionOk="0" h="233" w="984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8" name="Google Shape;808;p41"/>
            <p:cNvSpPr/>
            <p:nvPr/>
          </p:nvSpPr>
          <p:spPr>
            <a:xfrm>
              <a:off x="1665934" y="1011072"/>
              <a:ext cx="484393" cy="151589"/>
            </a:xfrm>
            <a:custGeom>
              <a:rect b="b" l="l" r="r" t="t"/>
              <a:pathLst>
                <a:path extrusionOk="0" h="259" w="826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41"/>
            <p:cNvSpPr/>
            <p:nvPr/>
          </p:nvSpPr>
          <p:spPr>
            <a:xfrm>
              <a:off x="1639639" y="1162661"/>
              <a:ext cx="527066" cy="136407"/>
            </a:xfrm>
            <a:custGeom>
              <a:rect b="b" l="l" r="r" t="t"/>
              <a:pathLst>
                <a:path extrusionOk="0" h="233" w="899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0" name="Google Shape;810;p41"/>
          <p:cNvGrpSpPr/>
          <p:nvPr/>
        </p:nvGrpSpPr>
        <p:grpSpPr>
          <a:xfrm>
            <a:off x="2374048" y="843078"/>
            <a:ext cx="379481" cy="445796"/>
            <a:chOff x="2554206" y="1011105"/>
            <a:chExt cx="613055" cy="720187"/>
          </a:xfrm>
        </p:grpSpPr>
        <p:sp>
          <p:nvSpPr>
            <p:cNvPr id="811" name="Google Shape;811;p41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rect b="b" l="l" r="r" t="t"/>
              <a:pathLst>
                <a:path extrusionOk="0" h="771" w="885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2" name="Google Shape;812;p41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rect b="b" l="l" r="r" t="t"/>
              <a:pathLst>
                <a:path extrusionOk="0" h="1130" w="654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3" name="Google Shape;813;p41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rect b="b" l="l" r="r" t="t"/>
              <a:pathLst>
                <a:path extrusionOk="0" h="712" w="704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4" name="Google Shape;814;p41"/>
          <p:cNvGrpSpPr/>
          <p:nvPr/>
        </p:nvGrpSpPr>
        <p:grpSpPr>
          <a:xfrm>
            <a:off x="6922223" y="797418"/>
            <a:ext cx="460705" cy="491455"/>
            <a:chOff x="9901824" y="937343"/>
            <a:chExt cx="744273" cy="793950"/>
          </a:xfrm>
        </p:grpSpPr>
        <p:grpSp>
          <p:nvGrpSpPr>
            <p:cNvPr id="815" name="Google Shape;815;p41"/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816" name="Google Shape;816;p41"/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7" name="Google Shape;817;p41"/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8" name="Google Shape;818;p41"/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9" name="Google Shape;819;p41"/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0" name="Google Shape;820;p41"/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1" name="Google Shape;821;p41"/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2" name="Google Shape;822;p41"/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3" name="Google Shape;823;p41"/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4" name="Google Shape;824;p41"/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5" name="Google Shape;825;p41"/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26" name="Google Shape;826;p41"/>
            <p:cNvSpPr/>
            <p:nvPr/>
          </p:nvSpPr>
          <p:spPr>
            <a:xfrm>
              <a:off x="10047751" y="1220548"/>
              <a:ext cx="217117" cy="205362"/>
            </a:xfrm>
            <a:custGeom>
              <a:rect b="b" l="l" r="r" t="t"/>
              <a:pathLst>
                <a:path extrusionOk="0" h="359" w="38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41"/>
            <p:cNvSpPr/>
            <p:nvPr/>
          </p:nvSpPr>
          <p:spPr>
            <a:xfrm>
              <a:off x="10063053" y="1080830"/>
              <a:ext cx="205806" cy="250604"/>
            </a:xfrm>
            <a:custGeom>
              <a:rect b="b" l="l" r="r" t="t"/>
              <a:pathLst>
                <a:path extrusionOk="0" h="438" w="36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41"/>
            <p:cNvSpPr/>
            <p:nvPr/>
          </p:nvSpPr>
          <p:spPr>
            <a:xfrm>
              <a:off x="10276400" y="1080830"/>
              <a:ext cx="208024" cy="250604"/>
            </a:xfrm>
            <a:custGeom>
              <a:rect b="b" l="l" r="r" t="t"/>
              <a:pathLst>
                <a:path extrusionOk="0" h="438" w="364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41"/>
            <p:cNvSpPr/>
            <p:nvPr/>
          </p:nvSpPr>
          <p:spPr>
            <a:xfrm>
              <a:off x="10280392" y="1218773"/>
              <a:ext cx="219334" cy="208689"/>
            </a:xfrm>
            <a:custGeom>
              <a:rect b="b" l="l" r="r" t="t"/>
              <a:pathLst>
                <a:path extrusionOk="0" h="365" w="384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41"/>
            <p:cNvSpPr/>
            <p:nvPr/>
          </p:nvSpPr>
          <p:spPr>
            <a:xfrm>
              <a:off x="10116279" y="1345184"/>
              <a:ext cx="152580" cy="267681"/>
            </a:xfrm>
            <a:custGeom>
              <a:rect b="b" l="l" r="r" t="t"/>
              <a:pathLst>
                <a:path extrusionOk="0" h="468" w="267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41"/>
            <p:cNvSpPr/>
            <p:nvPr/>
          </p:nvSpPr>
          <p:spPr>
            <a:xfrm>
              <a:off x="10276400" y="1345184"/>
              <a:ext cx="154798" cy="267681"/>
            </a:xfrm>
            <a:custGeom>
              <a:rect b="b" l="l" r="r" t="t"/>
              <a:pathLst>
                <a:path extrusionOk="0" h="468" w="271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2" name="Google Shape;832;p41"/>
          <p:cNvGrpSpPr/>
          <p:nvPr/>
        </p:nvGrpSpPr>
        <p:grpSpPr>
          <a:xfrm>
            <a:off x="2993392" y="843244"/>
            <a:ext cx="369868" cy="445629"/>
            <a:chOff x="3554761" y="1011374"/>
            <a:chExt cx="597525" cy="719918"/>
          </a:xfrm>
        </p:grpSpPr>
        <p:sp>
          <p:nvSpPr>
            <p:cNvPr id="833" name="Google Shape;833;p41"/>
            <p:cNvSpPr/>
            <p:nvPr/>
          </p:nvSpPr>
          <p:spPr>
            <a:xfrm>
              <a:off x="3615879" y="1376596"/>
              <a:ext cx="441685" cy="354696"/>
            </a:xfrm>
            <a:custGeom>
              <a:rect b="b" l="l" r="r" t="t"/>
              <a:pathLst>
                <a:path extrusionOk="0" h="638" w="797">
                  <a:moveTo>
                    <a:pt x="674" y="281"/>
                  </a:moveTo>
                  <a:cubicBezTo>
                    <a:pt x="667" y="288"/>
                    <a:pt x="658" y="291"/>
                    <a:pt x="648" y="290"/>
                  </a:cubicBezTo>
                  <a:cubicBezTo>
                    <a:pt x="634" y="289"/>
                    <a:pt x="620" y="281"/>
                    <a:pt x="608" y="269"/>
                  </a:cubicBezTo>
                  <a:cubicBezTo>
                    <a:pt x="595" y="257"/>
                    <a:pt x="588" y="243"/>
                    <a:pt x="586" y="228"/>
                  </a:cubicBezTo>
                  <a:cubicBezTo>
                    <a:pt x="585" y="219"/>
                    <a:pt x="589" y="209"/>
                    <a:pt x="595" y="202"/>
                  </a:cubicBezTo>
                  <a:cubicBezTo>
                    <a:pt x="602" y="195"/>
                    <a:pt x="612" y="192"/>
                    <a:pt x="622" y="193"/>
                  </a:cubicBezTo>
                  <a:cubicBezTo>
                    <a:pt x="433" y="4"/>
                    <a:pt x="433" y="4"/>
                    <a:pt x="433" y="4"/>
                  </a:cubicBezTo>
                  <a:cubicBezTo>
                    <a:pt x="429" y="0"/>
                    <a:pt x="423" y="0"/>
                    <a:pt x="419" y="4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14" y="209"/>
                    <a:pt x="212" y="210"/>
                    <a:pt x="209" y="210"/>
                  </a:cubicBezTo>
                  <a:cubicBezTo>
                    <a:pt x="208" y="210"/>
                    <a:pt x="206" y="210"/>
                    <a:pt x="205" y="209"/>
                  </a:cubicBezTo>
                  <a:cubicBezTo>
                    <a:pt x="201" y="204"/>
                    <a:pt x="197" y="200"/>
                    <a:pt x="198" y="193"/>
                  </a:cubicBezTo>
                  <a:cubicBezTo>
                    <a:pt x="199" y="190"/>
                    <a:pt x="200" y="186"/>
                    <a:pt x="201" y="182"/>
                  </a:cubicBezTo>
                  <a:cubicBezTo>
                    <a:pt x="204" y="171"/>
                    <a:pt x="195" y="161"/>
                    <a:pt x="184" y="162"/>
                  </a:cubicBezTo>
                  <a:cubicBezTo>
                    <a:pt x="172" y="163"/>
                    <a:pt x="161" y="170"/>
                    <a:pt x="153" y="179"/>
                  </a:cubicBezTo>
                  <a:cubicBezTo>
                    <a:pt x="144" y="187"/>
                    <a:pt x="137" y="198"/>
                    <a:pt x="136" y="210"/>
                  </a:cubicBezTo>
                  <a:cubicBezTo>
                    <a:pt x="135" y="221"/>
                    <a:pt x="145" y="230"/>
                    <a:pt x="156" y="227"/>
                  </a:cubicBezTo>
                  <a:cubicBezTo>
                    <a:pt x="160" y="226"/>
                    <a:pt x="164" y="225"/>
                    <a:pt x="167" y="224"/>
                  </a:cubicBezTo>
                  <a:cubicBezTo>
                    <a:pt x="174" y="223"/>
                    <a:pt x="178" y="227"/>
                    <a:pt x="183" y="231"/>
                  </a:cubicBezTo>
                  <a:cubicBezTo>
                    <a:pt x="184" y="232"/>
                    <a:pt x="184" y="234"/>
                    <a:pt x="184" y="235"/>
                  </a:cubicBezTo>
                  <a:cubicBezTo>
                    <a:pt x="184" y="237"/>
                    <a:pt x="183" y="240"/>
                    <a:pt x="181" y="242"/>
                  </a:cubicBezTo>
                  <a:cubicBezTo>
                    <a:pt x="4" y="419"/>
                    <a:pt x="4" y="419"/>
                    <a:pt x="4" y="419"/>
                  </a:cubicBezTo>
                  <a:cubicBezTo>
                    <a:pt x="0" y="423"/>
                    <a:pt x="1" y="427"/>
                    <a:pt x="2" y="430"/>
                  </a:cubicBezTo>
                  <a:cubicBezTo>
                    <a:pt x="32" y="483"/>
                    <a:pt x="232" y="420"/>
                    <a:pt x="247" y="435"/>
                  </a:cubicBezTo>
                  <a:cubicBezTo>
                    <a:pt x="274" y="459"/>
                    <a:pt x="244" y="530"/>
                    <a:pt x="258" y="554"/>
                  </a:cubicBezTo>
                  <a:cubicBezTo>
                    <a:pt x="279" y="589"/>
                    <a:pt x="609" y="638"/>
                    <a:pt x="773" y="524"/>
                  </a:cubicBezTo>
                  <a:cubicBezTo>
                    <a:pt x="797" y="507"/>
                    <a:pt x="779" y="460"/>
                    <a:pt x="781" y="357"/>
                  </a:cubicBezTo>
                  <a:cubicBezTo>
                    <a:pt x="781" y="354"/>
                    <a:pt x="780" y="352"/>
                    <a:pt x="779" y="350"/>
                  </a:cubicBezTo>
                  <a:cubicBezTo>
                    <a:pt x="683" y="255"/>
                    <a:pt x="683" y="255"/>
                    <a:pt x="683" y="255"/>
                  </a:cubicBezTo>
                  <a:cubicBezTo>
                    <a:pt x="684" y="265"/>
                    <a:pt x="681" y="274"/>
                    <a:pt x="674" y="2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41"/>
            <p:cNvSpPr/>
            <p:nvPr/>
          </p:nvSpPr>
          <p:spPr>
            <a:xfrm>
              <a:off x="3554761" y="1164199"/>
              <a:ext cx="288366" cy="430478"/>
            </a:xfrm>
            <a:custGeom>
              <a:rect b="b" l="l" r="r" t="t"/>
              <a:pathLst>
                <a:path extrusionOk="0" h="774" w="520">
                  <a:moveTo>
                    <a:pt x="2" y="460"/>
                  </a:moveTo>
                  <a:cubicBezTo>
                    <a:pt x="0" y="499"/>
                    <a:pt x="80" y="515"/>
                    <a:pt x="94" y="542"/>
                  </a:cubicBezTo>
                  <a:cubicBezTo>
                    <a:pt x="100" y="554"/>
                    <a:pt x="83" y="580"/>
                    <a:pt x="84" y="597"/>
                  </a:cubicBezTo>
                  <a:cubicBezTo>
                    <a:pt x="86" y="610"/>
                    <a:pt x="125" y="626"/>
                    <a:pt x="125" y="626"/>
                  </a:cubicBezTo>
                  <a:cubicBezTo>
                    <a:pt x="125" y="626"/>
                    <a:pt x="97" y="652"/>
                    <a:pt x="96" y="664"/>
                  </a:cubicBezTo>
                  <a:cubicBezTo>
                    <a:pt x="95" y="679"/>
                    <a:pt x="121" y="701"/>
                    <a:pt x="122" y="716"/>
                  </a:cubicBezTo>
                  <a:cubicBezTo>
                    <a:pt x="122" y="723"/>
                    <a:pt x="116" y="737"/>
                    <a:pt x="111" y="754"/>
                  </a:cubicBezTo>
                  <a:cubicBezTo>
                    <a:pt x="108" y="767"/>
                    <a:pt x="114" y="774"/>
                    <a:pt x="127" y="763"/>
                  </a:cubicBezTo>
                  <a:cubicBezTo>
                    <a:pt x="265" y="624"/>
                    <a:pt x="265" y="624"/>
                    <a:pt x="265" y="624"/>
                  </a:cubicBezTo>
                  <a:cubicBezTo>
                    <a:pt x="255" y="626"/>
                    <a:pt x="246" y="622"/>
                    <a:pt x="239" y="615"/>
                  </a:cubicBezTo>
                  <a:cubicBezTo>
                    <a:pt x="232" y="609"/>
                    <a:pt x="229" y="599"/>
                    <a:pt x="230" y="589"/>
                  </a:cubicBezTo>
                  <a:cubicBezTo>
                    <a:pt x="231" y="575"/>
                    <a:pt x="239" y="561"/>
                    <a:pt x="251" y="549"/>
                  </a:cubicBezTo>
                  <a:cubicBezTo>
                    <a:pt x="263" y="536"/>
                    <a:pt x="277" y="529"/>
                    <a:pt x="292" y="528"/>
                  </a:cubicBezTo>
                  <a:cubicBezTo>
                    <a:pt x="301" y="527"/>
                    <a:pt x="311" y="530"/>
                    <a:pt x="318" y="537"/>
                  </a:cubicBezTo>
                  <a:cubicBezTo>
                    <a:pt x="324" y="544"/>
                    <a:pt x="328" y="553"/>
                    <a:pt x="326" y="563"/>
                  </a:cubicBezTo>
                  <a:cubicBezTo>
                    <a:pt x="516" y="374"/>
                    <a:pt x="516" y="374"/>
                    <a:pt x="516" y="374"/>
                  </a:cubicBezTo>
                  <a:cubicBezTo>
                    <a:pt x="520" y="370"/>
                    <a:pt x="520" y="364"/>
                    <a:pt x="516" y="361"/>
                  </a:cubicBezTo>
                  <a:cubicBezTo>
                    <a:pt x="313" y="157"/>
                    <a:pt x="313" y="157"/>
                    <a:pt x="313" y="157"/>
                  </a:cubicBezTo>
                  <a:cubicBezTo>
                    <a:pt x="311" y="155"/>
                    <a:pt x="310" y="153"/>
                    <a:pt x="310" y="150"/>
                  </a:cubicBezTo>
                  <a:cubicBezTo>
                    <a:pt x="310" y="149"/>
                    <a:pt x="310" y="148"/>
                    <a:pt x="311" y="147"/>
                  </a:cubicBezTo>
                  <a:cubicBezTo>
                    <a:pt x="316" y="142"/>
                    <a:pt x="320" y="138"/>
                    <a:pt x="327" y="139"/>
                  </a:cubicBezTo>
                  <a:cubicBezTo>
                    <a:pt x="330" y="140"/>
                    <a:pt x="334" y="141"/>
                    <a:pt x="338" y="142"/>
                  </a:cubicBezTo>
                  <a:cubicBezTo>
                    <a:pt x="349" y="145"/>
                    <a:pt x="359" y="137"/>
                    <a:pt x="358" y="125"/>
                  </a:cubicBezTo>
                  <a:cubicBezTo>
                    <a:pt x="357" y="114"/>
                    <a:pt x="350" y="102"/>
                    <a:pt x="341" y="94"/>
                  </a:cubicBezTo>
                  <a:cubicBezTo>
                    <a:pt x="333" y="86"/>
                    <a:pt x="322" y="79"/>
                    <a:pt x="310" y="78"/>
                  </a:cubicBezTo>
                  <a:cubicBezTo>
                    <a:pt x="299" y="77"/>
                    <a:pt x="290" y="86"/>
                    <a:pt x="293" y="98"/>
                  </a:cubicBezTo>
                  <a:cubicBezTo>
                    <a:pt x="294" y="101"/>
                    <a:pt x="295" y="105"/>
                    <a:pt x="296" y="109"/>
                  </a:cubicBezTo>
                  <a:cubicBezTo>
                    <a:pt x="297" y="116"/>
                    <a:pt x="293" y="120"/>
                    <a:pt x="289" y="124"/>
                  </a:cubicBezTo>
                  <a:cubicBezTo>
                    <a:pt x="288" y="125"/>
                    <a:pt x="286" y="125"/>
                    <a:pt x="285" y="126"/>
                  </a:cubicBezTo>
                  <a:cubicBezTo>
                    <a:pt x="282" y="126"/>
                    <a:pt x="280" y="125"/>
                    <a:pt x="278" y="123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6" y="0"/>
                    <a:pt x="148" y="2"/>
                    <a:pt x="145" y="8"/>
                  </a:cubicBezTo>
                  <a:cubicBezTo>
                    <a:pt x="123" y="60"/>
                    <a:pt x="112" y="112"/>
                    <a:pt x="107" y="154"/>
                  </a:cubicBezTo>
                  <a:cubicBezTo>
                    <a:pt x="101" y="202"/>
                    <a:pt x="132" y="236"/>
                    <a:pt x="129" y="263"/>
                  </a:cubicBezTo>
                  <a:cubicBezTo>
                    <a:pt x="123" y="317"/>
                    <a:pt x="5" y="401"/>
                    <a:pt x="2" y="4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41"/>
            <p:cNvSpPr/>
            <p:nvPr/>
          </p:nvSpPr>
          <p:spPr>
            <a:xfrm>
              <a:off x="3860350" y="1126940"/>
              <a:ext cx="291937" cy="427110"/>
            </a:xfrm>
            <a:custGeom>
              <a:rect b="b" l="l" r="r" t="t"/>
              <a:pathLst>
                <a:path extrusionOk="0" h="768" w="527">
                  <a:moveTo>
                    <a:pt x="281" y="185"/>
                  </a:moveTo>
                  <a:cubicBezTo>
                    <a:pt x="288" y="191"/>
                    <a:pt x="291" y="201"/>
                    <a:pt x="290" y="211"/>
                  </a:cubicBezTo>
                  <a:cubicBezTo>
                    <a:pt x="289" y="225"/>
                    <a:pt x="281" y="239"/>
                    <a:pt x="269" y="251"/>
                  </a:cubicBezTo>
                  <a:cubicBezTo>
                    <a:pt x="257" y="264"/>
                    <a:pt x="242" y="271"/>
                    <a:pt x="228" y="273"/>
                  </a:cubicBezTo>
                  <a:cubicBezTo>
                    <a:pt x="218" y="274"/>
                    <a:pt x="209" y="270"/>
                    <a:pt x="202" y="264"/>
                  </a:cubicBezTo>
                  <a:cubicBezTo>
                    <a:pt x="195" y="257"/>
                    <a:pt x="192" y="247"/>
                    <a:pt x="193" y="237"/>
                  </a:cubicBezTo>
                  <a:cubicBezTo>
                    <a:pt x="4" y="426"/>
                    <a:pt x="4" y="426"/>
                    <a:pt x="4" y="426"/>
                  </a:cubicBezTo>
                  <a:cubicBezTo>
                    <a:pt x="0" y="430"/>
                    <a:pt x="0" y="436"/>
                    <a:pt x="4" y="440"/>
                  </a:cubicBezTo>
                  <a:cubicBezTo>
                    <a:pt x="207" y="643"/>
                    <a:pt x="207" y="643"/>
                    <a:pt x="207" y="643"/>
                  </a:cubicBezTo>
                  <a:cubicBezTo>
                    <a:pt x="209" y="645"/>
                    <a:pt x="210" y="647"/>
                    <a:pt x="210" y="650"/>
                  </a:cubicBezTo>
                  <a:cubicBezTo>
                    <a:pt x="210" y="651"/>
                    <a:pt x="209" y="653"/>
                    <a:pt x="208" y="654"/>
                  </a:cubicBezTo>
                  <a:cubicBezTo>
                    <a:pt x="204" y="658"/>
                    <a:pt x="200" y="662"/>
                    <a:pt x="193" y="661"/>
                  </a:cubicBezTo>
                  <a:cubicBezTo>
                    <a:pt x="189" y="660"/>
                    <a:pt x="186" y="659"/>
                    <a:pt x="182" y="658"/>
                  </a:cubicBezTo>
                  <a:cubicBezTo>
                    <a:pt x="171" y="655"/>
                    <a:pt x="161" y="664"/>
                    <a:pt x="162" y="675"/>
                  </a:cubicBezTo>
                  <a:cubicBezTo>
                    <a:pt x="163" y="687"/>
                    <a:pt x="170" y="698"/>
                    <a:pt x="179" y="706"/>
                  </a:cubicBezTo>
                  <a:cubicBezTo>
                    <a:pt x="187" y="715"/>
                    <a:pt x="198" y="722"/>
                    <a:pt x="209" y="723"/>
                  </a:cubicBezTo>
                  <a:cubicBezTo>
                    <a:pt x="221" y="724"/>
                    <a:pt x="229" y="714"/>
                    <a:pt x="227" y="703"/>
                  </a:cubicBezTo>
                  <a:cubicBezTo>
                    <a:pt x="226" y="699"/>
                    <a:pt x="224" y="695"/>
                    <a:pt x="224" y="691"/>
                  </a:cubicBezTo>
                  <a:cubicBezTo>
                    <a:pt x="222" y="685"/>
                    <a:pt x="226" y="681"/>
                    <a:pt x="231" y="676"/>
                  </a:cubicBezTo>
                  <a:cubicBezTo>
                    <a:pt x="232" y="675"/>
                    <a:pt x="233" y="675"/>
                    <a:pt x="235" y="675"/>
                  </a:cubicBezTo>
                  <a:cubicBezTo>
                    <a:pt x="237" y="675"/>
                    <a:pt x="240" y="676"/>
                    <a:pt x="241" y="677"/>
                  </a:cubicBezTo>
                  <a:cubicBezTo>
                    <a:pt x="326" y="763"/>
                    <a:pt x="326" y="763"/>
                    <a:pt x="326" y="763"/>
                  </a:cubicBezTo>
                  <a:cubicBezTo>
                    <a:pt x="332" y="768"/>
                    <a:pt x="342" y="765"/>
                    <a:pt x="343" y="757"/>
                  </a:cubicBezTo>
                  <a:cubicBezTo>
                    <a:pt x="344" y="735"/>
                    <a:pt x="347" y="712"/>
                    <a:pt x="350" y="686"/>
                  </a:cubicBezTo>
                  <a:cubicBezTo>
                    <a:pt x="365" y="585"/>
                    <a:pt x="409" y="509"/>
                    <a:pt x="453" y="420"/>
                  </a:cubicBezTo>
                  <a:cubicBezTo>
                    <a:pt x="488" y="349"/>
                    <a:pt x="527" y="147"/>
                    <a:pt x="441" y="6"/>
                  </a:cubicBezTo>
                  <a:cubicBezTo>
                    <a:pt x="438" y="1"/>
                    <a:pt x="430" y="0"/>
                    <a:pt x="426" y="4"/>
                  </a:cubicBezTo>
                  <a:cubicBezTo>
                    <a:pt x="254" y="176"/>
                    <a:pt x="254" y="176"/>
                    <a:pt x="254" y="176"/>
                  </a:cubicBezTo>
                  <a:cubicBezTo>
                    <a:pt x="264" y="175"/>
                    <a:pt x="274" y="178"/>
                    <a:pt x="281" y="1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6" name="Google Shape;836;p41"/>
            <p:cNvSpPr/>
            <p:nvPr/>
          </p:nvSpPr>
          <p:spPr>
            <a:xfrm>
              <a:off x="3644023" y="1011374"/>
              <a:ext cx="449665" cy="347961"/>
            </a:xfrm>
            <a:custGeom>
              <a:rect b="b" l="l" r="r" t="t"/>
              <a:pathLst>
                <a:path extrusionOk="0" h="626" w="811">
                  <a:moveTo>
                    <a:pt x="126" y="345"/>
                  </a:moveTo>
                  <a:cubicBezTo>
                    <a:pt x="132" y="338"/>
                    <a:pt x="142" y="335"/>
                    <a:pt x="151" y="336"/>
                  </a:cubicBezTo>
                  <a:cubicBezTo>
                    <a:pt x="166" y="337"/>
                    <a:pt x="180" y="345"/>
                    <a:pt x="192" y="357"/>
                  </a:cubicBezTo>
                  <a:cubicBezTo>
                    <a:pt x="204" y="369"/>
                    <a:pt x="212" y="384"/>
                    <a:pt x="213" y="398"/>
                  </a:cubicBezTo>
                  <a:cubicBezTo>
                    <a:pt x="214" y="408"/>
                    <a:pt x="211" y="417"/>
                    <a:pt x="204" y="424"/>
                  </a:cubicBezTo>
                  <a:cubicBezTo>
                    <a:pt x="197" y="431"/>
                    <a:pt x="188" y="434"/>
                    <a:pt x="178" y="433"/>
                  </a:cubicBezTo>
                  <a:cubicBezTo>
                    <a:pt x="367" y="622"/>
                    <a:pt x="367" y="622"/>
                    <a:pt x="367" y="622"/>
                  </a:cubicBezTo>
                  <a:cubicBezTo>
                    <a:pt x="371" y="626"/>
                    <a:pt x="377" y="626"/>
                    <a:pt x="380" y="622"/>
                  </a:cubicBezTo>
                  <a:cubicBezTo>
                    <a:pt x="584" y="419"/>
                    <a:pt x="584" y="419"/>
                    <a:pt x="584" y="419"/>
                  </a:cubicBezTo>
                  <a:cubicBezTo>
                    <a:pt x="586" y="417"/>
                    <a:pt x="588" y="416"/>
                    <a:pt x="591" y="416"/>
                  </a:cubicBezTo>
                  <a:cubicBezTo>
                    <a:pt x="592" y="416"/>
                    <a:pt x="593" y="417"/>
                    <a:pt x="594" y="418"/>
                  </a:cubicBezTo>
                  <a:cubicBezTo>
                    <a:pt x="599" y="422"/>
                    <a:pt x="603" y="426"/>
                    <a:pt x="602" y="433"/>
                  </a:cubicBezTo>
                  <a:cubicBezTo>
                    <a:pt x="601" y="437"/>
                    <a:pt x="600" y="440"/>
                    <a:pt x="599" y="444"/>
                  </a:cubicBezTo>
                  <a:cubicBezTo>
                    <a:pt x="596" y="455"/>
                    <a:pt x="604" y="465"/>
                    <a:pt x="616" y="464"/>
                  </a:cubicBezTo>
                  <a:cubicBezTo>
                    <a:pt x="627" y="463"/>
                    <a:pt x="639" y="456"/>
                    <a:pt x="647" y="447"/>
                  </a:cubicBezTo>
                  <a:cubicBezTo>
                    <a:pt x="655" y="439"/>
                    <a:pt x="662" y="428"/>
                    <a:pt x="663" y="417"/>
                  </a:cubicBezTo>
                  <a:cubicBezTo>
                    <a:pt x="664" y="405"/>
                    <a:pt x="655" y="397"/>
                    <a:pt x="643" y="399"/>
                  </a:cubicBezTo>
                  <a:cubicBezTo>
                    <a:pt x="640" y="400"/>
                    <a:pt x="636" y="402"/>
                    <a:pt x="632" y="402"/>
                  </a:cubicBezTo>
                  <a:cubicBezTo>
                    <a:pt x="625" y="404"/>
                    <a:pt x="621" y="400"/>
                    <a:pt x="617" y="395"/>
                  </a:cubicBezTo>
                  <a:cubicBezTo>
                    <a:pt x="616" y="394"/>
                    <a:pt x="616" y="393"/>
                    <a:pt x="615" y="391"/>
                  </a:cubicBezTo>
                  <a:cubicBezTo>
                    <a:pt x="615" y="389"/>
                    <a:pt x="616" y="386"/>
                    <a:pt x="618" y="385"/>
                  </a:cubicBezTo>
                  <a:cubicBezTo>
                    <a:pt x="808" y="195"/>
                    <a:pt x="808" y="195"/>
                    <a:pt x="808" y="195"/>
                  </a:cubicBezTo>
                  <a:cubicBezTo>
                    <a:pt x="811" y="192"/>
                    <a:pt x="811" y="186"/>
                    <a:pt x="808" y="182"/>
                  </a:cubicBezTo>
                  <a:cubicBezTo>
                    <a:pt x="785" y="154"/>
                    <a:pt x="755" y="129"/>
                    <a:pt x="717" y="109"/>
                  </a:cubicBezTo>
                  <a:cubicBezTo>
                    <a:pt x="500" y="0"/>
                    <a:pt x="284" y="20"/>
                    <a:pt x="170" y="80"/>
                  </a:cubicBezTo>
                  <a:cubicBezTo>
                    <a:pt x="88" y="123"/>
                    <a:pt x="36" y="184"/>
                    <a:pt x="2" y="247"/>
                  </a:cubicBezTo>
                  <a:cubicBezTo>
                    <a:pt x="0" y="251"/>
                    <a:pt x="0" y="255"/>
                    <a:pt x="3" y="258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15" y="362"/>
                    <a:pt x="119" y="352"/>
                    <a:pt x="126" y="3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7" name="Google Shape;837;p41"/>
          <p:cNvGrpSpPr/>
          <p:nvPr/>
        </p:nvGrpSpPr>
        <p:grpSpPr>
          <a:xfrm>
            <a:off x="3603122" y="843032"/>
            <a:ext cx="370755" cy="445841"/>
            <a:chOff x="4539787" y="1011032"/>
            <a:chExt cx="598958" cy="720261"/>
          </a:xfrm>
        </p:grpSpPr>
        <p:sp>
          <p:nvSpPr>
            <p:cNvPr id="838" name="Google Shape;838;p41"/>
            <p:cNvSpPr/>
            <p:nvPr/>
          </p:nvSpPr>
          <p:spPr>
            <a:xfrm>
              <a:off x="4849480" y="1011032"/>
              <a:ext cx="289264" cy="340491"/>
            </a:xfrm>
            <a:custGeom>
              <a:rect b="b" l="l" r="r" t="t"/>
              <a:pathLst>
                <a:path extrusionOk="0" h="610" w="518">
                  <a:moveTo>
                    <a:pt x="26" y="275"/>
                  </a:moveTo>
                  <a:cubicBezTo>
                    <a:pt x="36" y="275"/>
                    <a:pt x="45" y="280"/>
                    <a:pt x="51" y="287"/>
                  </a:cubicBezTo>
                  <a:cubicBezTo>
                    <a:pt x="61" y="299"/>
                    <a:pt x="66" y="315"/>
                    <a:pt x="65" y="332"/>
                  </a:cubicBezTo>
                  <a:cubicBezTo>
                    <a:pt x="66" y="350"/>
                    <a:pt x="61" y="366"/>
                    <a:pt x="51" y="377"/>
                  </a:cubicBezTo>
                  <a:cubicBezTo>
                    <a:pt x="45" y="384"/>
                    <a:pt x="36" y="389"/>
                    <a:pt x="26" y="389"/>
                  </a:cubicBezTo>
                  <a:cubicBezTo>
                    <a:pt x="16" y="389"/>
                    <a:pt x="7" y="384"/>
                    <a:pt x="0" y="376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07"/>
                    <a:pt x="5" y="610"/>
                    <a:pt x="9" y="609"/>
                  </a:cubicBezTo>
                  <a:cubicBezTo>
                    <a:pt x="244" y="532"/>
                    <a:pt x="244" y="532"/>
                    <a:pt x="244" y="532"/>
                  </a:cubicBezTo>
                  <a:cubicBezTo>
                    <a:pt x="245" y="532"/>
                    <a:pt x="247" y="532"/>
                    <a:pt x="248" y="532"/>
                  </a:cubicBezTo>
                  <a:cubicBezTo>
                    <a:pt x="250" y="533"/>
                    <a:pt x="252" y="534"/>
                    <a:pt x="253" y="537"/>
                  </a:cubicBezTo>
                  <a:cubicBezTo>
                    <a:pt x="256" y="543"/>
                    <a:pt x="257" y="548"/>
                    <a:pt x="253" y="554"/>
                  </a:cubicBezTo>
                  <a:cubicBezTo>
                    <a:pt x="251" y="557"/>
                    <a:pt x="248" y="560"/>
                    <a:pt x="245" y="563"/>
                  </a:cubicBezTo>
                  <a:cubicBezTo>
                    <a:pt x="237" y="572"/>
                    <a:pt x="240" y="584"/>
                    <a:pt x="252" y="589"/>
                  </a:cubicBezTo>
                  <a:cubicBezTo>
                    <a:pt x="263" y="593"/>
                    <a:pt x="276" y="592"/>
                    <a:pt x="287" y="588"/>
                  </a:cubicBezTo>
                  <a:cubicBezTo>
                    <a:pt x="299" y="584"/>
                    <a:pt x="310" y="578"/>
                    <a:pt x="317" y="568"/>
                  </a:cubicBezTo>
                  <a:cubicBezTo>
                    <a:pt x="323" y="557"/>
                    <a:pt x="318" y="545"/>
                    <a:pt x="306" y="543"/>
                  </a:cubicBezTo>
                  <a:cubicBezTo>
                    <a:pt x="303" y="542"/>
                    <a:pt x="299" y="541"/>
                    <a:pt x="295" y="540"/>
                  </a:cubicBezTo>
                  <a:cubicBezTo>
                    <a:pt x="288" y="538"/>
                    <a:pt x="286" y="533"/>
                    <a:pt x="285" y="526"/>
                  </a:cubicBezTo>
                  <a:cubicBezTo>
                    <a:pt x="284" y="524"/>
                    <a:pt x="285" y="521"/>
                    <a:pt x="287" y="520"/>
                  </a:cubicBezTo>
                  <a:cubicBezTo>
                    <a:pt x="287" y="519"/>
                    <a:pt x="288" y="518"/>
                    <a:pt x="289" y="518"/>
                  </a:cubicBezTo>
                  <a:cubicBezTo>
                    <a:pt x="505" y="448"/>
                    <a:pt x="505" y="448"/>
                    <a:pt x="505" y="448"/>
                  </a:cubicBezTo>
                  <a:cubicBezTo>
                    <a:pt x="507" y="447"/>
                    <a:pt x="509" y="445"/>
                    <a:pt x="509" y="442"/>
                  </a:cubicBezTo>
                  <a:cubicBezTo>
                    <a:pt x="518" y="313"/>
                    <a:pt x="487" y="155"/>
                    <a:pt x="341" y="81"/>
                  </a:cubicBezTo>
                  <a:cubicBezTo>
                    <a:pt x="224" y="22"/>
                    <a:pt x="108" y="0"/>
                    <a:pt x="7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7" y="280"/>
                    <a:pt x="16" y="275"/>
                    <a:pt x="26" y="2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41"/>
            <p:cNvSpPr/>
            <p:nvPr/>
          </p:nvSpPr>
          <p:spPr>
            <a:xfrm>
              <a:off x="4599335" y="1012768"/>
              <a:ext cx="277094" cy="339188"/>
            </a:xfrm>
            <a:custGeom>
              <a:rect b="b" l="l" r="r" t="t"/>
              <a:pathLst>
                <a:path extrusionOk="0" h="608" w="496">
                  <a:moveTo>
                    <a:pt x="118" y="481"/>
                  </a:moveTo>
                  <a:cubicBezTo>
                    <a:pt x="121" y="472"/>
                    <a:pt x="128" y="464"/>
                    <a:pt x="137" y="461"/>
                  </a:cubicBezTo>
                  <a:cubicBezTo>
                    <a:pt x="151" y="455"/>
                    <a:pt x="168" y="455"/>
                    <a:pt x="184" y="461"/>
                  </a:cubicBezTo>
                  <a:cubicBezTo>
                    <a:pt x="201" y="466"/>
                    <a:pt x="215" y="476"/>
                    <a:pt x="222" y="488"/>
                  </a:cubicBezTo>
                  <a:cubicBezTo>
                    <a:pt x="228" y="497"/>
                    <a:pt x="229" y="507"/>
                    <a:pt x="226" y="516"/>
                  </a:cubicBezTo>
                  <a:cubicBezTo>
                    <a:pt x="223" y="526"/>
                    <a:pt x="216" y="533"/>
                    <a:pt x="206" y="536"/>
                  </a:cubicBezTo>
                  <a:cubicBezTo>
                    <a:pt x="421" y="606"/>
                    <a:pt x="421" y="606"/>
                    <a:pt x="421" y="606"/>
                  </a:cubicBezTo>
                  <a:cubicBezTo>
                    <a:pt x="426" y="608"/>
                    <a:pt x="430" y="605"/>
                    <a:pt x="430" y="600"/>
                  </a:cubicBezTo>
                  <a:cubicBezTo>
                    <a:pt x="430" y="353"/>
                    <a:pt x="430" y="353"/>
                    <a:pt x="430" y="353"/>
                  </a:cubicBezTo>
                  <a:cubicBezTo>
                    <a:pt x="430" y="352"/>
                    <a:pt x="430" y="351"/>
                    <a:pt x="431" y="350"/>
                  </a:cubicBezTo>
                  <a:cubicBezTo>
                    <a:pt x="432" y="347"/>
                    <a:pt x="434" y="346"/>
                    <a:pt x="437" y="345"/>
                  </a:cubicBezTo>
                  <a:cubicBezTo>
                    <a:pt x="443" y="345"/>
                    <a:pt x="449" y="345"/>
                    <a:pt x="453" y="351"/>
                  </a:cubicBezTo>
                  <a:cubicBezTo>
                    <a:pt x="455" y="354"/>
                    <a:pt x="457" y="358"/>
                    <a:pt x="459" y="361"/>
                  </a:cubicBezTo>
                  <a:cubicBezTo>
                    <a:pt x="465" y="371"/>
                    <a:pt x="478" y="373"/>
                    <a:pt x="486" y="363"/>
                  </a:cubicBezTo>
                  <a:cubicBezTo>
                    <a:pt x="493" y="354"/>
                    <a:pt x="496" y="341"/>
                    <a:pt x="496" y="329"/>
                  </a:cubicBezTo>
                  <a:cubicBezTo>
                    <a:pt x="496" y="317"/>
                    <a:pt x="493" y="304"/>
                    <a:pt x="486" y="295"/>
                  </a:cubicBezTo>
                  <a:cubicBezTo>
                    <a:pt x="478" y="286"/>
                    <a:pt x="465" y="287"/>
                    <a:pt x="459" y="297"/>
                  </a:cubicBezTo>
                  <a:cubicBezTo>
                    <a:pt x="457" y="300"/>
                    <a:pt x="455" y="304"/>
                    <a:pt x="453" y="307"/>
                  </a:cubicBezTo>
                  <a:cubicBezTo>
                    <a:pt x="449" y="313"/>
                    <a:pt x="443" y="313"/>
                    <a:pt x="437" y="313"/>
                  </a:cubicBezTo>
                  <a:cubicBezTo>
                    <a:pt x="434" y="313"/>
                    <a:pt x="432" y="311"/>
                    <a:pt x="431" y="309"/>
                  </a:cubicBezTo>
                  <a:cubicBezTo>
                    <a:pt x="430" y="308"/>
                    <a:pt x="430" y="307"/>
                    <a:pt x="430" y="305"/>
                  </a:cubicBezTo>
                  <a:cubicBezTo>
                    <a:pt x="430" y="7"/>
                    <a:pt x="430" y="7"/>
                    <a:pt x="430" y="7"/>
                  </a:cubicBezTo>
                  <a:cubicBezTo>
                    <a:pt x="430" y="3"/>
                    <a:pt x="427" y="0"/>
                    <a:pt x="423" y="0"/>
                  </a:cubicBezTo>
                  <a:cubicBezTo>
                    <a:pt x="346" y="5"/>
                    <a:pt x="279" y="23"/>
                    <a:pt x="231" y="49"/>
                  </a:cubicBezTo>
                  <a:cubicBezTo>
                    <a:pt x="64" y="136"/>
                    <a:pt x="15" y="299"/>
                    <a:pt x="3" y="405"/>
                  </a:cubicBezTo>
                  <a:cubicBezTo>
                    <a:pt x="0" y="431"/>
                    <a:pt x="7" y="453"/>
                    <a:pt x="14" y="472"/>
                  </a:cubicBezTo>
                  <a:cubicBezTo>
                    <a:pt x="15" y="473"/>
                    <a:pt x="16" y="475"/>
                    <a:pt x="18" y="475"/>
                  </a:cubicBezTo>
                  <a:cubicBezTo>
                    <a:pt x="122" y="509"/>
                    <a:pt x="122" y="509"/>
                    <a:pt x="122" y="509"/>
                  </a:cubicBezTo>
                  <a:cubicBezTo>
                    <a:pt x="117" y="501"/>
                    <a:pt x="115" y="490"/>
                    <a:pt x="118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41"/>
            <p:cNvSpPr/>
            <p:nvPr/>
          </p:nvSpPr>
          <p:spPr>
            <a:xfrm>
              <a:off x="4539787" y="1276220"/>
              <a:ext cx="295350" cy="349606"/>
            </a:xfrm>
            <a:custGeom>
              <a:rect b="b" l="l" r="r" t="t"/>
              <a:pathLst>
                <a:path extrusionOk="0" h="627" w="529">
                  <a:moveTo>
                    <a:pt x="313" y="412"/>
                  </a:moveTo>
                  <a:cubicBezTo>
                    <a:pt x="306" y="406"/>
                    <a:pt x="301" y="397"/>
                    <a:pt x="300" y="387"/>
                  </a:cubicBezTo>
                  <a:cubicBezTo>
                    <a:pt x="299" y="373"/>
                    <a:pt x="305" y="357"/>
                    <a:pt x="315" y="343"/>
                  </a:cubicBezTo>
                  <a:cubicBezTo>
                    <a:pt x="325" y="329"/>
                    <a:pt x="339" y="319"/>
                    <a:pt x="353" y="315"/>
                  </a:cubicBezTo>
                  <a:cubicBezTo>
                    <a:pt x="362" y="313"/>
                    <a:pt x="372" y="314"/>
                    <a:pt x="380" y="320"/>
                  </a:cubicBezTo>
                  <a:cubicBezTo>
                    <a:pt x="388" y="326"/>
                    <a:pt x="393" y="335"/>
                    <a:pt x="394" y="345"/>
                  </a:cubicBezTo>
                  <a:cubicBezTo>
                    <a:pt x="527" y="162"/>
                    <a:pt x="527" y="162"/>
                    <a:pt x="527" y="162"/>
                  </a:cubicBezTo>
                  <a:cubicBezTo>
                    <a:pt x="529" y="159"/>
                    <a:pt x="528" y="153"/>
                    <a:pt x="523" y="152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87" y="75"/>
                    <a:pt x="286" y="75"/>
                    <a:pt x="285" y="74"/>
                  </a:cubicBezTo>
                  <a:cubicBezTo>
                    <a:pt x="284" y="72"/>
                    <a:pt x="282" y="70"/>
                    <a:pt x="283" y="67"/>
                  </a:cubicBezTo>
                  <a:cubicBezTo>
                    <a:pt x="285" y="61"/>
                    <a:pt x="287" y="55"/>
                    <a:pt x="294" y="53"/>
                  </a:cubicBezTo>
                  <a:cubicBezTo>
                    <a:pt x="297" y="52"/>
                    <a:pt x="301" y="52"/>
                    <a:pt x="305" y="51"/>
                  </a:cubicBezTo>
                  <a:cubicBezTo>
                    <a:pt x="317" y="48"/>
                    <a:pt x="322" y="36"/>
                    <a:pt x="315" y="26"/>
                  </a:cubicBezTo>
                  <a:cubicBezTo>
                    <a:pt x="309" y="16"/>
                    <a:pt x="297" y="9"/>
                    <a:pt x="286" y="6"/>
                  </a:cubicBezTo>
                  <a:cubicBezTo>
                    <a:pt x="274" y="2"/>
                    <a:pt x="261" y="0"/>
                    <a:pt x="250" y="5"/>
                  </a:cubicBezTo>
                  <a:cubicBezTo>
                    <a:pt x="239" y="9"/>
                    <a:pt x="236" y="22"/>
                    <a:pt x="244" y="31"/>
                  </a:cubicBezTo>
                  <a:cubicBezTo>
                    <a:pt x="246" y="34"/>
                    <a:pt x="249" y="37"/>
                    <a:pt x="252" y="40"/>
                  </a:cubicBezTo>
                  <a:cubicBezTo>
                    <a:pt x="256" y="45"/>
                    <a:pt x="254" y="51"/>
                    <a:pt x="252" y="57"/>
                  </a:cubicBezTo>
                  <a:cubicBezTo>
                    <a:pt x="251" y="59"/>
                    <a:pt x="249" y="61"/>
                    <a:pt x="246" y="61"/>
                  </a:cubicBezTo>
                  <a:cubicBezTo>
                    <a:pt x="245" y="61"/>
                    <a:pt x="244" y="61"/>
                    <a:pt x="243" y="6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36" y="26"/>
                    <a:pt x="131" y="30"/>
                    <a:pt x="132" y="35"/>
                  </a:cubicBezTo>
                  <a:cubicBezTo>
                    <a:pt x="132" y="38"/>
                    <a:pt x="132" y="41"/>
                    <a:pt x="132" y="44"/>
                  </a:cubicBezTo>
                  <a:cubicBezTo>
                    <a:pt x="125" y="99"/>
                    <a:pt x="5" y="184"/>
                    <a:pt x="2" y="244"/>
                  </a:cubicBezTo>
                  <a:cubicBezTo>
                    <a:pt x="0" y="285"/>
                    <a:pt x="82" y="301"/>
                    <a:pt x="96" y="329"/>
                  </a:cubicBezTo>
                  <a:cubicBezTo>
                    <a:pt x="103" y="341"/>
                    <a:pt x="85" y="368"/>
                    <a:pt x="87" y="384"/>
                  </a:cubicBezTo>
                  <a:cubicBezTo>
                    <a:pt x="88" y="398"/>
                    <a:pt x="128" y="414"/>
                    <a:pt x="128" y="414"/>
                  </a:cubicBezTo>
                  <a:cubicBezTo>
                    <a:pt x="128" y="414"/>
                    <a:pt x="99" y="441"/>
                    <a:pt x="98" y="453"/>
                  </a:cubicBezTo>
                  <a:cubicBezTo>
                    <a:pt x="97" y="468"/>
                    <a:pt x="124" y="491"/>
                    <a:pt x="125" y="506"/>
                  </a:cubicBezTo>
                  <a:cubicBezTo>
                    <a:pt x="125" y="521"/>
                    <a:pt x="101" y="558"/>
                    <a:pt x="112" y="598"/>
                  </a:cubicBezTo>
                  <a:cubicBezTo>
                    <a:pt x="119" y="621"/>
                    <a:pt x="149" y="627"/>
                    <a:pt x="186" y="626"/>
                  </a:cubicBezTo>
                  <a:cubicBezTo>
                    <a:pt x="188" y="626"/>
                    <a:pt x="190" y="625"/>
                    <a:pt x="191" y="624"/>
                  </a:cubicBezTo>
                  <a:cubicBezTo>
                    <a:pt x="342" y="417"/>
                    <a:pt x="342" y="417"/>
                    <a:pt x="342" y="417"/>
                  </a:cubicBezTo>
                  <a:cubicBezTo>
                    <a:pt x="332" y="420"/>
                    <a:pt x="322" y="418"/>
                    <a:pt x="313" y="4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41"/>
            <p:cNvSpPr/>
            <p:nvPr/>
          </p:nvSpPr>
          <p:spPr>
            <a:xfrm>
              <a:off x="4854479" y="1272314"/>
              <a:ext cx="277529" cy="353078"/>
            </a:xfrm>
            <a:custGeom>
              <a:rect b="b" l="l" r="r" t="t"/>
              <a:pathLst>
                <a:path extrusionOk="0" h="633" w="497">
                  <a:moveTo>
                    <a:pt x="326" y="81"/>
                  </a:moveTo>
                  <a:cubicBezTo>
                    <a:pt x="328" y="91"/>
                    <a:pt x="327" y="101"/>
                    <a:pt x="322" y="109"/>
                  </a:cubicBezTo>
                  <a:cubicBezTo>
                    <a:pt x="314" y="122"/>
                    <a:pt x="300" y="131"/>
                    <a:pt x="284" y="136"/>
                  </a:cubicBezTo>
                  <a:cubicBezTo>
                    <a:pt x="267" y="142"/>
                    <a:pt x="250" y="142"/>
                    <a:pt x="237" y="137"/>
                  </a:cubicBezTo>
                  <a:cubicBezTo>
                    <a:pt x="227" y="133"/>
                    <a:pt x="220" y="126"/>
                    <a:pt x="217" y="117"/>
                  </a:cubicBezTo>
                  <a:cubicBezTo>
                    <a:pt x="214" y="107"/>
                    <a:pt x="216" y="97"/>
                    <a:pt x="222" y="88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2" y="160"/>
                    <a:pt x="0" y="165"/>
                    <a:pt x="3" y="168"/>
                  </a:cubicBezTo>
                  <a:cubicBezTo>
                    <a:pt x="148" y="368"/>
                    <a:pt x="148" y="368"/>
                    <a:pt x="148" y="368"/>
                  </a:cubicBezTo>
                  <a:cubicBezTo>
                    <a:pt x="149" y="369"/>
                    <a:pt x="149" y="370"/>
                    <a:pt x="150" y="372"/>
                  </a:cubicBezTo>
                  <a:cubicBezTo>
                    <a:pt x="150" y="374"/>
                    <a:pt x="149" y="377"/>
                    <a:pt x="147" y="378"/>
                  </a:cubicBezTo>
                  <a:cubicBezTo>
                    <a:pt x="142" y="382"/>
                    <a:pt x="137" y="386"/>
                    <a:pt x="131" y="383"/>
                  </a:cubicBezTo>
                  <a:cubicBezTo>
                    <a:pt x="127" y="382"/>
                    <a:pt x="124" y="380"/>
                    <a:pt x="120" y="379"/>
                  </a:cubicBezTo>
                  <a:cubicBezTo>
                    <a:pt x="109" y="374"/>
                    <a:pt x="98" y="381"/>
                    <a:pt x="97" y="393"/>
                  </a:cubicBezTo>
                  <a:cubicBezTo>
                    <a:pt x="96" y="404"/>
                    <a:pt x="102" y="417"/>
                    <a:pt x="109" y="426"/>
                  </a:cubicBezTo>
                  <a:cubicBezTo>
                    <a:pt x="116" y="436"/>
                    <a:pt x="126" y="445"/>
                    <a:pt x="137" y="448"/>
                  </a:cubicBezTo>
                  <a:cubicBezTo>
                    <a:pt x="149" y="451"/>
                    <a:pt x="159" y="443"/>
                    <a:pt x="158" y="431"/>
                  </a:cubicBezTo>
                  <a:cubicBezTo>
                    <a:pt x="158" y="427"/>
                    <a:pt x="157" y="423"/>
                    <a:pt x="157" y="419"/>
                  </a:cubicBezTo>
                  <a:cubicBezTo>
                    <a:pt x="156" y="412"/>
                    <a:pt x="161" y="408"/>
                    <a:pt x="167" y="405"/>
                  </a:cubicBezTo>
                  <a:cubicBezTo>
                    <a:pt x="169" y="403"/>
                    <a:pt x="171" y="404"/>
                    <a:pt x="174" y="405"/>
                  </a:cubicBezTo>
                  <a:cubicBezTo>
                    <a:pt x="175" y="405"/>
                    <a:pt x="176" y="406"/>
                    <a:pt x="176" y="407"/>
                  </a:cubicBezTo>
                  <a:cubicBezTo>
                    <a:pt x="336" y="627"/>
                    <a:pt x="336" y="627"/>
                    <a:pt x="336" y="627"/>
                  </a:cubicBezTo>
                  <a:cubicBezTo>
                    <a:pt x="340" y="633"/>
                    <a:pt x="349" y="630"/>
                    <a:pt x="348" y="623"/>
                  </a:cubicBezTo>
                  <a:cubicBezTo>
                    <a:pt x="345" y="577"/>
                    <a:pt x="342" y="510"/>
                    <a:pt x="356" y="414"/>
                  </a:cubicBezTo>
                  <a:cubicBezTo>
                    <a:pt x="372" y="311"/>
                    <a:pt x="417" y="234"/>
                    <a:pt x="461" y="143"/>
                  </a:cubicBezTo>
                  <a:cubicBezTo>
                    <a:pt x="475" y="114"/>
                    <a:pt x="489" y="66"/>
                    <a:pt x="497" y="9"/>
                  </a:cubicBezTo>
                  <a:cubicBezTo>
                    <a:pt x="497" y="4"/>
                    <a:pt x="493" y="0"/>
                    <a:pt x="488" y="2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315" y="64"/>
                    <a:pt x="322" y="72"/>
                    <a:pt x="326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2" name="Google Shape;842;p41"/>
            <p:cNvSpPr/>
            <p:nvPr/>
          </p:nvSpPr>
          <p:spPr>
            <a:xfrm>
              <a:off x="4661491" y="1370403"/>
              <a:ext cx="388584" cy="360890"/>
            </a:xfrm>
            <a:custGeom>
              <a:rect b="b" l="l" r="r" t="t"/>
              <a:pathLst>
                <a:path extrusionOk="0" h="647" w="696">
                  <a:moveTo>
                    <a:pt x="506" y="283"/>
                  </a:moveTo>
                  <a:cubicBezTo>
                    <a:pt x="498" y="289"/>
                    <a:pt x="488" y="291"/>
                    <a:pt x="478" y="288"/>
                  </a:cubicBezTo>
                  <a:cubicBezTo>
                    <a:pt x="464" y="285"/>
                    <a:pt x="451" y="275"/>
                    <a:pt x="441" y="261"/>
                  </a:cubicBezTo>
                  <a:cubicBezTo>
                    <a:pt x="430" y="246"/>
                    <a:pt x="425" y="231"/>
                    <a:pt x="426" y="216"/>
                  </a:cubicBezTo>
                  <a:cubicBezTo>
                    <a:pt x="427" y="206"/>
                    <a:pt x="432" y="197"/>
                    <a:pt x="439" y="192"/>
                  </a:cubicBezTo>
                  <a:cubicBezTo>
                    <a:pt x="447" y="186"/>
                    <a:pt x="458" y="184"/>
                    <a:pt x="468" y="187"/>
                  </a:cubicBezTo>
                  <a:cubicBezTo>
                    <a:pt x="334" y="4"/>
                    <a:pt x="334" y="4"/>
                    <a:pt x="334" y="4"/>
                  </a:cubicBezTo>
                  <a:cubicBezTo>
                    <a:pt x="332" y="0"/>
                    <a:pt x="326" y="0"/>
                    <a:pt x="324" y="4"/>
                  </a:cubicBezTo>
                  <a:cubicBezTo>
                    <a:pt x="178" y="204"/>
                    <a:pt x="178" y="204"/>
                    <a:pt x="178" y="204"/>
                  </a:cubicBezTo>
                  <a:cubicBezTo>
                    <a:pt x="178" y="205"/>
                    <a:pt x="177" y="205"/>
                    <a:pt x="176" y="206"/>
                  </a:cubicBezTo>
                  <a:cubicBezTo>
                    <a:pt x="173" y="207"/>
                    <a:pt x="171" y="207"/>
                    <a:pt x="169" y="206"/>
                  </a:cubicBezTo>
                  <a:cubicBezTo>
                    <a:pt x="163" y="202"/>
                    <a:pt x="159" y="199"/>
                    <a:pt x="159" y="192"/>
                  </a:cubicBezTo>
                  <a:cubicBezTo>
                    <a:pt x="159" y="188"/>
                    <a:pt x="160" y="184"/>
                    <a:pt x="160" y="180"/>
                  </a:cubicBezTo>
                  <a:cubicBezTo>
                    <a:pt x="161" y="168"/>
                    <a:pt x="151" y="159"/>
                    <a:pt x="139" y="162"/>
                  </a:cubicBezTo>
                  <a:cubicBezTo>
                    <a:pt x="128" y="165"/>
                    <a:pt x="118" y="174"/>
                    <a:pt x="111" y="184"/>
                  </a:cubicBezTo>
                  <a:cubicBezTo>
                    <a:pt x="104" y="194"/>
                    <a:pt x="98" y="206"/>
                    <a:pt x="99" y="218"/>
                  </a:cubicBezTo>
                  <a:cubicBezTo>
                    <a:pt x="100" y="230"/>
                    <a:pt x="111" y="236"/>
                    <a:pt x="122" y="232"/>
                  </a:cubicBezTo>
                  <a:cubicBezTo>
                    <a:pt x="126" y="230"/>
                    <a:pt x="129" y="228"/>
                    <a:pt x="133" y="227"/>
                  </a:cubicBezTo>
                  <a:cubicBezTo>
                    <a:pt x="140" y="225"/>
                    <a:pt x="144" y="228"/>
                    <a:pt x="149" y="232"/>
                  </a:cubicBezTo>
                  <a:cubicBezTo>
                    <a:pt x="152" y="234"/>
                    <a:pt x="152" y="236"/>
                    <a:pt x="152" y="239"/>
                  </a:cubicBezTo>
                  <a:cubicBezTo>
                    <a:pt x="152" y="240"/>
                    <a:pt x="151" y="241"/>
                    <a:pt x="151" y="242"/>
                  </a:cubicBezTo>
                  <a:cubicBezTo>
                    <a:pt x="4" y="444"/>
                    <a:pt x="4" y="444"/>
                    <a:pt x="4" y="444"/>
                  </a:cubicBezTo>
                  <a:cubicBezTo>
                    <a:pt x="0" y="449"/>
                    <a:pt x="4" y="455"/>
                    <a:pt x="10" y="455"/>
                  </a:cubicBezTo>
                  <a:cubicBezTo>
                    <a:pt x="72" y="448"/>
                    <a:pt x="138" y="432"/>
                    <a:pt x="147" y="440"/>
                  </a:cubicBezTo>
                  <a:cubicBezTo>
                    <a:pt x="174" y="465"/>
                    <a:pt x="143" y="537"/>
                    <a:pt x="158" y="561"/>
                  </a:cubicBezTo>
                  <a:cubicBezTo>
                    <a:pt x="180" y="598"/>
                    <a:pt x="517" y="647"/>
                    <a:pt x="683" y="531"/>
                  </a:cubicBezTo>
                  <a:cubicBezTo>
                    <a:pt x="691" y="525"/>
                    <a:pt x="695" y="517"/>
                    <a:pt x="696" y="504"/>
                  </a:cubicBezTo>
                  <a:cubicBezTo>
                    <a:pt x="696" y="502"/>
                    <a:pt x="696" y="501"/>
                    <a:pt x="695" y="500"/>
                  </a:cubicBezTo>
                  <a:cubicBezTo>
                    <a:pt x="519" y="258"/>
                    <a:pt x="519" y="258"/>
                    <a:pt x="519" y="258"/>
                  </a:cubicBezTo>
                  <a:cubicBezTo>
                    <a:pt x="519" y="268"/>
                    <a:pt x="514" y="278"/>
                    <a:pt x="506" y="2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3" name="Google Shape;843;p41"/>
          <p:cNvGrpSpPr/>
          <p:nvPr/>
        </p:nvGrpSpPr>
        <p:grpSpPr>
          <a:xfrm>
            <a:off x="4213740" y="843140"/>
            <a:ext cx="366917" cy="445733"/>
            <a:chOff x="5526246" y="1011207"/>
            <a:chExt cx="592758" cy="720086"/>
          </a:xfrm>
        </p:grpSpPr>
        <p:sp>
          <p:nvSpPr>
            <p:cNvPr id="844" name="Google Shape;844;p41"/>
            <p:cNvSpPr/>
            <p:nvPr/>
          </p:nvSpPr>
          <p:spPr>
            <a:xfrm>
              <a:off x="5632379" y="1011207"/>
              <a:ext cx="311420" cy="340347"/>
            </a:xfrm>
            <a:custGeom>
              <a:rect b="b" l="l" r="r" t="t"/>
              <a:pathLst>
                <a:path extrusionOk="0" h="567" w="518">
                  <a:moveTo>
                    <a:pt x="144" y="322"/>
                  </a:moveTo>
                  <a:cubicBezTo>
                    <a:pt x="151" y="316"/>
                    <a:pt x="160" y="314"/>
                    <a:pt x="169" y="316"/>
                  </a:cubicBezTo>
                  <a:cubicBezTo>
                    <a:pt x="182" y="318"/>
                    <a:pt x="195" y="327"/>
                    <a:pt x="205" y="339"/>
                  </a:cubicBezTo>
                  <a:cubicBezTo>
                    <a:pt x="215" y="352"/>
                    <a:pt x="221" y="366"/>
                    <a:pt x="220" y="379"/>
                  </a:cubicBezTo>
                  <a:cubicBezTo>
                    <a:pt x="220" y="388"/>
                    <a:pt x="216" y="397"/>
                    <a:pt x="209" y="402"/>
                  </a:cubicBezTo>
                  <a:cubicBezTo>
                    <a:pt x="202" y="408"/>
                    <a:pt x="193" y="410"/>
                    <a:pt x="184" y="408"/>
                  </a:cubicBezTo>
                  <a:cubicBezTo>
                    <a:pt x="308" y="562"/>
                    <a:pt x="308" y="562"/>
                    <a:pt x="308" y="562"/>
                  </a:cubicBezTo>
                  <a:cubicBezTo>
                    <a:pt x="312" y="567"/>
                    <a:pt x="321" y="565"/>
                    <a:pt x="323" y="559"/>
                  </a:cubicBezTo>
                  <a:cubicBezTo>
                    <a:pt x="400" y="358"/>
                    <a:pt x="400" y="358"/>
                    <a:pt x="400" y="358"/>
                  </a:cubicBezTo>
                  <a:cubicBezTo>
                    <a:pt x="401" y="356"/>
                    <a:pt x="403" y="354"/>
                    <a:pt x="405" y="353"/>
                  </a:cubicBezTo>
                  <a:cubicBezTo>
                    <a:pt x="406" y="353"/>
                    <a:pt x="407" y="353"/>
                    <a:pt x="409" y="353"/>
                  </a:cubicBezTo>
                  <a:cubicBezTo>
                    <a:pt x="414" y="355"/>
                    <a:pt x="419" y="357"/>
                    <a:pt x="421" y="363"/>
                  </a:cubicBezTo>
                  <a:cubicBezTo>
                    <a:pt x="422" y="367"/>
                    <a:pt x="422" y="370"/>
                    <a:pt x="422" y="374"/>
                  </a:cubicBezTo>
                  <a:cubicBezTo>
                    <a:pt x="425" y="384"/>
                    <a:pt x="435" y="390"/>
                    <a:pt x="445" y="384"/>
                  </a:cubicBezTo>
                  <a:cubicBezTo>
                    <a:pt x="454" y="379"/>
                    <a:pt x="461" y="369"/>
                    <a:pt x="465" y="358"/>
                  </a:cubicBezTo>
                  <a:cubicBezTo>
                    <a:pt x="469" y="348"/>
                    <a:pt x="471" y="336"/>
                    <a:pt x="467" y="326"/>
                  </a:cubicBezTo>
                  <a:cubicBezTo>
                    <a:pt x="464" y="315"/>
                    <a:pt x="452" y="312"/>
                    <a:pt x="444" y="319"/>
                  </a:cubicBezTo>
                  <a:cubicBezTo>
                    <a:pt x="441" y="321"/>
                    <a:pt x="438" y="323"/>
                    <a:pt x="435" y="326"/>
                  </a:cubicBezTo>
                  <a:cubicBezTo>
                    <a:pt x="430" y="329"/>
                    <a:pt x="425" y="327"/>
                    <a:pt x="419" y="325"/>
                  </a:cubicBezTo>
                  <a:cubicBezTo>
                    <a:pt x="418" y="324"/>
                    <a:pt x="417" y="324"/>
                    <a:pt x="417" y="322"/>
                  </a:cubicBezTo>
                  <a:cubicBezTo>
                    <a:pt x="416" y="320"/>
                    <a:pt x="416" y="318"/>
                    <a:pt x="416" y="316"/>
                  </a:cubicBezTo>
                  <a:cubicBezTo>
                    <a:pt x="517" y="54"/>
                    <a:pt x="517" y="54"/>
                    <a:pt x="517" y="54"/>
                  </a:cubicBezTo>
                  <a:cubicBezTo>
                    <a:pt x="518" y="49"/>
                    <a:pt x="516" y="44"/>
                    <a:pt x="511" y="43"/>
                  </a:cubicBezTo>
                  <a:cubicBezTo>
                    <a:pt x="356" y="0"/>
                    <a:pt x="213" y="22"/>
                    <a:pt x="130" y="66"/>
                  </a:cubicBezTo>
                  <a:cubicBezTo>
                    <a:pt x="74" y="95"/>
                    <a:pt x="33" y="133"/>
                    <a:pt x="3" y="174"/>
                  </a:cubicBezTo>
                  <a:cubicBezTo>
                    <a:pt x="0" y="178"/>
                    <a:pt x="0" y="182"/>
                    <a:pt x="3" y="185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36"/>
                    <a:pt x="137" y="327"/>
                    <a:pt x="144" y="3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41"/>
            <p:cNvSpPr/>
            <p:nvPr/>
          </p:nvSpPr>
          <p:spPr>
            <a:xfrm>
              <a:off x="5835019" y="1041711"/>
              <a:ext cx="283984" cy="330260"/>
            </a:xfrm>
            <a:custGeom>
              <a:rect b="b" l="l" r="r" t="t"/>
              <a:pathLst>
                <a:path extrusionOk="0" h="550" w="473">
                  <a:moveTo>
                    <a:pt x="128" y="252"/>
                  </a:moveTo>
                  <a:cubicBezTo>
                    <a:pt x="136" y="255"/>
                    <a:pt x="142" y="262"/>
                    <a:pt x="145" y="270"/>
                  </a:cubicBezTo>
                  <a:cubicBezTo>
                    <a:pt x="149" y="283"/>
                    <a:pt x="148" y="298"/>
                    <a:pt x="143" y="313"/>
                  </a:cubicBezTo>
                  <a:cubicBezTo>
                    <a:pt x="137" y="328"/>
                    <a:pt x="128" y="340"/>
                    <a:pt x="116" y="347"/>
                  </a:cubicBezTo>
                  <a:cubicBezTo>
                    <a:pt x="108" y="351"/>
                    <a:pt x="99" y="352"/>
                    <a:pt x="90" y="349"/>
                  </a:cubicBezTo>
                  <a:cubicBezTo>
                    <a:pt x="82" y="345"/>
                    <a:pt x="75" y="338"/>
                    <a:pt x="73" y="329"/>
                  </a:cubicBezTo>
                  <a:cubicBezTo>
                    <a:pt x="2" y="514"/>
                    <a:pt x="2" y="514"/>
                    <a:pt x="2" y="514"/>
                  </a:cubicBezTo>
                  <a:cubicBezTo>
                    <a:pt x="0" y="520"/>
                    <a:pt x="5" y="527"/>
                    <a:pt x="12" y="526"/>
                  </a:cubicBezTo>
                  <a:cubicBezTo>
                    <a:pt x="224" y="492"/>
                    <a:pt x="224" y="492"/>
                    <a:pt x="224" y="492"/>
                  </a:cubicBezTo>
                  <a:cubicBezTo>
                    <a:pt x="227" y="491"/>
                    <a:pt x="229" y="492"/>
                    <a:pt x="231" y="493"/>
                  </a:cubicBezTo>
                  <a:cubicBezTo>
                    <a:pt x="232" y="494"/>
                    <a:pt x="233" y="495"/>
                    <a:pt x="233" y="497"/>
                  </a:cubicBezTo>
                  <a:cubicBezTo>
                    <a:pt x="234" y="502"/>
                    <a:pt x="235" y="508"/>
                    <a:pt x="230" y="512"/>
                  </a:cubicBezTo>
                  <a:cubicBezTo>
                    <a:pt x="228" y="515"/>
                    <a:pt x="225" y="516"/>
                    <a:pt x="222" y="519"/>
                  </a:cubicBezTo>
                  <a:cubicBezTo>
                    <a:pt x="214" y="526"/>
                    <a:pt x="214" y="538"/>
                    <a:pt x="224" y="543"/>
                  </a:cubicBezTo>
                  <a:cubicBezTo>
                    <a:pt x="233" y="549"/>
                    <a:pt x="245" y="550"/>
                    <a:pt x="256" y="548"/>
                  </a:cubicBezTo>
                  <a:cubicBezTo>
                    <a:pt x="267" y="546"/>
                    <a:pt x="279" y="542"/>
                    <a:pt x="286" y="534"/>
                  </a:cubicBezTo>
                  <a:cubicBezTo>
                    <a:pt x="293" y="525"/>
                    <a:pt x="290" y="514"/>
                    <a:pt x="280" y="510"/>
                  </a:cubicBezTo>
                  <a:cubicBezTo>
                    <a:pt x="277" y="508"/>
                    <a:pt x="273" y="507"/>
                    <a:pt x="270" y="506"/>
                  </a:cubicBezTo>
                  <a:cubicBezTo>
                    <a:pt x="264" y="503"/>
                    <a:pt x="263" y="498"/>
                    <a:pt x="263" y="492"/>
                  </a:cubicBezTo>
                  <a:cubicBezTo>
                    <a:pt x="262" y="490"/>
                    <a:pt x="263" y="489"/>
                    <a:pt x="263" y="488"/>
                  </a:cubicBezTo>
                  <a:cubicBezTo>
                    <a:pt x="265" y="486"/>
                    <a:pt x="267" y="485"/>
                    <a:pt x="269" y="485"/>
                  </a:cubicBezTo>
                  <a:cubicBezTo>
                    <a:pt x="439" y="458"/>
                    <a:pt x="439" y="458"/>
                    <a:pt x="439" y="458"/>
                  </a:cubicBezTo>
                  <a:cubicBezTo>
                    <a:pt x="442" y="457"/>
                    <a:pt x="445" y="454"/>
                    <a:pt x="446" y="451"/>
                  </a:cubicBezTo>
                  <a:cubicBezTo>
                    <a:pt x="473" y="328"/>
                    <a:pt x="470" y="126"/>
                    <a:pt x="304" y="42"/>
                  </a:cubicBezTo>
                  <a:cubicBezTo>
                    <a:pt x="271" y="25"/>
                    <a:pt x="239" y="12"/>
                    <a:pt x="207" y="2"/>
                  </a:cubicBezTo>
                  <a:cubicBezTo>
                    <a:pt x="203" y="0"/>
                    <a:pt x="198" y="3"/>
                    <a:pt x="196" y="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9" y="249"/>
                    <a:pt x="119" y="248"/>
                    <a:pt x="128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41"/>
            <p:cNvSpPr/>
            <p:nvPr/>
          </p:nvSpPr>
          <p:spPr>
            <a:xfrm>
              <a:off x="5837907" y="1326815"/>
              <a:ext cx="260158" cy="268291"/>
            </a:xfrm>
            <a:custGeom>
              <a:rect b="b" l="l" r="r" t="t"/>
              <a:pathLst>
                <a:path extrusionOk="0" h="447" w="433">
                  <a:moveTo>
                    <a:pt x="299" y="45"/>
                  </a:moveTo>
                  <a:cubicBezTo>
                    <a:pt x="301" y="53"/>
                    <a:pt x="298" y="62"/>
                    <a:pt x="292" y="69"/>
                  </a:cubicBezTo>
                  <a:cubicBezTo>
                    <a:pt x="283" y="79"/>
                    <a:pt x="270" y="86"/>
                    <a:pt x="254" y="88"/>
                  </a:cubicBezTo>
                  <a:cubicBezTo>
                    <a:pt x="238" y="91"/>
                    <a:pt x="223" y="89"/>
                    <a:pt x="211" y="82"/>
                  </a:cubicBezTo>
                  <a:cubicBezTo>
                    <a:pt x="203" y="77"/>
                    <a:pt x="198" y="70"/>
                    <a:pt x="197" y="61"/>
                  </a:cubicBezTo>
                  <a:cubicBezTo>
                    <a:pt x="195" y="52"/>
                    <a:pt x="198" y="43"/>
                    <a:pt x="205" y="36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3" y="68"/>
                    <a:pt x="0" y="76"/>
                    <a:pt x="4" y="81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1" y="250"/>
                    <a:pt x="142" y="253"/>
                    <a:pt x="142" y="255"/>
                  </a:cubicBezTo>
                  <a:cubicBezTo>
                    <a:pt x="142" y="256"/>
                    <a:pt x="141" y="258"/>
                    <a:pt x="140" y="258"/>
                  </a:cubicBezTo>
                  <a:cubicBezTo>
                    <a:pt x="136" y="262"/>
                    <a:pt x="131" y="266"/>
                    <a:pt x="125" y="264"/>
                  </a:cubicBezTo>
                  <a:cubicBezTo>
                    <a:pt x="122" y="263"/>
                    <a:pt x="119" y="261"/>
                    <a:pt x="115" y="260"/>
                  </a:cubicBezTo>
                  <a:cubicBezTo>
                    <a:pt x="105" y="256"/>
                    <a:pt x="95" y="263"/>
                    <a:pt x="95" y="274"/>
                  </a:cubicBezTo>
                  <a:cubicBezTo>
                    <a:pt x="95" y="285"/>
                    <a:pt x="100" y="296"/>
                    <a:pt x="107" y="304"/>
                  </a:cubicBezTo>
                  <a:cubicBezTo>
                    <a:pt x="114" y="313"/>
                    <a:pt x="124" y="321"/>
                    <a:pt x="134" y="323"/>
                  </a:cubicBezTo>
                  <a:cubicBezTo>
                    <a:pt x="145" y="325"/>
                    <a:pt x="154" y="317"/>
                    <a:pt x="152" y="306"/>
                  </a:cubicBezTo>
                  <a:cubicBezTo>
                    <a:pt x="152" y="302"/>
                    <a:pt x="151" y="299"/>
                    <a:pt x="151" y="295"/>
                  </a:cubicBezTo>
                  <a:cubicBezTo>
                    <a:pt x="150" y="289"/>
                    <a:pt x="154" y="285"/>
                    <a:pt x="159" y="282"/>
                  </a:cubicBezTo>
                  <a:cubicBezTo>
                    <a:pt x="160" y="281"/>
                    <a:pt x="161" y="281"/>
                    <a:pt x="162" y="281"/>
                  </a:cubicBezTo>
                  <a:cubicBezTo>
                    <a:pt x="165" y="281"/>
                    <a:pt x="167" y="282"/>
                    <a:pt x="168" y="284"/>
                  </a:cubicBezTo>
                  <a:cubicBezTo>
                    <a:pt x="295" y="440"/>
                    <a:pt x="295" y="440"/>
                    <a:pt x="295" y="440"/>
                  </a:cubicBezTo>
                  <a:cubicBezTo>
                    <a:pt x="301" y="447"/>
                    <a:pt x="311" y="443"/>
                    <a:pt x="311" y="435"/>
                  </a:cubicBezTo>
                  <a:cubicBezTo>
                    <a:pt x="311" y="399"/>
                    <a:pt x="312" y="354"/>
                    <a:pt x="321" y="300"/>
                  </a:cubicBezTo>
                  <a:cubicBezTo>
                    <a:pt x="335" y="205"/>
                    <a:pt x="376" y="134"/>
                    <a:pt x="417" y="51"/>
                  </a:cubicBezTo>
                  <a:cubicBezTo>
                    <a:pt x="422" y="41"/>
                    <a:pt x="427" y="28"/>
                    <a:pt x="431" y="13"/>
                  </a:cubicBezTo>
                  <a:cubicBezTo>
                    <a:pt x="433" y="7"/>
                    <a:pt x="428" y="0"/>
                    <a:pt x="422" y="1"/>
                  </a:cubicBezTo>
                  <a:cubicBezTo>
                    <a:pt x="284" y="23"/>
                    <a:pt x="284" y="23"/>
                    <a:pt x="284" y="23"/>
                  </a:cubicBezTo>
                  <a:cubicBezTo>
                    <a:pt x="292" y="28"/>
                    <a:pt x="298" y="36"/>
                    <a:pt x="299" y="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41"/>
            <p:cNvSpPr/>
            <p:nvPr/>
          </p:nvSpPr>
          <p:spPr>
            <a:xfrm>
              <a:off x="5725035" y="1379176"/>
              <a:ext cx="304441" cy="352116"/>
            </a:xfrm>
            <a:custGeom>
              <a:rect b="b" l="l" r="r" t="t"/>
              <a:pathLst>
                <a:path extrusionOk="0" h="587" w="507">
                  <a:moveTo>
                    <a:pt x="344" y="245"/>
                  </a:moveTo>
                  <a:cubicBezTo>
                    <a:pt x="337" y="251"/>
                    <a:pt x="328" y="253"/>
                    <a:pt x="319" y="251"/>
                  </a:cubicBezTo>
                  <a:cubicBezTo>
                    <a:pt x="306" y="248"/>
                    <a:pt x="293" y="240"/>
                    <a:pt x="283" y="227"/>
                  </a:cubicBezTo>
                  <a:cubicBezTo>
                    <a:pt x="273" y="215"/>
                    <a:pt x="267" y="201"/>
                    <a:pt x="267" y="187"/>
                  </a:cubicBezTo>
                  <a:cubicBezTo>
                    <a:pt x="267" y="178"/>
                    <a:pt x="271" y="170"/>
                    <a:pt x="278" y="164"/>
                  </a:cubicBezTo>
                  <a:cubicBezTo>
                    <a:pt x="285" y="158"/>
                    <a:pt x="295" y="156"/>
                    <a:pt x="304" y="158"/>
                  </a:cubicBezTo>
                  <a:cubicBezTo>
                    <a:pt x="179" y="5"/>
                    <a:pt x="179" y="5"/>
                    <a:pt x="179" y="5"/>
                  </a:cubicBezTo>
                  <a:cubicBezTo>
                    <a:pt x="175" y="0"/>
                    <a:pt x="167" y="1"/>
                    <a:pt x="164" y="8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6" y="211"/>
                    <a:pt x="85" y="213"/>
                    <a:pt x="83" y="214"/>
                  </a:cubicBezTo>
                  <a:cubicBezTo>
                    <a:pt x="81" y="214"/>
                    <a:pt x="80" y="214"/>
                    <a:pt x="79" y="214"/>
                  </a:cubicBezTo>
                  <a:cubicBezTo>
                    <a:pt x="73" y="212"/>
                    <a:pt x="68" y="210"/>
                    <a:pt x="67" y="204"/>
                  </a:cubicBezTo>
                  <a:cubicBezTo>
                    <a:pt x="66" y="200"/>
                    <a:pt x="66" y="196"/>
                    <a:pt x="65" y="193"/>
                  </a:cubicBezTo>
                  <a:cubicBezTo>
                    <a:pt x="63" y="182"/>
                    <a:pt x="52" y="177"/>
                    <a:pt x="43" y="182"/>
                  </a:cubicBezTo>
                  <a:cubicBezTo>
                    <a:pt x="33" y="188"/>
                    <a:pt x="27" y="198"/>
                    <a:pt x="23" y="208"/>
                  </a:cubicBezTo>
                  <a:cubicBezTo>
                    <a:pt x="19" y="219"/>
                    <a:pt x="17" y="231"/>
                    <a:pt x="20" y="241"/>
                  </a:cubicBezTo>
                  <a:cubicBezTo>
                    <a:pt x="24" y="251"/>
                    <a:pt x="35" y="255"/>
                    <a:pt x="44" y="248"/>
                  </a:cubicBezTo>
                  <a:cubicBezTo>
                    <a:pt x="47" y="246"/>
                    <a:pt x="49" y="243"/>
                    <a:pt x="52" y="241"/>
                  </a:cubicBezTo>
                  <a:cubicBezTo>
                    <a:pt x="58" y="238"/>
                    <a:pt x="63" y="239"/>
                    <a:pt x="68" y="242"/>
                  </a:cubicBezTo>
                  <a:cubicBezTo>
                    <a:pt x="69" y="242"/>
                    <a:pt x="70" y="243"/>
                    <a:pt x="71" y="244"/>
                  </a:cubicBezTo>
                  <a:cubicBezTo>
                    <a:pt x="72" y="246"/>
                    <a:pt x="72" y="249"/>
                    <a:pt x="71" y="251"/>
                  </a:cubicBezTo>
                  <a:cubicBezTo>
                    <a:pt x="10" y="410"/>
                    <a:pt x="10" y="410"/>
                    <a:pt x="10" y="410"/>
                  </a:cubicBezTo>
                  <a:cubicBezTo>
                    <a:pt x="10" y="412"/>
                    <a:pt x="9" y="414"/>
                    <a:pt x="10" y="415"/>
                  </a:cubicBezTo>
                  <a:cubicBezTo>
                    <a:pt x="16" y="445"/>
                    <a:pt x="0" y="490"/>
                    <a:pt x="10" y="508"/>
                  </a:cubicBezTo>
                  <a:cubicBezTo>
                    <a:pt x="30" y="542"/>
                    <a:pt x="339" y="587"/>
                    <a:pt x="491" y="480"/>
                  </a:cubicBezTo>
                  <a:cubicBezTo>
                    <a:pt x="507" y="469"/>
                    <a:pt x="504" y="446"/>
                    <a:pt x="501" y="402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5" y="230"/>
                    <a:pt x="351" y="239"/>
                    <a:pt x="34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41"/>
            <p:cNvSpPr/>
            <p:nvPr/>
          </p:nvSpPr>
          <p:spPr>
            <a:xfrm>
              <a:off x="5526246" y="1358760"/>
              <a:ext cx="289521" cy="285105"/>
            </a:xfrm>
            <a:custGeom>
              <a:rect b="b" l="l" r="r" t="t"/>
              <a:pathLst>
                <a:path extrusionOk="0" h="475" w="482">
                  <a:moveTo>
                    <a:pt x="354" y="298"/>
                  </a:moveTo>
                  <a:cubicBezTo>
                    <a:pt x="346" y="295"/>
                    <a:pt x="339" y="288"/>
                    <a:pt x="336" y="279"/>
                  </a:cubicBezTo>
                  <a:cubicBezTo>
                    <a:pt x="332" y="267"/>
                    <a:pt x="333" y="252"/>
                    <a:pt x="339" y="237"/>
                  </a:cubicBezTo>
                  <a:cubicBezTo>
                    <a:pt x="345" y="222"/>
                    <a:pt x="354" y="210"/>
                    <a:pt x="366" y="203"/>
                  </a:cubicBezTo>
                  <a:cubicBezTo>
                    <a:pt x="374" y="199"/>
                    <a:pt x="383" y="198"/>
                    <a:pt x="391" y="201"/>
                  </a:cubicBezTo>
                  <a:cubicBezTo>
                    <a:pt x="400" y="204"/>
                    <a:pt x="406" y="211"/>
                    <a:pt x="409" y="220"/>
                  </a:cubicBezTo>
                  <a:cubicBezTo>
                    <a:pt x="480" y="36"/>
                    <a:pt x="480" y="36"/>
                    <a:pt x="480" y="36"/>
                  </a:cubicBezTo>
                  <a:cubicBezTo>
                    <a:pt x="482" y="30"/>
                    <a:pt x="477" y="23"/>
                    <a:pt x="470" y="24"/>
                  </a:cubicBezTo>
                  <a:cubicBezTo>
                    <a:pt x="257" y="58"/>
                    <a:pt x="257" y="58"/>
                    <a:pt x="257" y="58"/>
                  </a:cubicBezTo>
                  <a:cubicBezTo>
                    <a:pt x="255" y="58"/>
                    <a:pt x="252" y="58"/>
                    <a:pt x="251" y="56"/>
                  </a:cubicBezTo>
                  <a:cubicBezTo>
                    <a:pt x="250" y="56"/>
                    <a:pt x="249" y="54"/>
                    <a:pt x="249" y="53"/>
                  </a:cubicBezTo>
                  <a:cubicBezTo>
                    <a:pt x="248" y="47"/>
                    <a:pt x="247" y="42"/>
                    <a:pt x="251" y="38"/>
                  </a:cubicBezTo>
                  <a:cubicBezTo>
                    <a:pt x="254" y="35"/>
                    <a:pt x="257" y="33"/>
                    <a:pt x="260" y="31"/>
                  </a:cubicBezTo>
                  <a:cubicBezTo>
                    <a:pt x="268" y="24"/>
                    <a:pt x="267" y="12"/>
                    <a:pt x="258" y="6"/>
                  </a:cubicBezTo>
                  <a:cubicBezTo>
                    <a:pt x="248" y="1"/>
                    <a:pt x="236" y="0"/>
                    <a:pt x="225" y="2"/>
                  </a:cubicBezTo>
                  <a:cubicBezTo>
                    <a:pt x="214" y="3"/>
                    <a:pt x="203" y="8"/>
                    <a:pt x="196" y="16"/>
                  </a:cubicBezTo>
                  <a:cubicBezTo>
                    <a:pt x="189" y="24"/>
                    <a:pt x="192" y="36"/>
                    <a:pt x="202" y="40"/>
                  </a:cubicBezTo>
                  <a:cubicBezTo>
                    <a:pt x="205" y="42"/>
                    <a:pt x="208" y="42"/>
                    <a:pt x="212" y="44"/>
                  </a:cubicBezTo>
                  <a:cubicBezTo>
                    <a:pt x="217" y="47"/>
                    <a:pt x="218" y="52"/>
                    <a:pt x="219" y="58"/>
                  </a:cubicBezTo>
                  <a:cubicBezTo>
                    <a:pt x="219" y="59"/>
                    <a:pt x="219" y="60"/>
                    <a:pt x="218" y="61"/>
                  </a:cubicBezTo>
                  <a:cubicBezTo>
                    <a:pt x="217" y="64"/>
                    <a:pt x="215" y="65"/>
                    <a:pt x="212" y="65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3" y="98"/>
                    <a:pt x="0" y="104"/>
                    <a:pt x="2" y="109"/>
                  </a:cubicBezTo>
                  <a:cubicBezTo>
                    <a:pt x="14" y="138"/>
                    <a:pt x="74" y="153"/>
                    <a:pt x="86" y="175"/>
                  </a:cubicBezTo>
                  <a:cubicBezTo>
                    <a:pt x="92" y="186"/>
                    <a:pt x="75" y="210"/>
                    <a:pt x="77" y="226"/>
                  </a:cubicBezTo>
                  <a:cubicBezTo>
                    <a:pt x="78" y="239"/>
                    <a:pt x="115" y="253"/>
                    <a:pt x="115" y="253"/>
                  </a:cubicBezTo>
                  <a:cubicBezTo>
                    <a:pt x="115" y="253"/>
                    <a:pt x="89" y="277"/>
                    <a:pt x="88" y="289"/>
                  </a:cubicBezTo>
                  <a:cubicBezTo>
                    <a:pt x="86" y="302"/>
                    <a:pt x="111" y="323"/>
                    <a:pt x="112" y="337"/>
                  </a:cubicBezTo>
                  <a:cubicBezTo>
                    <a:pt x="112" y="350"/>
                    <a:pt x="90" y="385"/>
                    <a:pt x="101" y="421"/>
                  </a:cubicBezTo>
                  <a:cubicBezTo>
                    <a:pt x="116" y="475"/>
                    <a:pt x="280" y="428"/>
                    <a:pt x="323" y="429"/>
                  </a:cubicBezTo>
                  <a:cubicBezTo>
                    <a:pt x="326" y="429"/>
                    <a:pt x="330" y="427"/>
                    <a:pt x="331" y="423"/>
                  </a:cubicBezTo>
                  <a:cubicBezTo>
                    <a:pt x="380" y="296"/>
                    <a:pt x="380" y="296"/>
                    <a:pt x="380" y="296"/>
                  </a:cubicBezTo>
                  <a:cubicBezTo>
                    <a:pt x="372" y="300"/>
                    <a:pt x="363" y="301"/>
                    <a:pt x="354" y="2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41"/>
            <p:cNvSpPr/>
            <p:nvPr/>
          </p:nvSpPr>
          <p:spPr>
            <a:xfrm>
              <a:off x="5530337" y="1130580"/>
              <a:ext cx="282300" cy="276217"/>
            </a:xfrm>
            <a:custGeom>
              <a:rect b="b" l="l" r="r" t="t"/>
              <a:pathLst>
                <a:path extrusionOk="0" h="460" w="470">
                  <a:moveTo>
                    <a:pt x="170" y="410"/>
                  </a:moveTo>
                  <a:cubicBezTo>
                    <a:pt x="169" y="401"/>
                    <a:pt x="171" y="392"/>
                    <a:pt x="178" y="385"/>
                  </a:cubicBezTo>
                  <a:cubicBezTo>
                    <a:pt x="186" y="375"/>
                    <a:pt x="200" y="369"/>
                    <a:pt x="216" y="366"/>
                  </a:cubicBezTo>
                  <a:cubicBezTo>
                    <a:pt x="232" y="364"/>
                    <a:pt x="247" y="366"/>
                    <a:pt x="258" y="373"/>
                  </a:cubicBezTo>
                  <a:cubicBezTo>
                    <a:pt x="266" y="377"/>
                    <a:pt x="271" y="385"/>
                    <a:pt x="273" y="394"/>
                  </a:cubicBezTo>
                  <a:cubicBezTo>
                    <a:pt x="274" y="403"/>
                    <a:pt x="271" y="412"/>
                    <a:pt x="265" y="419"/>
                  </a:cubicBezTo>
                  <a:cubicBezTo>
                    <a:pt x="460" y="388"/>
                    <a:pt x="460" y="388"/>
                    <a:pt x="460" y="388"/>
                  </a:cubicBezTo>
                  <a:cubicBezTo>
                    <a:pt x="467" y="387"/>
                    <a:pt x="470" y="379"/>
                    <a:pt x="465" y="373"/>
                  </a:cubicBezTo>
                  <a:cubicBezTo>
                    <a:pt x="330" y="206"/>
                    <a:pt x="330" y="206"/>
                    <a:pt x="330" y="206"/>
                  </a:cubicBezTo>
                  <a:cubicBezTo>
                    <a:pt x="328" y="204"/>
                    <a:pt x="327" y="202"/>
                    <a:pt x="328" y="200"/>
                  </a:cubicBezTo>
                  <a:cubicBezTo>
                    <a:pt x="328" y="198"/>
                    <a:pt x="329" y="197"/>
                    <a:pt x="330" y="196"/>
                  </a:cubicBezTo>
                  <a:cubicBezTo>
                    <a:pt x="334" y="192"/>
                    <a:pt x="338" y="189"/>
                    <a:pt x="344" y="191"/>
                  </a:cubicBezTo>
                  <a:cubicBezTo>
                    <a:pt x="348" y="192"/>
                    <a:pt x="351" y="194"/>
                    <a:pt x="354" y="195"/>
                  </a:cubicBezTo>
                  <a:cubicBezTo>
                    <a:pt x="365" y="198"/>
                    <a:pt x="375" y="192"/>
                    <a:pt x="375" y="181"/>
                  </a:cubicBezTo>
                  <a:cubicBezTo>
                    <a:pt x="375" y="170"/>
                    <a:pt x="369" y="159"/>
                    <a:pt x="362" y="150"/>
                  </a:cubicBezTo>
                  <a:cubicBezTo>
                    <a:pt x="355" y="142"/>
                    <a:pt x="346" y="134"/>
                    <a:pt x="335" y="132"/>
                  </a:cubicBezTo>
                  <a:cubicBezTo>
                    <a:pt x="325" y="130"/>
                    <a:pt x="316" y="138"/>
                    <a:pt x="317" y="149"/>
                  </a:cubicBezTo>
                  <a:cubicBezTo>
                    <a:pt x="318" y="153"/>
                    <a:pt x="319" y="156"/>
                    <a:pt x="319" y="160"/>
                  </a:cubicBezTo>
                  <a:cubicBezTo>
                    <a:pt x="320" y="166"/>
                    <a:pt x="315" y="169"/>
                    <a:pt x="311" y="173"/>
                  </a:cubicBezTo>
                  <a:cubicBezTo>
                    <a:pt x="310" y="174"/>
                    <a:pt x="308" y="174"/>
                    <a:pt x="307" y="174"/>
                  </a:cubicBezTo>
                  <a:cubicBezTo>
                    <a:pt x="305" y="174"/>
                    <a:pt x="303" y="173"/>
                    <a:pt x="301" y="171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3" y="0"/>
                    <a:pt x="155" y="1"/>
                    <a:pt x="152" y="6"/>
                  </a:cubicBezTo>
                  <a:cubicBezTo>
                    <a:pt x="113" y="70"/>
                    <a:pt x="97" y="139"/>
                    <a:pt x="91" y="193"/>
                  </a:cubicBezTo>
                  <a:cubicBezTo>
                    <a:pt x="86" y="237"/>
                    <a:pt x="114" y="268"/>
                    <a:pt x="111" y="294"/>
                  </a:cubicBezTo>
                  <a:cubicBezTo>
                    <a:pt x="106" y="335"/>
                    <a:pt x="32" y="395"/>
                    <a:pt x="4" y="446"/>
                  </a:cubicBezTo>
                  <a:cubicBezTo>
                    <a:pt x="0" y="452"/>
                    <a:pt x="5" y="460"/>
                    <a:pt x="13" y="459"/>
                  </a:cubicBezTo>
                  <a:cubicBezTo>
                    <a:pt x="185" y="431"/>
                    <a:pt x="185" y="431"/>
                    <a:pt x="185" y="431"/>
                  </a:cubicBezTo>
                  <a:cubicBezTo>
                    <a:pt x="177" y="427"/>
                    <a:pt x="172" y="419"/>
                    <a:pt x="170" y="4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0" name="Google Shape;850;p41"/>
          <p:cNvGrpSpPr/>
          <p:nvPr/>
        </p:nvGrpSpPr>
        <p:grpSpPr>
          <a:xfrm>
            <a:off x="1168508" y="843134"/>
            <a:ext cx="364294" cy="445740"/>
            <a:chOff x="606645" y="1011196"/>
            <a:chExt cx="588520" cy="720096"/>
          </a:xfrm>
        </p:grpSpPr>
        <p:sp>
          <p:nvSpPr>
            <p:cNvPr id="851" name="Google Shape;851;p41"/>
            <p:cNvSpPr/>
            <p:nvPr/>
          </p:nvSpPr>
          <p:spPr>
            <a:xfrm>
              <a:off x="659316" y="1517469"/>
              <a:ext cx="456722" cy="213824"/>
            </a:xfrm>
            <a:custGeom>
              <a:rect b="b" l="l" r="r" t="t"/>
              <a:pathLst>
                <a:path extrusionOk="0" h="358" w="763">
                  <a:moveTo>
                    <a:pt x="1" y="27"/>
                  </a:moveTo>
                  <a:cubicBezTo>
                    <a:pt x="0" y="41"/>
                    <a:pt x="25" y="62"/>
                    <a:pt x="25" y="75"/>
                  </a:cubicBezTo>
                  <a:cubicBezTo>
                    <a:pt x="26" y="89"/>
                    <a:pt x="4" y="123"/>
                    <a:pt x="14" y="160"/>
                  </a:cubicBezTo>
                  <a:cubicBezTo>
                    <a:pt x="32" y="219"/>
                    <a:pt x="230" y="155"/>
                    <a:pt x="245" y="169"/>
                  </a:cubicBezTo>
                  <a:cubicBezTo>
                    <a:pt x="269" y="192"/>
                    <a:pt x="241" y="258"/>
                    <a:pt x="255" y="280"/>
                  </a:cubicBezTo>
                  <a:cubicBezTo>
                    <a:pt x="275" y="313"/>
                    <a:pt x="582" y="358"/>
                    <a:pt x="735" y="252"/>
                  </a:cubicBezTo>
                  <a:cubicBezTo>
                    <a:pt x="763" y="232"/>
                    <a:pt x="729" y="168"/>
                    <a:pt x="749" y="8"/>
                  </a:cubicBezTo>
                  <a:cubicBezTo>
                    <a:pt x="749" y="4"/>
                    <a:pt x="746" y="0"/>
                    <a:pt x="74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19" y="1"/>
                    <a:pt x="17" y="3"/>
                  </a:cubicBezTo>
                  <a:cubicBezTo>
                    <a:pt x="10" y="11"/>
                    <a:pt x="2" y="21"/>
                    <a:pt x="1" y="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41"/>
            <p:cNvSpPr/>
            <p:nvPr/>
          </p:nvSpPr>
          <p:spPr>
            <a:xfrm>
              <a:off x="606645" y="1354464"/>
              <a:ext cx="561583" cy="154615"/>
            </a:xfrm>
            <a:custGeom>
              <a:rect b="b" l="l" r="r" t="t"/>
              <a:pathLst>
                <a:path extrusionOk="0" h="259" w="938">
                  <a:moveTo>
                    <a:pt x="2" y="109"/>
                  </a:moveTo>
                  <a:cubicBezTo>
                    <a:pt x="0" y="146"/>
                    <a:pt x="74" y="161"/>
                    <a:pt x="88" y="186"/>
                  </a:cubicBezTo>
                  <a:cubicBezTo>
                    <a:pt x="93" y="197"/>
                    <a:pt x="77" y="222"/>
                    <a:pt x="79" y="237"/>
                  </a:cubicBezTo>
                  <a:cubicBezTo>
                    <a:pt x="79" y="244"/>
                    <a:pt x="91" y="252"/>
                    <a:pt x="101" y="257"/>
                  </a:cubicBezTo>
                  <a:cubicBezTo>
                    <a:pt x="103" y="258"/>
                    <a:pt x="104" y="259"/>
                    <a:pt x="106" y="259"/>
                  </a:cubicBezTo>
                  <a:cubicBezTo>
                    <a:pt x="840" y="259"/>
                    <a:pt x="840" y="259"/>
                    <a:pt x="840" y="259"/>
                  </a:cubicBezTo>
                  <a:cubicBezTo>
                    <a:pt x="840" y="258"/>
                    <a:pt x="840" y="258"/>
                    <a:pt x="840" y="258"/>
                  </a:cubicBezTo>
                  <a:cubicBezTo>
                    <a:pt x="854" y="164"/>
                    <a:pt x="895" y="93"/>
                    <a:pt x="936" y="10"/>
                  </a:cubicBezTo>
                  <a:cubicBezTo>
                    <a:pt x="936" y="10"/>
                    <a:pt x="936" y="10"/>
                    <a:pt x="936" y="10"/>
                  </a:cubicBezTo>
                  <a:cubicBezTo>
                    <a:pt x="938" y="5"/>
                    <a:pt x="935" y="0"/>
                    <a:pt x="9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3" y="1"/>
                    <a:pt x="71" y="3"/>
                  </a:cubicBezTo>
                  <a:cubicBezTo>
                    <a:pt x="39" y="39"/>
                    <a:pt x="3" y="78"/>
                    <a:pt x="2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41"/>
            <p:cNvSpPr/>
            <p:nvPr/>
          </p:nvSpPr>
          <p:spPr>
            <a:xfrm>
              <a:off x="661721" y="1191460"/>
              <a:ext cx="533444" cy="154135"/>
            </a:xfrm>
            <a:custGeom>
              <a:rect b="b" l="l" r="r" t="t"/>
              <a:pathLst>
                <a:path extrusionOk="0" h="258" w="891">
                  <a:moveTo>
                    <a:pt x="8" y="98"/>
                  </a:moveTo>
                  <a:cubicBezTo>
                    <a:pt x="2" y="142"/>
                    <a:pt x="31" y="174"/>
                    <a:pt x="28" y="199"/>
                  </a:cubicBezTo>
                  <a:cubicBezTo>
                    <a:pt x="26" y="213"/>
                    <a:pt x="17" y="230"/>
                    <a:pt x="3" y="247"/>
                  </a:cubicBezTo>
                  <a:cubicBezTo>
                    <a:pt x="0" y="252"/>
                    <a:pt x="3" y="258"/>
                    <a:pt x="9" y="258"/>
                  </a:cubicBezTo>
                  <a:cubicBezTo>
                    <a:pt x="849" y="258"/>
                    <a:pt x="849" y="258"/>
                    <a:pt x="849" y="258"/>
                  </a:cubicBezTo>
                  <a:cubicBezTo>
                    <a:pt x="852" y="258"/>
                    <a:pt x="855" y="256"/>
                    <a:pt x="856" y="254"/>
                  </a:cubicBezTo>
                  <a:cubicBezTo>
                    <a:pt x="875" y="195"/>
                    <a:pt x="891" y="98"/>
                    <a:pt x="873" y="5"/>
                  </a:cubicBezTo>
                  <a:cubicBezTo>
                    <a:pt x="872" y="2"/>
                    <a:pt x="869" y="0"/>
                    <a:pt x="8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0"/>
                    <a:pt x="28" y="2"/>
                    <a:pt x="27" y="5"/>
                  </a:cubicBezTo>
                  <a:cubicBezTo>
                    <a:pt x="17" y="38"/>
                    <a:pt x="11" y="70"/>
                    <a:pt x="8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41"/>
            <p:cNvSpPr/>
            <p:nvPr/>
          </p:nvSpPr>
          <p:spPr>
            <a:xfrm>
              <a:off x="683367" y="1011196"/>
              <a:ext cx="497368" cy="171394"/>
            </a:xfrm>
            <a:custGeom>
              <a:rect b="b" l="l" r="r" t="t"/>
              <a:pathLst>
                <a:path extrusionOk="0" h="287" w="831">
                  <a:moveTo>
                    <a:pt x="690" y="102"/>
                  </a:moveTo>
                  <a:cubicBezTo>
                    <a:pt x="488" y="0"/>
                    <a:pt x="287" y="19"/>
                    <a:pt x="180" y="75"/>
                  </a:cubicBezTo>
                  <a:cubicBezTo>
                    <a:pt x="84" y="125"/>
                    <a:pt x="31" y="203"/>
                    <a:pt x="2" y="278"/>
                  </a:cubicBezTo>
                  <a:cubicBezTo>
                    <a:pt x="0" y="282"/>
                    <a:pt x="3" y="287"/>
                    <a:pt x="8" y="287"/>
                  </a:cubicBezTo>
                  <a:cubicBezTo>
                    <a:pt x="823" y="287"/>
                    <a:pt x="823" y="287"/>
                    <a:pt x="823" y="287"/>
                  </a:cubicBezTo>
                  <a:cubicBezTo>
                    <a:pt x="828" y="287"/>
                    <a:pt x="831" y="283"/>
                    <a:pt x="830" y="278"/>
                  </a:cubicBezTo>
                  <a:cubicBezTo>
                    <a:pt x="810" y="207"/>
                    <a:pt x="768" y="141"/>
                    <a:pt x="690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5" name="Google Shape;855;p41"/>
          <p:cNvGrpSpPr/>
          <p:nvPr/>
        </p:nvGrpSpPr>
        <p:grpSpPr>
          <a:xfrm>
            <a:off x="7622791" y="843111"/>
            <a:ext cx="298405" cy="445762"/>
            <a:chOff x="11033597" y="1011159"/>
            <a:chExt cx="482075" cy="720133"/>
          </a:xfrm>
        </p:grpSpPr>
        <p:sp>
          <p:nvSpPr>
            <p:cNvPr id="856" name="Google Shape;856;p41"/>
            <p:cNvSpPr/>
            <p:nvPr/>
          </p:nvSpPr>
          <p:spPr>
            <a:xfrm>
              <a:off x="11033597" y="1414369"/>
              <a:ext cx="482075" cy="151349"/>
            </a:xfrm>
            <a:custGeom>
              <a:rect b="b" l="l" r="r" t="t"/>
              <a:pathLst>
                <a:path extrusionOk="0" h="227" w="724">
                  <a:moveTo>
                    <a:pt x="0" y="112"/>
                  </a:moveTo>
                  <a:cubicBezTo>
                    <a:pt x="0" y="149"/>
                    <a:pt x="5" y="185"/>
                    <a:pt x="16" y="219"/>
                  </a:cubicBezTo>
                  <a:cubicBezTo>
                    <a:pt x="17" y="224"/>
                    <a:pt x="22" y="227"/>
                    <a:pt x="27" y="227"/>
                  </a:cubicBezTo>
                  <a:cubicBezTo>
                    <a:pt x="697" y="227"/>
                    <a:pt x="697" y="227"/>
                    <a:pt x="697" y="227"/>
                  </a:cubicBezTo>
                  <a:cubicBezTo>
                    <a:pt x="702" y="227"/>
                    <a:pt x="707" y="224"/>
                    <a:pt x="708" y="219"/>
                  </a:cubicBezTo>
                  <a:cubicBezTo>
                    <a:pt x="719" y="185"/>
                    <a:pt x="724" y="149"/>
                    <a:pt x="724" y="112"/>
                  </a:cubicBezTo>
                  <a:cubicBezTo>
                    <a:pt x="724" y="76"/>
                    <a:pt x="719" y="41"/>
                    <a:pt x="709" y="8"/>
                  </a:cubicBezTo>
                  <a:cubicBezTo>
                    <a:pt x="708" y="3"/>
                    <a:pt x="703" y="0"/>
                    <a:pt x="69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1" y="0"/>
                    <a:pt x="16" y="3"/>
                    <a:pt x="15" y="8"/>
                  </a:cubicBezTo>
                  <a:cubicBezTo>
                    <a:pt x="5" y="41"/>
                    <a:pt x="0" y="76"/>
                    <a:pt x="0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7" name="Google Shape;857;p41"/>
            <p:cNvSpPr/>
            <p:nvPr/>
          </p:nvSpPr>
          <p:spPr>
            <a:xfrm>
              <a:off x="11142821" y="1011159"/>
              <a:ext cx="263627" cy="229006"/>
            </a:xfrm>
            <a:custGeom>
              <a:rect b="b" l="l" r="r" t="t"/>
              <a:pathLst>
                <a:path extrusionOk="0" h="343" w="396">
                  <a:moveTo>
                    <a:pt x="357" y="266"/>
                  </a:moveTo>
                  <a:cubicBezTo>
                    <a:pt x="208" y="7"/>
                    <a:pt x="208" y="7"/>
                    <a:pt x="208" y="7"/>
                  </a:cubicBezTo>
                  <a:cubicBezTo>
                    <a:pt x="203" y="0"/>
                    <a:pt x="193" y="0"/>
                    <a:pt x="188" y="7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" y="326"/>
                    <a:pt x="4" y="326"/>
                    <a:pt x="4" y="326"/>
                  </a:cubicBezTo>
                  <a:cubicBezTo>
                    <a:pt x="0" y="334"/>
                    <a:pt x="5" y="343"/>
                    <a:pt x="14" y="343"/>
                  </a:cubicBezTo>
                  <a:cubicBezTo>
                    <a:pt x="382" y="343"/>
                    <a:pt x="382" y="343"/>
                    <a:pt x="382" y="343"/>
                  </a:cubicBezTo>
                  <a:cubicBezTo>
                    <a:pt x="391" y="343"/>
                    <a:pt x="396" y="334"/>
                    <a:pt x="392" y="326"/>
                  </a:cubicBezTo>
                  <a:lnTo>
                    <a:pt x="357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41"/>
            <p:cNvSpPr/>
            <p:nvPr/>
          </p:nvSpPr>
          <p:spPr>
            <a:xfrm>
              <a:off x="11052228" y="1576445"/>
              <a:ext cx="444813" cy="154847"/>
            </a:xfrm>
            <a:custGeom>
              <a:rect b="b" l="l" r="r" t="t"/>
              <a:pathLst>
                <a:path extrusionOk="0" h="232" w="668">
                  <a:moveTo>
                    <a:pt x="334" y="232"/>
                  </a:moveTo>
                  <a:cubicBezTo>
                    <a:pt x="482" y="232"/>
                    <a:pt x="609" y="143"/>
                    <a:pt x="665" y="17"/>
                  </a:cubicBezTo>
                  <a:cubicBezTo>
                    <a:pt x="668" y="9"/>
                    <a:pt x="663" y="0"/>
                    <a:pt x="6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5" y="0"/>
                    <a:pt x="0" y="9"/>
                    <a:pt x="3" y="17"/>
                  </a:cubicBezTo>
                  <a:cubicBezTo>
                    <a:pt x="59" y="143"/>
                    <a:pt x="186" y="232"/>
                    <a:pt x="334" y="2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9" name="Google Shape;859;p41"/>
            <p:cNvSpPr/>
            <p:nvPr/>
          </p:nvSpPr>
          <p:spPr>
            <a:xfrm>
              <a:off x="11051762" y="1251592"/>
              <a:ext cx="446676" cy="151349"/>
            </a:xfrm>
            <a:custGeom>
              <a:rect b="b" l="l" r="r" t="t"/>
              <a:pathLst>
                <a:path extrusionOk="0" h="227" w="671">
                  <a:moveTo>
                    <a:pt x="654" y="183"/>
                  </a:moveTo>
                  <a:cubicBezTo>
                    <a:pt x="653" y="182"/>
                    <a:pt x="653" y="182"/>
                    <a:pt x="653" y="182"/>
                  </a:cubicBezTo>
                  <a:cubicBezTo>
                    <a:pt x="552" y="5"/>
                    <a:pt x="552" y="5"/>
                    <a:pt x="552" y="5"/>
                  </a:cubicBezTo>
                  <a:cubicBezTo>
                    <a:pt x="550" y="2"/>
                    <a:pt x="546" y="0"/>
                    <a:pt x="54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0"/>
                    <a:pt x="120" y="2"/>
                    <a:pt x="118" y="5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6" y="185"/>
                    <a:pt x="16" y="185"/>
                    <a:pt x="16" y="185"/>
                  </a:cubicBezTo>
                  <a:cubicBezTo>
                    <a:pt x="11" y="194"/>
                    <a:pt x="7" y="202"/>
                    <a:pt x="3" y="211"/>
                  </a:cubicBezTo>
                  <a:cubicBezTo>
                    <a:pt x="0" y="219"/>
                    <a:pt x="5" y="227"/>
                    <a:pt x="13" y="227"/>
                  </a:cubicBezTo>
                  <a:cubicBezTo>
                    <a:pt x="657" y="227"/>
                    <a:pt x="657" y="227"/>
                    <a:pt x="657" y="227"/>
                  </a:cubicBezTo>
                  <a:cubicBezTo>
                    <a:pt x="665" y="227"/>
                    <a:pt x="671" y="219"/>
                    <a:pt x="667" y="211"/>
                  </a:cubicBezTo>
                  <a:cubicBezTo>
                    <a:pt x="663" y="202"/>
                    <a:pt x="659" y="193"/>
                    <a:pt x="654" y="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0" name="Google Shape;860;p41"/>
          <p:cNvGrpSpPr/>
          <p:nvPr/>
        </p:nvGrpSpPr>
        <p:grpSpPr>
          <a:xfrm>
            <a:off x="6221656" y="797418"/>
            <a:ext cx="460705" cy="491455"/>
            <a:chOff x="8770051" y="937343"/>
            <a:chExt cx="744273" cy="793950"/>
          </a:xfrm>
        </p:grpSpPr>
        <p:sp>
          <p:nvSpPr>
            <p:cNvPr id="861" name="Google Shape;861;p41"/>
            <p:cNvSpPr/>
            <p:nvPr/>
          </p:nvSpPr>
          <p:spPr>
            <a:xfrm>
              <a:off x="8968558" y="1402926"/>
              <a:ext cx="348361" cy="98539"/>
            </a:xfrm>
            <a:custGeom>
              <a:rect b="b" l="l" r="r" t="t"/>
              <a:pathLst>
                <a:path extrusionOk="0" h="492696" w="1741804">
                  <a:moveTo>
                    <a:pt x="1741805" y="0"/>
                  </a:moveTo>
                  <a:lnTo>
                    <a:pt x="0" y="0"/>
                  </a:lnTo>
                  <a:cubicBezTo>
                    <a:pt x="100902" y="166370"/>
                    <a:pt x="219266" y="316611"/>
                    <a:pt x="295529" y="492696"/>
                  </a:cubicBezTo>
                  <a:lnTo>
                    <a:pt x="1444625" y="492696"/>
                  </a:lnTo>
                  <a:cubicBezTo>
                    <a:pt x="1518222" y="307785"/>
                    <a:pt x="1639761" y="160655"/>
                    <a:pt x="174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2" name="Google Shape;862;p41"/>
            <p:cNvSpPr/>
            <p:nvPr/>
          </p:nvSpPr>
          <p:spPr>
            <a:xfrm>
              <a:off x="8960465" y="1079360"/>
              <a:ext cx="362496" cy="102351"/>
            </a:xfrm>
            <a:custGeom>
              <a:rect b="b" l="l" r="r" t="t"/>
              <a:pathLst>
                <a:path extrusionOk="0" h="511754" w="1812480">
                  <a:moveTo>
                    <a:pt x="1812481" y="511755"/>
                  </a:moveTo>
                  <a:cubicBezTo>
                    <a:pt x="1623568" y="198445"/>
                    <a:pt x="1277493" y="-1453"/>
                    <a:pt x="899922" y="8"/>
                  </a:cubicBezTo>
                  <a:cubicBezTo>
                    <a:pt x="549593" y="1341"/>
                    <a:pt x="194628" y="214066"/>
                    <a:pt x="0" y="511755"/>
                  </a:cubicBezTo>
                  <a:lnTo>
                    <a:pt x="1812481" y="5117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3" name="Google Shape;863;p41"/>
            <p:cNvSpPr/>
            <p:nvPr/>
          </p:nvSpPr>
          <p:spPr>
            <a:xfrm>
              <a:off x="8930121" y="1189758"/>
              <a:ext cx="422643" cy="98539"/>
            </a:xfrm>
            <a:custGeom>
              <a:rect b="b" l="l" r="r" t="t"/>
              <a:pathLst>
                <a:path extrusionOk="0" h="492696" w="2113216">
                  <a:moveTo>
                    <a:pt x="2113217" y="492696"/>
                  </a:moveTo>
                  <a:cubicBezTo>
                    <a:pt x="2110994" y="311595"/>
                    <a:pt x="2064639" y="144717"/>
                    <a:pt x="1985582" y="0"/>
                  </a:cubicBezTo>
                  <a:lnTo>
                    <a:pt x="127445" y="0"/>
                  </a:lnTo>
                  <a:cubicBezTo>
                    <a:pt x="47307" y="135065"/>
                    <a:pt x="0" y="285687"/>
                    <a:pt x="0" y="440944"/>
                  </a:cubicBezTo>
                  <a:cubicBezTo>
                    <a:pt x="0" y="458534"/>
                    <a:pt x="508" y="475742"/>
                    <a:pt x="1270" y="492696"/>
                  </a:cubicBezTo>
                  <a:lnTo>
                    <a:pt x="2113217" y="492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41"/>
            <p:cNvSpPr/>
            <p:nvPr/>
          </p:nvSpPr>
          <p:spPr>
            <a:xfrm>
              <a:off x="8930847" y="1296342"/>
              <a:ext cx="421894" cy="98539"/>
            </a:xfrm>
            <a:custGeom>
              <a:rect b="b" l="l" r="r" t="t"/>
              <a:pathLst>
                <a:path extrusionOk="0" h="492696" w="2109469">
                  <a:moveTo>
                    <a:pt x="0" y="0"/>
                  </a:moveTo>
                  <a:cubicBezTo>
                    <a:pt x="16002" y="194564"/>
                    <a:pt x="82868" y="350457"/>
                    <a:pt x="165291" y="492696"/>
                  </a:cubicBezTo>
                  <a:lnTo>
                    <a:pt x="1953324" y="492696"/>
                  </a:lnTo>
                  <a:cubicBezTo>
                    <a:pt x="2038096" y="352425"/>
                    <a:pt x="2104454" y="199073"/>
                    <a:pt x="210947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41"/>
            <p:cNvSpPr/>
            <p:nvPr/>
          </p:nvSpPr>
          <p:spPr>
            <a:xfrm>
              <a:off x="9031006" y="1509510"/>
              <a:ext cx="223837" cy="102349"/>
            </a:xfrm>
            <a:custGeom>
              <a:rect b="b" l="l" r="r" t="t"/>
              <a:pathLst>
                <a:path extrusionOk="0" h="511746" w="1119187">
                  <a:moveTo>
                    <a:pt x="0" y="0"/>
                  </a:moveTo>
                  <a:cubicBezTo>
                    <a:pt x="38989" y="100267"/>
                    <a:pt x="63690" y="209423"/>
                    <a:pt x="63690" y="334899"/>
                  </a:cubicBezTo>
                  <a:cubicBezTo>
                    <a:pt x="63690" y="432562"/>
                    <a:pt x="142875" y="511747"/>
                    <a:pt x="240538" y="511747"/>
                  </a:cubicBezTo>
                  <a:lnTo>
                    <a:pt x="889889" y="511747"/>
                  </a:lnTo>
                  <a:cubicBezTo>
                    <a:pt x="987552" y="511747"/>
                    <a:pt x="1066737" y="432562"/>
                    <a:pt x="1066737" y="334899"/>
                  </a:cubicBezTo>
                  <a:lnTo>
                    <a:pt x="1066737" y="311658"/>
                  </a:lnTo>
                  <a:cubicBezTo>
                    <a:pt x="1066737" y="194183"/>
                    <a:pt x="1086803" y="92265"/>
                    <a:pt x="1119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66" name="Google Shape;866;p41"/>
            <p:cNvGrpSpPr/>
            <p:nvPr/>
          </p:nvGrpSpPr>
          <p:grpSpPr>
            <a:xfrm>
              <a:off x="8770051" y="937343"/>
              <a:ext cx="744273" cy="793950"/>
              <a:chOff x="6565437" y="1588001"/>
              <a:chExt cx="744273" cy="793950"/>
            </a:xfrm>
          </p:grpSpPr>
          <p:sp>
            <p:nvSpPr>
              <p:cNvPr id="867" name="Google Shape;867;p41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8" name="Google Shape;868;p41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9" name="Google Shape;869;p41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0" name="Google Shape;870;p41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41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2" name="Google Shape;872;p41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3" name="Google Shape;873;p41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41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41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41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77" name="Google Shape;877;p41"/>
          <p:cNvGrpSpPr/>
          <p:nvPr/>
        </p:nvGrpSpPr>
        <p:grpSpPr>
          <a:xfrm>
            <a:off x="4820520" y="797418"/>
            <a:ext cx="460705" cy="491455"/>
            <a:chOff x="6506504" y="937343"/>
            <a:chExt cx="744273" cy="793950"/>
          </a:xfrm>
        </p:grpSpPr>
        <p:sp>
          <p:nvSpPr>
            <p:cNvPr id="878" name="Google Shape;878;p41"/>
            <p:cNvSpPr/>
            <p:nvPr/>
          </p:nvSpPr>
          <p:spPr>
            <a:xfrm>
              <a:off x="6666683" y="1079385"/>
              <a:ext cx="422268" cy="171940"/>
            </a:xfrm>
            <a:custGeom>
              <a:rect b="b" l="l" r="r" t="t"/>
              <a:pathLst>
                <a:path extrusionOk="0" h="859701" w="2085276">
                  <a:moveTo>
                    <a:pt x="2085276" y="859701"/>
                  </a:moveTo>
                  <a:cubicBezTo>
                    <a:pt x="2064893" y="746925"/>
                    <a:pt x="2027047" y="641516"/>
                    <a:pt x="1974723" y="545821"/>
                  </a:cubicBezTo>
                  <a:lnTo>
                    <a:pt x="1952816" y="507721"/>
                  </a:lnTo>
                  <a:cubicBezTo>
                    <a:pt x="1535303" y="-176492"/>
                    <a:pt x="577914" y="-161950"/>
                    <a:pt x="140271" y="507721"/>
                  </a:cubicBezTo>
                  <a:lnTo>
                    <a:pt x="116523" y="545821"/>
                  </a:lnTo>
                  <a:cubicBezTo>
                    <a:pt x="57721" y="643421"/>
                    <a:pt x="18098" y="749783"/>
                    <a:pt x="0" y="859701"/>
                  </a:cubicBezTo>
                  <a:lnTo>
                    <a:pt x="2085276" y="8597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41"/>
            <p:cNvSpPr/>
            <p:nvPr/>
          </p:nvSpPr>
          <p:spPr>
            <a:xfrm>
              <a:off x="6664423" y="1259933"/>
              <a:ext cx="427985" cy="171450"/>
            </a:xfrm>
            <a:custGeom>
              <a:rect b="b" l="l" r="r" t="t"/>
              <a:pathLst>
                <a:path extrusionOk="0" h="857250" w="2113506">
                  <a:moveTo>
                    <a:pt x="3910" y="178753"/>
                  </a:moveTo>
                  <a:cubicBezTo>
                    <a:pt x="22706" y="451485"/>
                    <a:pt x="153833" y="652844"/>
                    <a:pt x="287056" y="857250"/>
                  </a:cubicBezTo>
                  <a:lnTo>
                    <a:pt x="1834170" y="857250"/>
                  </a:lnTo>
                  <a:cubicBezTo>
                    <a:pt x="1971457" y="654495"/>
                    <a:pt x="2109316" y="461137"/>
                    <a:pt x="2113316" y="178753"/>
                  </a:cubicBezTo>
                  <a:lnTo>
                    <a:pt x="2113507" y="140653"/>
                  </a:lnTo>
                  <a:cubicBezTo>
                    <a:pt x="2112935" y="92710"/>
                    <a:pt x="2109125" y="45784"/>
                    <a:pt x="2102585" y="0"/>
                  </a:cubicBezTo>
                  <a:lnTo>
                    <a:pt x="5815" y="0"/>
                  </a:lnTo>
                  <a:cubicBezTo>
                    <a:pt x="-1170" y="58991"/>
                    <a:pt x="-1932" y="118872"/>
                    <a:pt x="3910" y="1787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41"/>
            <p:cNvSpPr/>
            <p:nvPr/>
          </p:nvSpPr>
          <p:spPr>
            <a:xfrm>
              <a:off x="6727642" y="1439988"/>
              <a:ext cx="303068" cy="171348"/>
            </a:xfrm>
            <a:custGeom>
              <a:rect b="b" l="l" r="r" t="t"/>
              <a:pathLst>
                <a:path extrusionOk="0" h="856741" w="1496631">
                  <a:moveTo>
                    <a:pt x="0" y="0"/>
                  </a:moveTo>
                  <a:cubicBezTo>
                    <a:pt x="63500" y="97853"/>
                    <a:pt x="125984" y="197485"/>
                    <a:pt x="175451" y="306896"/>
                  </a:cubicBezTo>
                  <a:lnTo>
                    <a:pt x="191071" y="344996"/>
                  </a:lnTo>
                  <a:cubicBezTo>
                    <a:pt x="230060" y="445262"/>
                    <a:pt x="254762" y="554419"/>
                    <a:pt x="254762" y="679895"/>
                  </a:cubicBezTo>
                  <a:cubicBezTo>
                    <a:pt x="254762" y="777558"/>
                    <a:pt x="333946" y="856742"/>
                    <a:pt x="431610" y="856742"/>
                  </a:cubicBezTo>
                  <a:lnTo>
                    <a:pt x="1080960" y="856742"/>
                  </a:lnTo>
                  <a:cubicBezTo>
                    <a:pt x="1189609" y="856488"/>
                    <a:pt x="1267206" y="763143"/>
                    <a:pt x="1257808" y="656653"/>
                  </a:cubicBezTo>
                  <a:cubicBezTo>
                    <a:pt x="1257808" y="539178"/>
                    <a:pt x="1277874" y="437261"/>
                    <a:pt x="1310259" y="344996"/>
                  </a:cubicBezTo>
                  <a:lnTo>
                    <a:pt x="1324483" y="306896"/>
                  </a:lnTo>
                  <a:cubicBezTo>
                    <a:pt x="1370775" y="194501"/>
                    <a:pt x="1432687" y="95567"/>
                    <a:pt x="14966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81" name="Google Shape;881;p41"/>
            <p:cNvGrpSpPr/>
            <p:nvPr/>
          </p:nvGrpSpPr>
          <p:grpSpPr>
            <a:xfrm>
              <a:off x="6506504" y="937343"/>
              <a:ext cx="744273" cy="793950"/>
              <a:chOff x="6565437" y="1588001"/>
              <a:chExt cx="744273" cy="793950"/>
            </a:xfrm>
          </p:grpSpPr>
          <p:sp>
            <p:nvSpPr>
              <p:cNvPr id="882" name="Google Shape;882;p41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3" name="Google Shape;883;p41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4" name="Google Shape;884;p41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5" name="Google Shape;885;p41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6" name="Google Shape;886;p41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7" name="Google Shape;887;p41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8" name="Google Shape;888;p41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9" name="Google Shape;889;p41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0" name="Google Shape;890;p41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1" name="Google Shape;891;p41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92" name="Google Shape;892;p41"/>
          <p:cNvGrpSpPr/>
          <p:nvPr/>
        </p:nvGrpSpPr>
        <p:grpSpPr>
          <a:xfrm>
            <a:off x="5521088" y="797418"/>
            <a:ext cx="460705" cy="491455"/>
            <a:chOff x="7638277" y="937343"/>
            <a:chExt cx="744273" cy="793950"/>
          </a:xfrm>
        </p:grpSpPr>
        <p:sp>
          <p:nvSpPr>
            <p:cNvPr id="893" name="Google Shape;893;p41"/>
            <p:cNvSpPr/>
            <p:nvPr/>
          </p:nvSpPr>
          <p:spPr>
            <a:xfrm>
              <a:off x="8012931" y="1079385"/>
              <a:ext cx="217151" cy="253479"/>
            </a:xfrm>
            <a:custGeom>
              <a:rect b="b" l="l" r="r" t="t"/>
              <a:pathLst>
                <a:path extrusionOk="0" h="1267396" w="1085755">
                  <a:moveTo>
                    <a:pt x="1058482" y="714947"/>
                  </a:moveTo>
                  <a:cubicBezTo>
                    <a:pt x="1013714" y="538416"/>
                    <a:pt x="885190" y="361632"/>
                    <a:pt x="705993" y="229870"/>
                  </a:cubicBezTo>
                  <a:cubicBezTo>
                    <a:pt x="565277" y="126492"/>
                    <a:pt x="329184" y="3365"/>
                    <a:pt x="0" y="0"/>
                  </a:cubicBezTo>
                  <a:lnTo>
                    <a:pt x="0" y="1267397"/>
                  </a:lnTo>
                  <a:lnTo>
                    <a:pt x="1025144" y="1267397"/>
                  </a:lnTo>
                  <a:cubicBezTo>
                    <a:pt x="1092772" y="1073722"/>
                    <a:pt x="1103694" y="892810"/>
                    <a:pt x="1058482" y="7149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4" name="Google Shape;894;p41"/>
            <p:cNvSpPr/>
            <p:nvPr/>
          </p:nvSpPr>
          <p:spPr>
            <a:xfrm>
              <a:off x="7789628" y="1079436"/>
              <a:ext cx="214318" cy="253428"/>
            </a:xfrm>
            <a:custGeom>
              <a:rect b="b" l="l" r="r" t="t"/>
              <a:pathLst>
                <a:path extrusionOk="0" h="1267142" w="1071591">
                  <a:moveTo>
                    <a:pt x="377536" y="231331"/>
                  </a:moveTo>
                  <a:cubicBezTo>
                    <a:pt x="199609" y="362839"/>
                    <a:pt x="71910" y="538988"/>
                    <a:pt x="27270" y="714693"/>
                  </a:cubicBezTo>
                  <a:cubicBezTo>
                    <a:pt x="-17942" y="892556"/>
                    <a:pt x="-7020" y="1073404"/>
                    <a:pt x="60671" y="1267143"/>
                  </a:cubicBezTo>
                  <a:lnTo>
                    <a:pt x="1071591" y="1267143"/>
                  </a:lnTo>
                  <a:lnTo>
                    <a:pt x="1071591" y="0"/>
                  </a:lnTo>
                  <a:cubicBezTo>
                    <a:pt x="748249" y="6794"/>
                    <a:pt x="516220" y="128905"/>
                    <a:pt x="377536" y="231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5" name="Google Shape;895;p41"/>
            <p:cNvSpPr/>
            <p:nvPr/>
          </p:nvSpPr>
          <p:spPr>
            <a:xfrm>
              <a:off x="8012931" y="1341261"/>
              <a:ext cx="202133" cy="270446"/>
            </a:xfrm>
            <a:custGeom>
              <a:rect b="b" l="l" r="r" t="t"/>
              <a:pathLst>
                <a:path extrusionOk="0" h="1352232" w="1010666">
                  <a:moveTo>
                    <a:pt x="326390" y="1351915"/>
                  </a:moveTo>
                  <a:cubicBezTo>
                    <a:pt x="447929" y="1351090"/>
                    <a:pt x="476758" y="1318387"/>
                    <a:pt x="497142" y="1226757"/>
                  </a:cubicBezTo>
                  <a:cubicBezTo>
                    <a:pt x="505079" y="1190943"/>
                    <a:pt x="512382" y="1152208"/>
                    <a:pt x="520129" y="1111187"/>
                  </a:cubicBezTo>
                  <a:cubicBezTo>
                    <a:pt x="540004" y="1005586"/>
                    <a:pt x="562610" y="885888"/>
                    <a:pt x="602869" y="793750"/>
                  </a:cubicBezTo>
                  <a:cubicBezTo>
                    <a:pt x="721932" y="514413"/>
                    <a:pt x="897255" y="279463"/>
                    <a:pt x="1010666" y="0"/>
                  </a:cubicBezTo>
                  <a:lnTo>
                    <a:pt x="0" y="0"/>
                  </a:lnTo>
                  <a:lnTo>
                    <a:pt x="0" y="1351725"/>
                  </a:lnTo>
                  <a:lnTo>
                    <a:pt x="12573" y="1351598"/>
                  </a:lnTo>
                  <a:lnTo>
                    <a:pt x="12573" y="1352169"/>
                  </a:lnTo>
                  <a:cubicBezTo>
                    <a:pt x="41974" y="1352169"/>
                    <a:pt x="71438" y="1352169"/>
                    <a:pt x="100838" y="1352233"/>
                  </a:cubicBezTo>
                  <a:lnTo>
                    <a:pt x="118364" y="1351915"/>
                  </a:lnTo>
                  <a:cubicBezTo>
                    <a:pt x="162116" y="1351979"/>
                    <a:pt x="284671" y="1352487"/>
                    <a:pt x="326390" y="13519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6" name="Google Shape;896;p41"/>
            <p:cNvSpPr/>
            <p:nvPr/>
          </p:nvSpPr>
          <p:spPr>
            <a:xfrm>
              <a:off x="7804733" y="1341261"/>
              <a:ext cx="199288" cy="270439"/>
            </a:xfrm>
            <a:custGeom>
              <a:rect b="b" l="l" r="r" t="t"/>
              <a:pathLst>
                <a:path extrusionOk="0" h="1352197" w="996442">
                  <a:moveTo>
                    <a:pt x="996442" y="1352169"/>
                  </a:moveTo>
                  <a:lnTo>
                    <a:pt x="996442" y="0"/>
                  </a:lnTo>
                  <a:lnTo>
                    <a:pt x="0" y="0"/>
                  </a:lnTo>
                  <a:cubicBezTo>
                    <a:pt x="113538" y="279591"/>
                    <a:pt x="288671" y="514287"/>
                    <a:pt x="407797" y="793750"/>
                  </a:cubicBezTo>
                  <a:cubicBezTo>
                    <a:pt x="448056" y="885888"/>
                    <a:pt x="470662" y="1005586"/>
                    <a:pt x="490601" y="1111250"/>
                  </a:cubicBezTo>
                  <a:cubicBezTo>
                    <a:pt x="498348" y="1152208"/>
                    <a:pt x="505651" y="1190943"/>
                    <a:pt x="513588" y="1226757"/>
                  </a:cubicBezTo>
                  <a:cubicBezTo>
                    <a:pt x="533908" y="1329246"/>
                    <a:pt x="580580" y="1351153"/>
                    <a:pt x="682561" y="1352169"/>
                  </a:cubicBezTo>
                  <a:cubicBezTo>
                    <a:pt x="774002" y="1352169"/>
                    <a:pt x="905256" y="1352233"/>
                    <a:pt x="996442" y="1352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97" name="Google Shape;897;p41"/>
            <p:cNvGrpSpPr/>
            <p:nvPr/>
          </p:nvGrpSpPr>
          <p:grpSpPr>
            <a:xfrm>
              <a:off x="7638277" y="937343"/>
              <a:ext cx="744273" cy="793950"/>
              <a:chOff x="6565437" y="1588001"/>
              <a:chExt cx="744273" cy="793950"/>
            </a:xfrm>
          </p:grpSpPr>
          <p:sp>
            <p:nvSpPr>
              <p:cNvPr id="898" name="Google Shape;898;p41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9" name="Google Shape;899;p41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0" name="Google Shape;900;p41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1" name="Google Shape;901;p41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2" name="Google Shape;902;p41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3" name="Google Shape;903;p41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4" name="Google Shape;904;p41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5" name="Google Shape;905;p41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6" name="Google Shape;906;p41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7" name="Google Shape;907;p41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08" name="Google Shape;908;p41"/>
          <p:cNvGrpSpPr/>
          <p:nvPr/>
        </p:nvGrpSpPr>
        <p:grpSpPr>
          <a:xfrm>
            <a:off x="3061198" y="2986973"/>
            <a:ext cx="445779" cy="400764"/>
            <a:chOff x="3778727" y="4460423"/>
            <a:chExt cx="720160" cy="647438"/>
          </a:xfrm>
        </p:grpSpPr>
        <p:sp>
          <p:nvSpPr>
            <p:cNvPr id="909" name="Google Shape;909;p41"/>
            <p:cNvSpPr/>
            <p:nvPr/>
          </p:nvSpPr>
          <p:spPr>
            <a:xfrm>
              <a:off x="3957011" y="4902228"/>
              <a:ext cx="364723" cy="110621"/>
            </a:xfrm>
            <a:custGeom>
              <a:rect b="b" l="l" r="r" t="t"/>
              <a:pathLst>
                <a:path extrusionOk="0" h="194" w="64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41"/>
            <p:cNvSpPr/>
            <p:nvPr/>
          </p:nvSpPr>
          <p:spPr>
            <a:xfrm>
              <a:off x="4002092" y="4999728"/>
              <a:ext cx="275015" cy="108132"/>
            </a:xfrm>
            <a:custGeom>
              <a:rect b="b" l="l" r="r" t="t"/>
              <a:pathLst>
                <a:path extrusionOk="0" h="190" w="483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41"/>
            <p:cNvSpPr/>
            <p:nvPr/>
          </p:nvSpPr>
          <p:spPr>
            <a:xfrm>
              <a:off x="3780312" y="4519014"/>
              <a:ext cx="718575" cy="115145"/>
            </a:xfrm>
            <a:custGeom>
              <a:rect b="b" l="l" r="r" t="t"/>
              <a:pathLst>
                <a:path extrusionOk="0" h="202" w="1261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41"/>
            <p:cNvSpPr/>
            <p:nvPr/>
          </p:nvSpPr>
          <p:spPr>
            <a:xfrm>
              <a:off x="3868662" y="4710395"/>
              <a:ext cx="541875" cy="112657"/>
            </a:xfrm>
            <a:custGeom>
              <a:rect b="b" l="l" r="r" t="t"/>
              <a:pathLst>
                <a:path extrusionOk="0" h="198" w="951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3" name="Google Shape;913;p41"/>
            <p:cNvSpPr/>
            <p:nvPr/>
          </p:nvSpPr>
          <p:spPr>
            <a:xfrm>
              <a:off x="3824940" y="4614704"/>
              <a:ext cx="629543" cy="114014"/>
            </a:xfrm>
            <a:custGeom>
              <a:rect b="b" l="l" r="r" t="t"/>
              <a:pathLst>
                <a:path extrusionOk="0" h="200" w="1105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41"/>
            <p:cNvSpPr/>
            <p:nvPr/>
          </p:nvSpPr>
          <p:spPr>
            <a:xfrm>
              <a:off x="3912610" y="4806085"/>
              <a:ext cx="453525" cy="112204"/>
            </a:xfrm>
            <a:custGeom>
              <a:rect b="b" l="l" r="r" t="t"/>
              <a:pathLst>
                <a:path extrusionOk="0" h="197" w="796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41"/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6" name="Google Shape;916;p41"/>
          <p:cNvGrpSpPr/>
          <p:nvPr/>
        </p:nvGrpSpPr>
        <p:grpSpPr>
          <a:xfrm>
            <a:off x="1138083" y="2972048"/>
            <a:ext cx="445680" cy="430613"/>
            <a:chOff x="557494" y="4436312"/>
            <a:chExt cx="720000" cy="695660"/>
          </a:xfrm>
        </p:grpSpPr>
        <p:sp>
          <p:nvSpPr>
            <p:cNvPr id="917" name="Google Shape;917;p41"/>
            <p:cNvSpPr/>
            <p:nvPr/>
          </p:nvSpPr>
          <p:spPr>
            <a:xfrm>
              <a:off x="557494" y="4436312"/>
              <a:ext cx="720000" cy="144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8" name="Google Shape;918;p41"/>
            <p:cNvSpPr/>
            <p:nvPr/>
          </p:nvSpPr>
          <p:spPr>
            <a:xfrm>
              <a:off x="651816" y="4730082"/>
              <a:ext cx="533789" cy="218575"/>
            </a:xfrm>
            <a:custGeom>
              <a:rect b="b" l="l" r="r" t="t"/>
              <a:pathLst>
                <a:path extrusionOk="0" h="325" w="791">
                  <a:moveTo>
                    <a:pt x="0" y="0"/>
                  </a:move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55" y="294"/>
                    <a:pt x="267" y="325"/>
                    <a:pt x="395" y="325"/>
                  </a:cubicBezTo>
                  <a:cubicBezTo>
                    <a:pt x="524" y="325"/>
                    <a:pt x="636" y="294"/>
                    <a:pt x="676" y="251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715" y="44"/>
                    <a:pt x="553" y="68"/>
                    <a:pt x="395" y="68"/>
                  </a:cubicBezTo>
                  <a:cubicBezTo>
                    <a:pt x="237" y="68"/>
                    <a:pt x="75" y="4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9" name="Google Shape;919;p41"/>
            <p:cNvSpPr/>
            <p:nvPr/>
          </p:nvSpPr>
          <p:spPr>
            <a:xfrm>
              <a:off x="564298" y="4539996"/>
              <a:ext cx="709060" cy="225815"/>
            </a:xfrm>
            <a:custGeom>
              <a:rect b="b" l="l" r="r" t="t"/>
              <a:pathLst>
                <a:path extrusionOk="0" h="336" w="1051">
                  <a:moveTo>
                    <a:pt x="917" y="45"/>
                  </a:moveTo>
                  <a:cubicBezTo>
                    <a:pt x="812" y="67"/>
                    <a:pt x="673" y="79"/>
                    <a:pt x="525" y="79"/>
                  </a:cubicBezTo>
                  <a:cubicBezTo>
                    <a:pt x="378" y="79"/>
                    <a:pt x="239" y="67"/>
                    <a:pt x="134" y="45"/>
                  </a:cubicBezTo>
                  <a:cubicBezTo>
                    <a:pt x="87" y="35"/>
                    <a:pt x="34" y="20"/>
                    <a:pt x="0" y="0"/>
                  </a:cubicBezTo>
                  <a:cubicBezTo>
                    <a:pt x="116" y="253"/>
                    <a:pt x="116" y="253"/>
                    <a:pt x="116" y="253"/>
                  </a:cubicBezTo>
                  <a:cubicBezTo>
                    <a:pt x="160" y="296"/>
                    <a:pt x="313" y="336"/>
                    <a:pt x="525" y="336"/>
                  </a:cubicBezTo>
                  <a:cubicBezTo>
                    <a:pt x="738" y="336"/>
                    <a:pt x="891" y="296"/>
                    <a:pt x="934" y="253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17" y="20"/>
                    <a:pt x="964" y="35"/>
                    <a:pt x="917" y="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0" name="Google Shape;920;p41"/>
            <p:cNvSpPr/>
            <p:nvPr/>
          </p:nvSpPr>
          <p:spPr>
            <a:xfrm>
              <a:off x="739569" y="4921102"/>
              <a:ext cx="357815" cy="210870"/>
            </a:xfrm>
            <a:custGeom>
              <a:rect b="b" l="l" r="r" t="t"/>
              <a:pathLst>
                <a:path extrusionOk="0" h="314" w="530">
                  <a:moveTo>
                    <a:pt x="0" y="0"/>
                  </a:move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51" y="293"/>
                    <a:pt x="204" y="314"/>
                    <a:pt x="265" y="314"/>
                  </a:cubicBezTo>
                  <a:cubicBezTo>
                    <a:pt x="326" y="314"/>
                    <a:pt x="380" y="293"/>
                    <a:pt x="410" y="263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6" y="207"/>
                    <a:pt x="436" y="207"/>
                    <a:pt x="436" y="207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476" y="35"/>
                    <a:pt x="378" y="57"/>
                    <a:pt x="265" y="57"/>
                  </a:cubicBezTo>
                  <a:cubicBezTo>
                    <a:pt x="152" y="57"/>
                    <a:pt x="55" y="3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1" name="Google Shape;921;p41"/>
          <p:cNvGrpSpPr/>
          <p:nvPr/>
        </p:nvGrpSpPr>
        <p:grpSpPr>
          <a:xfrm>
            <a:off x="4343305" y="2964459"/>
            <a:ext cx="445833" cy="445792"/>
            <a:chOff x="5926265" y="4424051"/>
            <a:chExt cx="720246" cy="720181"/>
          </a:xfrm>
        </p:grpSpPr>
        <p:sp>
          <p:nvSpPr>
            <p:cNvPr id="922" name="Google Shape;922;p41"/>
            <p:cNvSpPr/>
            <p:nvPr/>
          </p:nvSpPr>
          <p:spPr>
            <a:xfrm>
              <a:off x="5926265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76" y="124"/>
                  </a:moveTo>
                  <a:cubicBezTo>
                    <a:pt x="451" y="0"/>
                    <a:pt x="249" y="0"/>
                    <a:pt x="125" y="124"/>
                  </a:cubicBezTo>
                  <a:cubicBezTo>
                    <a:pt x="0" y="249"/>
                    <a:pt x="0" y="451"/>
                    <a:pt x="125" y="575"/>
                  </a:cubicBezTo>
                  <a:cubicBezTo>
                    <a:pt x="189" y="640"/>
                    <a:pt x="274" y="671"/>
                    <a:pt x="359" y="668"/>
                  </a:cubicBezTo>
                  <a:cubicBezTo>
                    <a:pt x="510" y="669"/>
                    <a:pt x="510" y="669"/>
                    <a:pt x="510" y="669"/>
                  </a:cubicBezTo>
                  <a:cubicBezTo>
                    <a:pt x="669" y="669"/>
                    <a:pt x="669" y="669"/>
                    <a:pt x="669" y="669"/>
                  </a:cubicBezTo>
                  <a:cubicBezTo>
                    <a:pt x="669" y="509"/>
                    <a:pt x="669" y="509"/>
                    <a:pt x="669" y="509"/>
                  </a:cubicBezTo>
                  <a:cubicBezTo>
                    <a:pt x="669" y="358"/>
                    <a:pt x="669" y="358"/>
                    <a:pt x="669" y="358"/>
                  </a:cubicBezTo>
                  <a:cubicBezTo>
                    <a:pt x="671" y="274"/>
                    <a:pt x="640" y="189"/>
                    <a:pt x="576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3" name="Google Shape;923;p41"/>
            <p:cNvSpPr/>
            <p:nvPr/>
          </p:nvSpPr>
          <p:spPr>
            <a:xfrm>
              <a:off x="5926265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125" y="95"/>
                  </a:moveTo>
                  <a:cubicBezTo>
                    <a:pt x="0" y="220"/>
                    <a:pt x="0" y="422"/>
                    <a:pt x="125" y="546"/>
                  </a:cubicBezTo>
                  <a:cubicBezTo>
                    <a:pt x="249" y="671"/>
                    <a:pt x="451" y="671"/>
                    <a:pt x="576" y="546"/>
                  </a:cubicBezTo>
                  <a:cubicBezTo>
                    <a:pt x="640" y="482"/>
                    <a:pt x="671" y="397"/>
                    <a:pt x="669" y="312"/>
                  </a:cubicBezTo>
                  <a:cubicBezTo>
                    <a:pt x="669" y="161"/>
                    <a:pt x="669" y="161"/>
                    <a:pt x="669" y="161"/>
                  </a:cubicBezTo>
                  <a:cubicBezTo>
                    <a:pt x="669" y="1"/>
                    <a:pt x="669" y="1"/>
                    <a:pt x="669" y="1"/>
                  </a:cubicBezTo>
                  <a:cubicBezTo>
                    <a:pt x="510" y="2"/>
                    <a:pt x="510" y="2"/>
                    <a:pt x="510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274" y="0"/>
                    <a:pt x="189" y="31"/>
                    <a:pt x="125" y="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4" name="Google Shape;924;p41"/>
            <p:cNvSpPr/>
            <p:nvPr/>
          </p:nvSpPr>
          <p:spPr>
            <a:xfrm>
              <a:off x="6290862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96" y="546"/>
                  </a:moveTo>
                  <a:cubicBezTo>
                    <a:pt x="220" y="671"/>
                    <a:pt x="422" y="671"/>
                    <a:pt x="547" y="546"/>
                  </a:cubicBezTo>
                  <a:cubicBezTo>
                    <a:pt x="671" y="422"/>
                    <a:pt x="671" y="220"/>
                    <a:pt x="547" y="95"/>
                  </a:cubicBezTo>
                  <a:cubicBezTo>
                    <a:pt x="482" y="31"/>
                    <a:pt x="397" y="0"/>
                    <a:pt x="313" y="2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61"/>
                    <a:pt x="2" y="161"/>
                    <a:pt x="2" y="161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0" y="397"/>
                    <a:pt x="31" y="482"/>
                    <a:pt x="96" y="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5" name="Google Shape;925;p41"/>
            <p:cNvSpPr/>
            <p:nvPr/>
          </p:nvSpPr>
          <p:spPr>
            <a:xfrm>
              <a:off x="6290862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47" y="575"/>
                  </a:moveTo>
                  <a:cubicBezTo>
                    <a:pt x="671" y="451"/>
                    <a:pt x="671" y="249"/>
                    <a:pt x="547" y="124"/>
                  </a:cubicBezTo>
                  <a:cubicBezTo>
                    <a:pt x="422" y="0"/>
                    <a:pt x="220" y="0"/>
                    <a:pt x="96" y="124"/>
                  </a:cubicBezTo>
                  <a:cubicBezTo>
                    <a:pt x="31" y="189"/>
                    <a:pt x="0" y="274"/>
                    <a:pt x="2" y="358"/>
                  </a:cubicBezTo>
                  <a:cubicBezTo>
                    <a:pt x="2" y="509"/>
                    <a:pt x="2" y="509"/>
                    <a:pt x="2" y="509"/>
                  </a:cubicBezTo>
                  <a:cubicBezTo>
                    <a:pt x="2" y="669"/>
                    <a:pt x="2" y="669"/>
                    <a:pt x="2" y="669"/>
                  </a:cubicBezTo>
                  <a:cubicBezTo>
                    <a:pt x="161" y="669"/>
                    <a:pt x="161" y="669"/>
                    <a:pt x="161" y="669"/>
                  </a:cubicBezTo>
                  <a:cubicBezTo>
                    <a:pt x="313" y="668"/>
                    <a:pt x="313" y="668"/>
                    <a:pt x="313" y="668"/>
                  </a:cubicBezTo>
                  <a:cubicBezTo>
                    <a:pt x="397" y="671"/>
                    <a:pt x="482" y="640"/>
                    <a:pt x="547" y="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6" name="Google Shape;926;p41"/>
          <p:cNvGrpSpPr/>
          <p:nvPr/>
        </p:nvGrpSpPr>
        <p:grpSpPr>
          <a:xfrm>
            <a:off x="1779066" y="2984013"/>
            <a:ext cx="445680" cy="406684"/>
            <a:chOff x="1631150" y="4455641"/>
            <a:chExt cx="720000" cy="657002"/>
          </a:xfrm>
        </p:grpSpPr>
        <p:sp>
          <p:nvSpPr>
            <p:cNvPr id="927" name="Google Shape;927;p41"/>
            <p:cNvSpPr/>
            <p:nvPr/>
          </p:nvSpPr>
          <p:spPr>
            <a:xfrm>
              <a:off x="1631150" y="4455641"/>
              <a:ext cx="720000" cy="10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41"/>
            <p:cNvSpPr/>
            <p:nvPr/>
          </p:nvSpPr>
          <p:spPr>
            <a:xfrm>
              <a:off x="1846141" y="4957304"/>
              <a:ext cx="293050" cy="155339"/>
            </a:xfrm>
            <a:custGeom>
              <a:rect b="b" l="l" r="r" t="t"/>
              <a:pathLst>
                <a:path extrusionOk="0" h="245" w="462">
                  <a:moveTo>
                    <a:pt x="0" y="0"/>
                  </a:moveTo>
                  <a:cubicBezTo>
                    <a:pt x="98" y="204"/>
                    <a:pt x="98" y="204"/>
                    <a:pt x="98" y="204"/>
                  </a:cubicBezTo>
                  <a:cubicBezTo>
                    <a:pt x="125" y="229"/>
                    <a:pt x="175" y="245"/>
                    <a:pt x="231" y="245"/>
                  </a:cubicBezTo>
                  <a:cubicBezTo>
                    <a:pt x="287" y="245"/>
                    <a:pt x="336" y="229"/>
                    <a:pt x="363" y="204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13" y="27"/>
                    <a:pt x="328" y="44"/>
                    <a:pt x="231" y="44"/>
                  </a:cubicBezTo>
                  <a:cubicBezTo>
                    <a:pt x="133" y="44"/>
                    <a:pt x="49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41"/>
            <p:cNvSpPr/>
            <p:nvPr/>
          </p:nvSpPr>
          <p:spPr>
            <a:xfrm>
              <a:off x="1776241" y="4814286"/>
              <a:ext cx="431967" cy="161500"/>
            </a:xfrm>
            <a:custGeom>
              <a:rect b="b" l="l" r="r" t="t"/>
              <a:pathLst>
                <a:path extrusionOk="0" h="255" w="681">
                  <a:moveTo>
                    <a:pt x="0" y="0"/>
                  </a:moveTo>
                  <a:cubicBezTo>
                    <a:pt x="55" y="112"/>
                    <a:pt x="55" y="112"/>
                    <a:pt x="55" y="112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126" y="227"/>
                    <a:pt x="217" y="255"/>
                    <a:pt x="341" y="255"/>
                  </a:cubicBezTo>
                  <a:cubicBezTo>
                    <a:pt x="464" y="255"/>
                    <a:pt x="555" y="227"/>
                    <a:pt x="587" y="195"/>
                  </a:cubicBezTo>
                  <a:cubicBezTo>
                    <a:pt x="627" y="112"/>
                    <a:pt x="627" y="112"/>
                    <a:pt x="627" y="112"/>
                  </a:cubicBezTo>
                  <a:cubicBezTo>
                    <a:pt x="681" y="0"/>
                    <a:pt x="681" y="0"/>
                    <a:pt x="681" y="0"/>
                  </a:cubicBezTo>
                  <a:cubicBezTo>
                    <a:pt x="624" y="30"/>
                    <a:pt x="508" y="54"/>
                    <a:pt x="341" y="54"/>
                  </a:cubicBezTo>
                  <a:cubicBezTo>
                    <a:pt x="173" y="54"/>
                    <a:pt x="58" y="3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41"/>
            <p:cNvSpPr/>
            <p:nvPr/>
          </p:nvSpPr>
          <p:spPr>
            <a:xfrm>
              <a:off x="1639308" y="4531550"/>
              <a:ext cx="706054" cy="169201"/>
            </a:xfrm>
            <a:custGeom>
              <a:rect b="b" l="l" r="r" t="t"/>
              <a:pathLst>
                <a:path extrusionOk="0" h="267" w="1113">
                  <a:moveTo>
                    <a:pt x="557" y="66"/>
                  </a:moveTo>
                  <a:cubicBezTo>
                    <a:pt x="326" y="66"/>
                    <a:pt x="84" y="43"/>
                    <a:pt x="0" y="0"/>
                  </a:cubicBezTo>
                  <a:cubicBezTo>
                    <a:pt x="96" y="198"/>
                    <a:pt x="96" y="198"/>
                    <a:pt x="96" y="198"/>
                  </a:cubicBezTo>
                  <a:cubicBezTo>
                    <a:pt x="135" y="230"/>
                    <a:pt x="295" y="267"/>
                    <a:pt x="557" y="267"/>
                  </a:cubicBezTo>
                  <a:cubicBezTo>
                    <a:pt x="819" y="267"/>
                    <a:pt x="979" y="230"/>
                    <a:pt x="1017" y="19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029" y="43"/>
                    <a:pt x="787" y="66"/>
                    <a:pt x="557" y="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41"/>
            <p:cNvSpPr/>
            <p:nvPr/>
          </p:nvSpPr>
          <p:spPr>
            <a:xfrm>
              <a:off x="1708546" y="4674128"/>
              <a:ext cx="567578" cy="164141"/>
            </a:xfrm>
            <a:custGeom>
              <a:rect b="b" l="l" r="r" t="t"/>
              <a:pathLst>
                <a:path extrusionOk="0" h="259" w="895">
                  <a:moveTo>
                    <a:pt x="0" y="0"/>
                  </a:moveTo>
                  <a:cubicBezTo>
                    <a:pt x="94" y="193"/>
                    <a:pt x="94" y="193"/>
                    <a:pt x="94" y="193"/>
                  </a:cubicBezTo>
                  <a:cubicBezTo>
                    <a:pt x="130" y="227"/>
                    <a:pt x="266" y="259"/>
                    <a:pt x="448" y="259"/>
                  </a:cubicBezTo>
                  <a:cubicBezTo>
                    <a:pt x="630" y="259"/>
                    <a:pt x="765" y="227"/>
                    <a:pt x="802" y="193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15" y="38"/>
                    <a:pt x="627" y="58"/>
                    <a:pt x="448" y="58"/>
                  </a:cubicBezTo>
                  <a:cubicBezTo>
                    <a:pt x="268" y="58"/>
                    <a:pt x="81" y="3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2" name="Google Shape;932;p41"/>
          <p:cNvGrpSpPr/>
          <p:nvPr/>
        </p:nvGrpSpPr>
        <p:grpSpPr>
          <a:xfrm>
            <a:off x="2420095" y="2983429"/>
            <a:ext cx="445680" cy="407853"/>
            <a:chOff x="2704878" y="4454697"/>
            <a:chExt cx="720000" cy="658889"/>
          </a:xfrm>
        </p:grpSpPr>
        <p:sp>
          <p:nvSpPr>
            <p:cNvPr id="933" name="Google Shape;933;p41"/>
            <p:cNvSpPr/>
            <p:nvPr/>
          </p:nvSpPr>
          <p:spPr>
            <a:xfrm>
              <a:off x="2704878" y="4454697"/>
              <a:ext cx="720000" cy="86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4" name="Google Shape;934;p41"/>
            <p:cNvSpPr/>
            <p:nvPr/>
          </p:nvSpPr>
          <p:spPr>
            <a:xfrm>
              <a:off x="2824150" y="4749732"/>
              <a:ext cx="484183" cy="135418"/>
            </a:xfrm>
            <a:custGeom>
              <a:rect b="b" l="l" r="r" t="t"/>
              <a:pathLst>
                <a:path extrusionOk="0" h="205" w="735">
                  <a:moveTo>
                    <a:pt x="0" y="0"/>
                  </a:moveTo>
                  <a:cubicBezTo>
                    <a:pt x="75" y="153"/>
                    <a:pt x="75" y="153"/>
                    <a:pt x="75" y="153"/>
                  </a:cubicBezTo>
                  <a:cubicBezTo>
                    <a:pt x="104" y="179"/>
                    <a:pt x="216" y="205"/>
                    <a:pt x="368" y="205"/>
                  </a:cubicBezTo>
                  <a:cubicBezTo>
                    <a:pt x="519" y="205"/>
                    <a:pt x="632" y="179"/>
                    <a:pt x="660" y="153"/>
                  </a:cubicBezTo>
                  <a:cubicBezTo>
                    <a:pt x="735" y="0"/>
                    <a:pt x="735" y="0"/>
                    <a:pt x="735" y="0"/>
                  </a:cubicBezTo>
                  <a:cubicBezTo>
                    <a:pt x="668" y="31"/>
                    <a:pt x="515" y="47"/>
                    <a:pt x="368" y="47"/>
                  </a:cubicBezTo>
                  <a:cubicBezTo>
                    <a:pt x="221" y="47"/>
                    <a:pt x="67" y="3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5" name="Google Shape;935;p41"/>
            <p:cNvSpPr/>
            <p:nvPr/>
          </p:nvSpPr>
          <p:spPr>
            <a:xfrm>
              <a:off x="2939432" y="4986160"/>
              <a:ext cx="253620" cy="127427"/>
            </a:xfrm>
            <a:custGeom>
              <a:rect b="b" l="l" r="r" t="t"/>
              <a:pathLst>
                <a:path extrusionOk="0" h="193" w="385">
                  <a:moveTo>
                    <a:pt x="0" y="0"/>
                  </a:moveTo>
                  <a:cubicBezTo>
                    <a:pt x="76" y="157"/>
                    <a:pt x="76" y="157"/>
                    <a:pt x="76" y="157"/>
                  </a:cubicBezTo>
                  <a:cubicBezTo>
                    <a:pt x="98" y="178"/>
                    <a:pt x="143" y="193"/>
                    <a:pt x="193" y="193"/>
                  </a:cubicBezTo>
                  <a:cubicBezTo>
                    <a:pt x="243" y="193"/>
                    <a:pt x="287" y="178"/>
                    <a:pt x="309" y="157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4" y="21"/>
                    <a:pt x="274" y="35"/>
                    <a:pt x="193" y="35"/>
                  </a:cubicBezTo>
                  <a:cubicBezTo>
                    <a:pt x="112" y="35"/>
                    <a:pt x="41" y="2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6" name="Google Shape;936;p41"/>
            <p:cNvSpPr/>
            <p:nvPr/>
          </p:nvSpPr>
          <p:spPr>
            <a:xfrm>
              <a:off x="2882012" y="4868057"/>
              <a:ext cx="368237" cy="131423"/>
            </a:xfrm>
            <a:custGeom>
              <a:rect b="b" l="l" r="r" t="t"/>
              <a:pathLst>
                <a:path extrusionOk="0" h="199" w="559">
                  <a:moveTo>
                    <a:pt x="0" y="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102" y="180"/>
                    <a:pt x="195" y="199"/>
                    <a:pt x="280" y="199"/>
                  </a:cubicBezTo>
                  <a:cubicBezTo>
                    <a:pt x="364" y="199"/>
                    <a:pt x="457" y="180"/>
                    <a:pt x="486" y="151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556" y="8"/>
                    <a:pt x="556" y="8"/>
                    <a:pt x="556" y="8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02" y="27"/>
                    <a:pt x="389" y="41"/>
                    <a:pt x="280" y="41"/>
                  </a:cubicBezTo>
                  <a:cubicBezTo>
                    <a:pt x="171" y="41"/>
                    <a:pt x="57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7" name="Google Shape;937;p41"/>
            <p:cNvSpPr/>
            <p:nvPr/>
          </p:nvSpPr>
          <p:spPr>
            <a:xfrm>
              <a:off x="2710863" y="4516635"/>
              <a:ext cx="710756" cy="140081"/>
            </a:xfrm>
            <a:custGeom>
              <a:rect b="b" l="l" r="r" t="t"/>
              <a:pathLst>
                <a:path extrusionOk="0" h="212" w="1079">
                  <a:moveTo>
                    <a:pt x="540" y="54"/>
                  </a:moveTo>
                  <a:cubicBezTo>
                    <a:pt x="350" y="54"/>
                    <a:pt x="85" y="39"/>
                    <a:pt x="0" y="0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5" y="152"/>
                    <a:pt x="75" y="152"/>
                    <a:pt x="75" y="152"/>
                  </a:cubicBezTo>
                  <a:cubicBezTo>
                    <a:pt x="98" y="179"/>
                    <a:pt x="271" y="212"/>
                    <a:pt x="540" y="212"/>
                  </a:cubicBezTo>
                  <a:cubicBezTo>
                    <a:pt x="808" y="212"/>
                    <a:pt x="981" y="179"/>
                    <a:pt x="1005" y="152"/>
                  </a:cubicBezTo>
                  <a:cubicBezTo>
                    <a:pt x="1007" y="147"/>
                    <a:pt x="1007" y="147"/>
                    <a:pt x="1007" y="147"/>
                  </a:cubicBezTo>
                  <a:cubicBezTo>
                    <a:pt x="1007" y="146"/>
                    <a:pt x="1007" y="146"/>
                    <a:pt x="1007" y="146"/>
                  </a:cubicBezTo>
                  <a:cubicBezTo>
                    <a:pt x="1008" y="146"/>
                    <a:pt x="1008" y="146"/>
                    <a:pt x="1008" y="146"/>
                  </a:cubicBezTo>
                  <a:cubicBezTo>
                    <a:pt x="1079" y="0"/>
                    <a:pt x="1079" y="0"/>
                    <a:pt x="1079" y="0"/>
                  </a:cubicBezTo>
                  <a:cubicBezTo>
                    <a:pt x="995" y="39"/>
                    <a:pt x="729" y="54"/>
                    <a:pt x="540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41"/>
            <p:cNvSpPr/>
            <p:nvPr/>
          </p:nvSpPr>
          <p:spPr>
            <a:xfrm>
              <a:off x="2768061" y="4634293"/>
              <a:ext cx="596361" cy="136528"/>
            </a:xfrm>
            <a:custGeom>
              <a:rect b="b" l="l" r="r" t="t"/>
              <a:pathLst>
                <a:path extrusionOk="0" h="207" w="905">
                  <a:moveTo>
                    <a:pt x="453" y="49"/>
                  </a:moveTo>
                  <a:cubicBezTo>
                    <a:pt x="325" y="49"/>
                    <a:pt x="205" y="41"/>
                    <a:pt x="114" y="28"/>
                  </a:cubicBezTo>
                  <a:cubicBezTo>
                    <a:pt x="62" y="20"/>
                    <a:pt x="24" y="10"/>
                    <a:pt x="0" y="0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2"/>
                    <a:pt x="70" y="142"/>
                    <a:pt x="70" y="143"/>
                  </a:cubicBezTo>
                  <a:cubicBezTo>
                    <a:pt x="72" y="148"/>
                    <a:pt x="72" y="148"/>
                    <a:pt x="72" y="148"/>
                  </a:cubicBezTo>
                  <a:cubicBezTo>
                    <a:pt x="93" y="174"/>
                    <a:pt x="234" y="207"/>
                    <a:pt x="453" y="207"/>
                  </a:cubicBezTo>
                  <a:cubicBezTo>
                    <a:pt x="557" y="207"/>
                    <a:pt x="654" y="199"/>
                    <a:pt x="728" y="186"/>
                  </a:cubicBezTo>
                  <a:cubicBezTo>
                    <a:pt x="794" y="173"/>
                    <a:pt x="825" y="158"/>
                    <a:pt x="833" y="147"/>
                  </a:cubicBezTo>
                  <a:cubicBezTo>
                    <a:pt x="836" y="143"/>
                    <a:pt x="836" y="143"/>
                    <a:pt x="836" y="143"/>
                  </a:cubicBezTo>
                  <a:cubicBezTo>
                    <a:pt x="836" y="142"/>
                    <a:pt x="836" y="142"/>
                    <a:pt x="836" y="141"/>
                  </a:cubicBezTo>
                  <a:cubicBezTo>
                    <a:pt x="836" y="141"/>
                    <a:pt x="836" y="141"/>
                    <a:pt x="836" y="141"/>
                  </a:cubicBezTo>
                  <a:cubicBezTo>
                    <a:pt x="905" y="0"/>
                    <a:pt x="905" y="0"/>
                    <a:pt x="905" y="0"/>
                  </a:cubicBezTo>
                  <a:cubicBezTo>
                    <a:pt x="881" y="10"/>
                    <a:pt x="843" y="20"/>
                    <a:pt x="791" y="28"/>
                  </a:cubicBezTo>
                  <a:cubicBezTo>
                    <a:pt x="701" y="41"/>
                    <a:pt x="580" y="49"/>
                    <a:pt x="453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9" name="Google Shape;939;p41"/>
          <p:cNvGrpSpPr/>
          <p:nvPr/>
        </p:nvGrpSpPr>
        <p:grpSpPr>
          <a:xfrm>
            <a:off x="3702366" y="2985387"/>
            <a:ext cx="445549" cy="403935"/>
            <a:chOff x="4852681" y="4457861"/>
            <a:chExt cx="719788" cy="652561"/>
          </a:xfrm>
        </p:grpSpPr>
        <p:sp>
          <p:nvSpPr>
            <p:cNvPr id="940" name="Google Shape;940;p41"/>
            <p:cNvSpPr/>
            <p:nvPr/>
          </p:nvSpPr>
          <p:spPr>
            <a:xfrm>
              <a:off x="5209000" y="4739226"/>
              <a:ext cx="363469" cy="371197"/>
            </a:xfrm>
            <a:custGeom>
              <a:rect b="b" l="l" r="r" t="t"/>
              <a:pathLst>
                <a:path extrusionOk="0" h="641" w="629">
                  <a:moveTo>
                    <a:pt x="151" y="561"/>
                  </a:moveTo>
                  <a:cubicBezTo>
                    <a:pt x="290" y="641"/>
                    <a:pt x="468" y="593"/>
                    <a:pt x="548" y="454"/>
                  </a:cubicBezTo>
                  <a:cubicBezTo>
                    <a:pt x="629" y="315"/>
                    <a:pt x="581" y="137"/>
                    <a:pt x="442" y="57"/>
                  </a:cubicBezTo>
                  <a:cubicBezTo>
                    <a:pt x="344" y="0"/>
                    <a:pt x="226" y="7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0" y="399"/>
                    <a:pt x="53" y="504"/>
                    <a:pt x="151" y="5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1" name="Google Shape;941;p41"/>
            <p:cNvSpPr/>
            <p:nvPr/>
          </p:nvSpPr>
          <p:spPr>
            <a:xfrm>
              <a:off x="4852681" y="4739226"/>
              <a:ext cx="363265" cy="371197"/>
            </a:xfrm>
            <a:custGeom>
              <a:rect b="b" l="l" r="r" t="t"/>
              <a:pathLst>
                <a:path extrusionOk="0" h="641" w="629">
                  <a:moveTo>
                    <a:pt x="187" y="57"/>
                  </a:moveTo>
                  <a:cubicBezTo>
                    <a:pt x="48" y="137"/>
                    <a:pt x="0" y="315"/>
                    <a:pt x="80" y="454"/>
                  </a:cubicBezTo>
                  <a:cubicBezTo>
                    <a:pt x="161" y="593"/>
                    <a:pt x="339" y="641"/>
                    <a:pt x="478" y="561"/>
                  </a:cubicBezTo>
                  <a:cubicBezTo>
                    <a:pt x="576" y="504"/>
                    <a:pt x="629" y="399"/>
                    <a:pt x="623" y="293"/>
                  </a:cubicBezTo>
                  <a:cubicBezTo>
                    <a:pt x="623" y="293"/>
                    <a:pt x="623" y="293"/>
                    <a:pt x="623" y="293"/>
                  </a:cubicBezTo>
                  <a:cubicBezTo>
                    <a:pt x="623" y="141"/>
                    <a:pt x="623" y="141"/>
                    <a:pt x="623" y="141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02" y="7"/>
                    <a:pt x="285" y="0"/>
                    <a:pt x="187" y="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2" name="Google Shape;942;p41"/>
            <p:cNvSpPr/>
            <p:nvPr/>
          </p:nvSpPr>
          <p:spPr>
            <a:xfrm>
              <a:off x="5044529" y="4457861"/>
              <a:ext cx="336092" cy="363011"/>
            </a:xfrm>
            <a:custGeom>
              <a:rect b="b" l="l" r="r" t="t"/>
              <a:pathLst>
                <a:path extrusionOk="0" h="627" w="582">
                  <a:moveTo>
                    <a:pt x="582" y="291"/>
                  </a:moveTo>
                  <a:cubicBezTo>
                    <a:pt x="582" y="131"/>
                    <a:pt x="452" y="0"/>
                    <a:pt x="291" y="0"/>
                  </a:cubicBezTo>
                  <a:cubicBezTo>
                    <a:pt x="130" y="0"/>
                    <a:pt x="0" y="131"/>
                    <a:pt x="0" y="291"/>
                  </a:cubicBezTo>
                  <a:cubicBezTo>
                    <a:pt x="0" y="405"/>
                    <a:pt x="65" y="503"/>
                    <a:pt x="159" y="551"/>
                  </a:cubicBezTo>
                  <a:cubicBezTo>
                    <a:pt x="159" y="551"/>
                    <a:pt x="159" y="551"/>
                    <a:pt x="159" y="551"/>
                  </a:cubicBezTo>
                  <a:cubicBezTo>
                    <a:pt x="291" y="627"/>
                    <a:pt x="291" y="627"/>
                    <a:pt x="291" y="627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517" y="503"/>
                    <a:pt x="582" y="405"/>
                    <a:pt x="582" y="2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3" name="Google Shape;943;p41"/>
          <p:cNvGrpSpPr/>
          <p:nvPr/>
        </p:nvGrpSpPr>
        <p:grpSpPr>
          <a:xfrm>
            <a:off x="4984527" y="2975824"/>
            <a:ext cx="445818" cy="423063"/>
            <a:chOff x="7000306" y="4442411"/>
            <a:chExt cx="720224" cy="683463"/>
          </a:xfrm>
        </p:grpSpPr>
        <p:sp>
          <p:nvSpPr>
            <p:cNvPr id="944" name="Google Shape;944;p41"/>
            <p:cNvSpPr/>
            <p:nvPr/>
          </p:nvSpPr>
          <p:spPr>
            <a:xfrm>
              <a:off x="7360523" y="4580400"/>
              <a:ext cx="360007" cy="280995"/>
            </a:xfrm>
            <a:custGeom>
              <a:rect b="b" l="l" r="r" t="t"/>
              <a:pathLst>
                <a:path extrusionOk="0" h="548" w="701">
                  <a:moveTo>
                    <a:pt x="332" y="529"/>
                  </a:moveTo>
                  <a:cubicBezTo>
                    <a:pt x="382" y="547"/>
                    <a:pt x="438" y="548"/>
                    <a:pt x="493" y="531"/>
                  </a:cubicBezTo>
                  <a:cubicBezTo>
                    <a:pt x="627" y="487"/>
                    <a:pt x="701" y="342"/>
                    <a:pt x="657" y="208"/>
                  </a:cubicBezTo>
                  <a:cubicBezTo>
                    <a:pt x="614" y="74"/>
                    <a:pt x="469" y="0"/>
                    <a:pt x="335" y="44"/>
                  </a:cubicBezTo>
                  <a:cubicBezTo>
                    <a:pt x="280" y="62"/>
                    <a:pt x="236" y="96"/>
                    <a:pt x="205" y="140"/>
                  </a:cubicBezTo>
                  <a:cubicBezTo>
                    <a:pt x="0" y="422"/>
                    <a:pt x="0" y="422"/>
                    <a:pt x="0" y="422"/>
                  </a:cubicBezTo>
                  <a:lnTo>
                    <a:pt x="332" y="5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41"/>
            <p:cNvSpPr/>
            <p:nvPr/>
          </p:nvSpPr>
          <p:spPr>
            <a:xfrm>
              <a:off x="7359894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1" y="348"/>
                  </a:moveTo>
                  <a:cubicBezTo>
                    <a:pt x="0" y="402"/>
                    <a:pt x="16" y="456"/>
                    <a:pt x="50" y="502"/>
                  </a:cubicBezTo>
                  <a:cubicBezTo>
                    <a:pt x="133" y="617"/>
                    <a:pt x="293" y="642"/>
                    <a:pt x="407" y="559"/>
                  </a:cubicBezTo>
                  <a:cubicBezTo>
                    <a:pt x="522" y="476"/>
                    <a:pt x="547" y="316"/>
                    <a:pt x="464" y="201"/>
                  </a:cubicBezTo>
                  <a:cubicBezTo>
                    <a:pt x="430" y="155"/>
                    <a:pt x="384" y="123"/>
                    <a:pt x="333" y="1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41"/>
            <p:cNvSpPr/>
            <p:nvPr/>
          </p:nvSpPr>
          <p:spPr>
            <a:xfrm>
              <a:off x="7079935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214" y="107"/>
                  </a:moveTo>
                  <a:cubicBezTo>
                    <a:pt x="163" y="123"/>
                    <a:pt x="117" y="155"/>
                    <a:pt x="83" y="201"/>
                  </a:cubicBezTo>
                  <a:cubicBezTo>
                    <a:pt x="0" y="316"/>
                    <a:pt x="25" y="476"/>
                    <a:pt x="140" y="559"/>
                  </a:cubicBezTo>
                  <a:cubicBezTo>
                    <a:pt x="254" y="642"/>
                    <a:pt x="414" y="617"/>
                    <a:pt x="497" y="502"/>
                  </a:cubicBezTo>
                  <a:cubicBezTo>
                    <a:pt x="531" y="456"/>
                    <a:pt x="547" y="402"/>
                    <a:pt x="546" y="348"/>
                  </a:cubicBezTo>
                  <a:cubicBezTo>
                    <a:pt x="546" y="0"/>
                    <a:pt x="546" y="0"/>
                    <a:pt x="546" y="0"/>
                  </a:cubicBezTo>
                  <a:lnTo>
                    <a:pt x="214" y="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41"/>
            <p:cNvSpPr/>
            <p:nvPr/>
          </p:nvSpPr>
          <p:spPr>
            <a:xfrm>
              <a:off x="7000306" y="4580400"/>
              <a:ext cx="360216" cy="280995"/>
            </a:xfrm>
            <a:custGeom>
              <a:rect b="b" l="l" r="r" t="t"/>
              <a:pathLst>
                <a:path extrusionOk="0" h="548" w="701">
                  <a:moveTo>
                    <a:pt x="496" y="140"/>
                  </a:moveTo>
                  <a:cubicBezTo>
                    <a:pt x="465" y="96"/>
                    <a:pt x="421" y="62"/>
                    <a:pt x="366" y="44"/>
                  </a:cubicBezTo>
                  <a:cubicBezTo>
                    <a:pt x="232" y="0"/>
                    <a:pt x="87" y="74"/>
                    <a:pt x="44" y="208"/>
                  </a:cubicBezTo>
                  <a:cubicBezTo>
                    <a:pt x="0" y="342"/>
                    <a:pt x="74" y="487"/>
                    <a:pt x="208" y="531"/>
                  </a:cubicBezTo>
                  <a:cubicBezTo>
                    <a:pt x="263" y="548"/>
                    <a:pt x="319" y="547"/>
                    <a:pt x="369" y="529"/>
                  </a:cubicBezTo>
                  <a:cubicBezTo>
                    <a:pt x="701" y="422"/>
                    <a:pt x="701" y="422"/>
                    <a:pt x="701" y="422"/>
                  </a:cubicBezTo>
                  <a:lnTo>
                    <a:pt x="496" y="14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41"/>
            <p:cNvSpPr/>
            <p:nvPr/>
          </p:nvSpPr>
          <p:spPr>
            <a:xfrm>
              <a:off x="7228925" y="4442411"/>
              <a:ext cx="262985" cy="354379"/>
            </a:xfrm>
            <a:custGeom>
              <a:rect b="b" l="l" r="r" t="t"/>
              <a:pathLst>
                <a:path extrusionOk="0" h="691" w="512">
                  <a:moveTo>
                    <a:pt x="461" y="409"/>
                  </a:moveTo>
                  <a:cubicBezTo>
                    <a:pt x="493" y="366"/>
                    <a:pt x="512" y="313"/>
                    <a:pt x="512" y="255"/>
                  </a:cubicBezTo>
                  <a:cubicBezTo>
                    <a:pt x="512" y="114"/>
                    <a:pt x="397" y="0"/>
                    <a:pt x="256" y="0"/>
                  </a:cubicBezTo>
                  <a:cubicBezTo>
                    <a:pt x="115" y="0"/>
                    <a:pt x="0" y="114"/>
                    <a:pt x="0" y="255"/>
                  </a:cubicBezTo>
                  <a:cubicBezTo>
                    <a:pt x="0" y="313"/>
                    <a:pt x="19" y="366"/>
                    <a:pt x="51" y="409"/>
                  </a:cubicBezTo>
                  <a:cubicBezTo>
                    <a:pt x="256" y="691"/>
                    <a:pt x="256" y="691"/>
                    <a:pt x="256" y="691"/>
                  </a:cubicBezTo>
                  <a:lnTo>
                    <a:pt x="461" y="4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9" name="Google Shape;949;p41"/>
          <p:cNvGrpSpPr/>
          <p:nvPr/>
        </p:nvGrpSpPr>
        <p:grpSpPr>
          <a:xfrm>
            <a:off x="5625735" y="2973621"/>
            <a:ext cx="445779" cy="427468"/>
            <a:chOff x="8074325" y="4438852"/>
            <a:chExt cx="720160" cy="690579"/>
          </a:xfrm>
        </p:grpSpPr>
        <p:sp>
          <p:nvSpPr>
            <p:cNvPr id="950" name="Google Shape;950;p41"/>
            <p:cNvSpPr/>
            <p:nvPr/>
          </p:nvSpPr>
          <p:spPr>
            <a:xfrm>
              <a:off x="8177523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52" y="231"/>
                  </a:moveTo>
                  <a:cubicBezTo>
                    <a:pt x="0" y="320"/>
                    <a:pt x="31" y="435"/>
                    <a:pt x="120" y="487"/>
                  </a:cubicBezTo>
                  <a:cubicBezTo>
                    <a:pt x="210" y="539"/>
                    <a:pt x="325" y="508"/>
                    <a:pt x="377" y="418"/>
                  </a:cubicBezTo>
                  <a:cubicBezTo>
                    <a:pt x="394" y="388"/>
                    <a:pt x="402" y="355"/>
                    <a:pt x="402" y="323"/>
                  </a:cubicBezTo>
                  <a:cubicBezTo>
                    <a:pt x="402" y="323"/>
                    <a:pt x="402" y="323"/>
                    <a:pt x="402" y="323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94" y="177"/>
                    <a:pt x="69" y="201"/>
                    <a:pt x="52" y="2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1" name="Google Shape;951;p41"/>
            <p:cNvSpPr/>
            <p:nvPr/>
          </p:nvSpPr>
          <p:spPr>
            <a:xfrm>
              <a:off x="8434850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50" y="308"/>
                  </a:moveTo>
                  <a:cubicBezTo>
                    <a:pt x="402" y="218"/>
                    <a:pt x="371" y="103"/>
                    <a:pt x="281" y="51"/>
                  </a:cubicBezTo>
                  <a:cubicBezTo>
                    <a:pt x="191" y="0"/>
                    <a:pt x="77" y="30"/>
                    <a:pt x="25" y="120"/>
                  </a:cubicBezTo>
                  <a:cubicBezTo>
                    <a:pt x="8" y="150"/>
                    <a:pt x="0" y="183"/>
                    <a:pt x="0" y="21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308" y="361"/>
                    <a:pt x="332" y="338"/>
                    <a:pt x="350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2" name="Google Shape;952;p41"/>
            <p:cNvSpPr/>
            <p:nvPr/>
          </p:nvSpPr>
          <p:spPr>
            <a:xfrm>
              <a:off x="8434850" y="4663708"/>
              <a:ext cx="359635" cy="240202"/>
            </a:xfrm>
            <a:custGeom>
              <a:rect b="b" l="l" r="r" t="t"/>
              <a:pathLst>
                <a:path extrusionOk="0" h="375" w="562">
                  <a:moveTo>
                    <a:pt x="375" y="375"/>
                  </a:moveTo>
                  <a:cubicBezTo>
                    <a:pt x="478" y="375"/>
                    <a:pt x="562" y="291"/>
                    <a:pt x="562" y="188"/>
                  </a:cubicBezTo>
                  <a:cubicBezTo>
                    <a:pt x="562" y="84"/>
                    <a:pt x="478" y="0"/>
                    <a:pt x="375" y="0"/>
                  </a:cubicBezTo>
                  <a:cubicBezTo>
                    <a:pt x="340" y="0"/>
                    <a:pt x="308" y="9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308" y="366"/>
                    <a:pt x="340" y="375"/>
                    <a:pt x="375" y="3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3" name="Google Shape;953;p41"/>
            <p:cNvSpPr/>
            <p:nvPr/>
          </p:nvSpPr>
          <p:spPr>
            <a:xfrm>
              <a:off x="8434850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25" y="418"/>
                  </a:moveTo>
                  <a:cubicBezTo>
                    <a:pt x="77" y="508"/>
                    <a:pt x="191" y="539"/>
                    <a:pt x="281" y="487"/>
                  </a:cubicBezTo>
                  <a:cubicBezTo>
                    <a:pt x="371" y="435"/>
                    <a:pt x="402" y="320"/>
                    <a:pt x="350" y="231"/>
                  </a:cubicBezTo>
                  <a:cubicBezTo>
                    <a:pt x="332" y="201"/>
                    <a:pt x="308" y="177"/>
                    <a:pt x="280" y="161"/>
                  </a:cubicBezTo>
                  <a:cubicBezTo>
                    <a:pt x="280" y="161"/>
                    <a:pt x="280" y="161"/>
                    <a:pt x="280" y="1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55"/>
                    <a:pt x="8" y="388"/>
                    <a:pt x="25" y="4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4" name="Google Shape;954;p41"/>
            <p:cNvSpPr/>
            <p:nvPr/>
          </p:nvSpPr>
          <p:spPr>
            <a:xfrm>
              <a:off x="8074325" y="4663708"/>
              <a:ext cx="360524" cy="240202"/>
            </a:xfrm>
            <a:custGeom>
              <a:rect b="b" l="l" r="r" t="t"/>
              <a:pathLst>
                <a:path extrusionOk="0" h="375" w="563">
                  <a:moveTo>
                    <a:pt x="188" y="0"/>
                  </a:moveTo>
                  <a:cubicBezTo>
                    <a:pt x="84" y="0"/>
                    <a:pt x="0" y="84"/>
                    <a:pt x="0" y="188"/>
                  </a:cubicBezTo>
                  <a:cubicBezTo>
                    <a:pt x="0" y="291"/>
                    <a:pt x="84" y="375"/>
                    <a:pt x="188" y="375"/>
                  </a:cubicBezTo>
                  <a:cubicBezTo>
                    <a:pt x="222" y="375"/>
                    <a:pt x="255" y="366"/>
                    <a:pt x="283" y="349"/>
                  </a:cubicBezTo>
                  <a:cubicBezTo>
                    <a:pt x="283" y="349"/>
                    <a:pt x="283" y="349"/>
                    <a:pt x="283" y="349"/>
                  </a:cubicBezTo>
                  <a:cubicBezTo>
                    <a:pt x="563" y="188"/>
                    <a:pt x="563" y="188"/>
                    <a:pt x="563" y="18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9"/>
                    <a:pt x="222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5" name="Google Shape;955;p41"/>
            <p:cNvSpPr/>
            <p:nvPr/>
          </p:nvSpPr>
          <p:spPr>
            <a:xfrm>
              <a:off x="8177523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77" y="120"/>
                  </a:moveTo>
                  <a:cubicBezTo>
                    <a:pt x="325" y="30"/>
                    <a:pt x="210" y="0"/>
                    <a:pt x="120" y="51"/>
                  </a:cubicBezTo>
                  <a:cubicBezTo>
                    <a:pt x="31" y="103"/>
                    <a:pt x="0" y="218"/>
                    <a:pt x="52" y="308"/>
                  </a:cubicBezTo>
                  <a:cubicBezTo>
                    <a:pt x="69" y="338"/>
                    <a:pt x="94" y="361"/>
                    <a:pt x="122" y="377"/>
                  </a:cubicBezTo>
                  <a:cubicBezTo>
                    <a:pt x="122" y="377"/>
                    <a:pt x="122" y="377"/>
                    <a:pt x="122" y="377"/>
                  </a:cubicBezTo>
                  <a:cubicBezTo>
                    <a:pt x="402" y="539"/>
                    <a:pt x="402" y="539"/>
                    <a:pt x="402" y="539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183"/>
                    <a:pt x="394" y="150"/>
                    <a:pt x="377" y="1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6" name="Google Shape;956;p41"/>
          <p:cNvGrpSpPr/>
          <p:nvPr/>
        </p:nvGrpSpPr>
        <p:grpSpPr>
          <a:xfrm>
            <a:off x="6908080" y="2987570"/>
            <a:ext cx="445629" cy="399565"/>
            <a:chOff x="9878975" y="4425243"/>
            <a:chExt cx="719918" cy="645502"/>
          </a:xfrm>
        </p:grpSpPr>
        <p:sp>
          <p:nvSpPr>
            <p:cNvPr id="957" name="Google Shape;957;p41"/>
            <p:cNvSpPr/>
            <p:nvPr/>
          </p:nvSpPr>
          <p:spPr>
            <a:xfrm>
              <a:off x="10225338" y="4708710"/>
              <a:ext cx="373555" cy="362034"/>
            </a:xfrm>
            <a:custGeom>
              <a:rect b="b" l="l" r="r" t="t"/>
              <a:pathLst>
                <a:path extrusionOk="0" h="614" w="635">
                  <a:moveTo>
                    <a:pt x="47" y="160"/>
                  </a:moveTo>
                  <a:cubicBezTo>
                    <a:pt x="9" y="230"/>
                    <a:pt x="0" y="310"/>
                    <a:pt x="20" y="386"/>
                  </a:cubicBezTo>
                  <a:cubicBezTo>
                    <a:pt x="42" y="466"/>
                    <a:pt x="92" y="532"/>
                    <a:pt x="163" y="573"/>
                  </a:cubicBezTo>
                  <a:cubicBezTo>
                    <a:pt x="210" y="600"/>
                    <a:pt x="263" y="614"/>
                    <a:pt x="317" y="614"/>
                  </a:cubicBezTo>
                  <a:cubicBezTo>
                    <a:pt x="426" y="614"/>
                    <a:pt x="528" y="555"/>
                    <a:pt x="583" y="460"/>
                  </a:cubicBezTo>
                  <a:cubicBezTo>
                    <a:pt x="624" y="389"/>
                    <a:pt x="635" y="307"/>
                    <a:pt x="613" y="227"/>
                  </a:cubicBezTo>
                  <a:cubicBezTo>
                    <a:pt x="592" y="148"/>
                    <a:pt x="541" y="82"/>
                    <a:pt x="470" y="41"/>
                  </a:cubicBezTo>
                  <a:cubicBezTo>
                    <a:pt x="426" y="15"/>
                    <a:pt x="376" y="1"/>
                    <a:pt x="325" y="0"/>
                  </a:cubicBezTo>
                  <a:cubicBezTo>
                    <a:pt x="266" y="97"/>
                    <a:pt x="161" y="157"/>
                    <a:pt x="47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8" name="Google Shape;958;p41"/>
            <p:cNvSpPr/>
            <p:nvPr/>
          </p:nvSpPr>
          <p:spPr>
            <a:xfrm>
              <a:off x="10067759" y="4425243"/>
              <a:ext cx="361073" cy="361365"/>
            </a:xfrm>
            <a:custGeom>
              <a:rect b="b" l="l" r="r" t="t"/>
              <a:pathLst>
                <a:path extrusionOk="0" h="613" w="614">
                  <a:moveTo>
                    <a:pt x="524" y="89"/>
                  </a:moveTo>
                  <a:cubicBezTo>
                    <a:pt x="466" y="32"/>
                    <a:pt x="389" y="0"/>
                    <a:pt x="307" y="0"/>
                  </a:cubicBezTo>
                  <a:cubicBezTo>
                    <a:pt x="138" y="0"/>
                    <a:pt x="0" y="137"/>
                    <a:pt x="0" y="307"/>
                  </a:cubicBezTo>
                  <a:cubicBezTo>
                    <a:pt x="0" y="358"/>
                    <a:pt x="13" y="408"/>
                    <a:pt x="37" y="453"/>
                  </a:cubicBezTo>
                  <a:cubicBezTo>
                    <a:pt x="151" y="456"/>
                    <a:pt x="256" y="517"/>
                    <a:pt x="315" y="613"/>
                  </a:cubicBezTo>
                  <a:cubicBezTo>
                    <a:pt x="481" y="609"/>
                    <a:pt x="614" y="473"/>
                    <a:pt x="614" y="307"/>
                  </a:cubicBezTo>
                  <a:cubicBezTo>
                    <a:pt x="614" y="225"/>
                    <a:pt x="582" y="147"/>
                    <a:pt x="524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9" name="Google Shape;959;p41"/>
            <p:cNvSpPr/>
            <p:nvPr/>
          </p:nvSpPr>
          <p:spPr>
            <a:xfrm>
              <a:off x="9878975" y="4708710"/>
              <a:ext cx="359959" cy="362034"/>
            </a:xfrm>
            <a:custGeom>
              <a:rect b="b" l="l" r="r" t="t"/>
              <a:pathLst>
                <a:path extrusionOk="0" h="614" w="612">
                  <a:moveTo>
                    <a:pt x="612" y="147"/>
                  </a:moveTo>
                  <a:cubicBezTo>
                    <a:pt x="556" y="56"/>
                    <a:pt x="457" y="0"/>
                    <a:pt x="350" y="0"/>
                  </a:cubicBezTo>
                  <a:cubicBezTo>
                    <a:pt x="296" y="0"/>
                    <a:pt x="243" y="14"/>
                    <a:pt x="197" y="41"/>
                  </a:cubicBezTo>
                  <a:cubicBezTo>
                    <a:pt x="50" y="126"/>
                    <a:pt x="0" y="314"/>
                    <a:pt x="84" y="460"/>
                  </a:cubicBezTo>
                  <a:cubicBezTo>
                    <a:pt x="139" y="555"/>
                    <a:pt x="241" y="614"/>
                    <a:pt x="350" y="614"/>
                  </a:cubicBezTo>
                  <a:cubicBezTo>
                    <a:pt x="350" y="614"/>
                    <a:pt x="350" y="614"/>
                    <a:pt x="350" y="614"/>
                  </a:cubicBezTo>
                  <a:cubicBezTo>
                    <a:pt x="404" y="614"/>
                    <a:pt x="457" y="600"/>
                    <a:pt x="504" y="573"/>
                  </a:cubicBezTo>
                  <a:cubicBezTo>
                    <a:pt x="548" y="547"/>
                    <a:pt x="585" y="511"/>
                    <a:pt x="612" y="467"/>
                  </a:cubicBezTo>
                  <a:cubicBezTo>
                    <a:pt x="558" y="368"/>
                    <a:pt x="558" y="246"/>
                    <a:pt x="612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0" name="Google Shape;960;p41"/>
          <p:cNvGrpSpPr/>
          <p:nvPr/>
        </p:nvGrpSpPr>
        <p:grpSpPr>
          <a:xfrm>
            <a:off x="7549097" y="2976371"/>
            <a:ext cx="445785" cy="421964"/>
            <a:chOff x="10914544" y="4407150"/>
            <a:chExt cx="720170" cy="681687"/>
          </a:xfrm>
        </p:grpSpPr>
        <p:sp>
          <p:nvSpPr>
            <p:cNvPr id="961" name="Google Shape;961;p41"/>
            <p:cNvSpPr/>
            <p:nvPr/>
          </p:nvSpPr>
          <p:spPr>
            <a:xfrm>
              <a:off x="10914544" y="4407150"/>
              <a:ext cx="349099" cy="392923"/>
            </a:xfrm>
            <a:custGeom>
              <a:rect b="b" l="l" r="r" t="t"/>
              <a:pathLst>
                <a:path extrusionOk="0" h="712" w="632">
                  <a:moveTo>
                    <a:pt x="138" y="607"/>
                  </a:moveTo>
                  <a:cubicBezTo>
                    <a:pt x="0" y="469"/>
                    <a:pt x="0" y="243"/>
                    <a:pt x="138" y="104"/>
                  </a:cubicBezTo>
                  <a:cubicBezTo>
                    <a:pt x="206" y="37"/>
                    <a:pt x="295" y="0"/>
                    <a:pt x="390" y="0"/>
                  </a:cubicBezTo>
                  <a:cubicBezTo>
                    <a:pt x="480" y="0"/>
                    <a:pt x="566" y="33"/>
                    <a:pt x="632" y="94"/>
                  </a:cubicBezTo>
                  <a:cubicBezTo>
                    <a:pt x="565" y="166"/>
                    <a:pt x="529" y="258"/>
                    <a:pt x="529" y="356"/>
                  </a:cubicBezTo>
                  <a:cubicBezTo>
                    <a:pt x="529" y="454"/>
                    <a:pt x="565" y="546"/>
                    <a:pt x="632" y="617"/>
                  </a:cubicBezTo>
                  <a:cubicBezTo>
                    <a:pt x="566" y="678"/>
                    <a:pt x="480" y="712"/>
                    <a:pt x="390" y="712"/>
                  </a:cubicBezTo>
                  <a:cubicBezTo>
                    <a:pt x="295" y="712"/>
                    <a:pt x="206" y="675"/>
                    <a:pt x="138" y="6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2" name="Google Shape;962;p41"/>
            <p:cNvSpPr/>
            <p:nvPr/>
          </p:nvSpPr>
          <p:spPr>
            <a:xfrm>
              <a:off x="10933187" y="4759296"/>
              <a:ext cx="393264" cy="329541"/>
            </a:xfrm>
            <a:custGeom>
              <a:rect b="b" l="l" r="r" t="t"/>
              <a:pathLst>
                <a:path extrusionOk="0" h="597" w="712">
                  <a:moveTo>
                    <a:pt x="356" y="102"/>
                  </a:moveTo>
                  <a:cubicBezTo>
                    <a:pt x="454" y="102"/>
                    <a:pt x="546" y="66"/>
                    <a:pt x="618" y="0"/>
                  </a:cubicBezTo>
                  <a:cubicBezTo>
                    <a:pt x="679" y="66"/>
                    <a:pt x="712" y="151"/>
                    <a:pt x="712" y="241"/>
                  </a:cubicBezTo>
                  <a:cubicBezTo>
                    <a:pt x="712" y="337"/>
                    <a:pt x="675" y="426"/>
                    <a:pt x="608" y="493"/>
                  </a:cubicBezTo>
                  <a:cubicBezTo>
                    <a:pt x="541" y="560"/>
                    <a:pt x="451" y="597"/>
                    <a:pt x="356" y="597"/>
                  </a:cubicBezTo>
                  <a:cubicBezTo>
                    <a:pt x="261" y="597"/>
                    <a:pt x="172" y="560"/>
                    <a:pt x="104" y="493"/>
                  </a:cubicBezTo>
                  <a:cubicBezTo>
                    <a:pt x="37" y="426"/>
                    <a:pt x="0" y="337"/>
                    <a:pt x="0" y="241"/>
                  </a:cubicBezTo>
                  <a:cubicBezTo>
                    <a:pt x="0" y="151"/>
                    <a:pt x="34" y="66"/>
                    <a:pt x="95" y="0"/>
                  </a:cubicBezTo>
                  <a:cubicBezTo>
                    <a:pt x="166" y="66"/>
                    <a:pt x="258" y="102"/>
                    <a:pt x="356" y="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3" name="Google Shape;963;p41"/>
            <p:cNvSpPr/>
            <p:nvPr/>
          </p:nvSpPr>
          <p:spPr>
            <a:xfrm>
              <a:off x="11285615" y="4696357"/>
              <a:ext cx="330458" cy="392479"/>
            </a:xfrm>
            <a:custGeom>
              <a:rect b="b" l="l" r="r" t="t"/>
              <a:pathLst>
                <a:path extrusionOk="0" h="711" w="598">
                  <a:moveTo>
                    <a:pt x="493" y="607"/>
                  </a:moveTo>
                  <a:cubicBezTo>
                    <a:pt x="426" y="674"/>
                    <a:pt x="337" y="711"/>
                    <a:pt x="242" y="711"/>
                  </a:cubicBezTo>
                  <a:cubicBezTo>
                    <a:pt x="152" y="711"/>
                    <a:pt x="66" y="678"/>
                    <a:pt x="0" y="617"/>
                  </a:cubicBezTo>
                  <a:cubicBezTo>
                    <a:pt x="67" y="546"/>
                    <a:pt x="103" y="453"/>
                    <a:pt x="103" y="355"/>
                  </a:cubicBezTo>
                  <a:cubicBezTo>
                    <a:pt x="103" y="258"/>
                    <a:pt x="67" y="165"/>
                    <a:pt x="0" y="94"/>
                  </a:cubicBezTo>
                  <a:cubicBezTo>
                    <a:pt x="66" y="33"/>
                    <a:pt x="152" y="0"/>
                    <a:pt x="242" y="0"/>
                  </a:cubicBezTo>
                  <a:cubicBezTo>
                    <a:pt x="337" y="0"/>
                    <a:pt x="426" y="37"/>
                    <a:pt x="493" y="104"/>
                  </a:cubicBezTo>
                  <a:cubicBezTo>
                    <a:pt x="561" y="171"/>
                    <a:pt x="598" y="260"/>
                    <a:pt x="598" y="355"/>
                  </a:cubicBezTo>
                  <a:cubicBezTo>
                    <a:pt x="598" y="451"/>
                    <a:pt x="561" y="540"/>
                    <a:pt x="493" y="6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41"/>
            <p:cNvSpPr/>
            <p:nvPr/>
          </p:nvSpPr>
          <p:spPr>
            <a:xfrm>
              <a:off x="11222808" y="4407150"/>
              <a:ext cx="411906" cy="329541"/>
            </a:xfrm>
            <a:custGeom>
              <a:rect b="b" l="l" r="r" t="t"/>
              <a:pathLst>
                <a:path extrusionOk="0" h="597" w="746">
                  <a:moveTo>
                    <a:pt x="356" y="0"/>
                  </a:moveTo>
                  <a:cubicBezTo>
                    <a:pt x="451" y="0"/>
                    <a:pt x="540" y="37"/>
                    <a:pt x="607" y="104"/>
                  </a:cubicBezTo>
                  <a:cubicBezTo>
                    <a:pt x="743" y="240"/>
                    <a:pt x="746" y="458"/>
                    <a:pt x="617" y="597"/>
                  </a:cubicBezTo>
                  <a:cubicBezTo>
                    <a:pt x="546" y="531"/>
                    <a:pt x="454" y="495"/>
                    <a:pt x="356" y="495"/>
                  </a:cubicBezTo>
                  <a:cubicBezTo>
                    <a:pt x="258" y="495"/>
                    <a:pt x="166" y="531"/>
                    <a:pt x="94" y="597"/>
                  </a:cubicBezTo>
                  <a:cubicBezTo>
                    <a:pt x="33" y="531"/>
                    <a:pt x="0" y="446"/>
                    <a:pt x="0" y="356"/>
                  </a:cubicBezTo>
                  <a:cubicBezTo>
                    <a:pt x="0" y="261"/>
                    <a:pt x="37" y="171"/>
                    <a:pt x="104" y="104"/>
                  </a:cubicBezTo>
                  <a:cubicBezTo>
                    <a:pt x="171" y="37"/>
                    <a:pt x="261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5" name="Google Shape;965;p41"/>
          <p:cNvGrpSpPr/>
          <p:nvPr/>
        </p:nvGrpSpPr>
        <p:grpSpPr>
          <a:xfrm>
            <a:off x="6266887" y="2984485"/>
            <a:ext cx="445805" cy="405735"/>
            <a:chOff x="8843122" y="4420259"/>
            <a:chExt cx="720202" cy="655469"/>
          </a:xfrm>
        </p:grpSpPr>
        <p:sp>
          <p:nvSpPr>
            <p:cNvPr id="966" name="Google Shape;966;p41"/>
            <p:cNvSpPr/>
            <p:nvPr/>
          </p:nvSpPr>
          <p:spPr>
            <a:xfrm>
              <a:off x="8843122" y="4664371"/>
              <a:ext cx="351295" cy="411356"/>
            </a:xfrm>
            <a:custGeom>
              <a:rect b="b" l="l" r="r" t="t"/>
              <a:pathLst>
                <a:path extrusionOk="0" h="618" w="530">
                  <a:moveTo>
                    <a:pt x="374" y="277"/>
                  </a:moveTo>
                  <a:cubicBezTo>
                    <a:pt x="280" y="220"/>
                    <a:pt x="216" y="122"/>
                    <a:pt x="203" y="13"/>
                  </a:cubicBezTo>
                  <a:cubicBezTo>
                    <a:pt x="202" y="5"/>
                    <a:pt x="192" y="0"/>
                    <a:pt x="185" y="5"/>
                  </a:cubicBezTo>
                  <a:cubicBezTo>
                    <a:pt x="44" y="104"/>
                    <a:pt x="0" y="297"/>
                    <a:pt x="88" y="449"/>
                  </a:cubicBezTo>
                  <a:cubicBezTo>
                    <a:pt x="148" y="553"/>
                    <a:pt x="259" y="618"/>
                    <a:pt x="380" y="618"/>
                  </a:cubicBezTo>
                  <a:cubicBezTo>
                    <a:pt x="380" y="618"/>
                    <a:pt x="380" y="618"/>
                    <a:pt x="380" y="618"/>
                  </a:cubicBezTo>
                  <a:cubicBezTo>
                    <a:pt x="428" y="618"/>
                    <a:pt x="477" y="607"/>
                    <a:pt x="521" y="586"/>
                  </a:cubicBezTo>
                  <a:cubicBezTo>
                    <a:pt x="529" y="583"/>
                    <a:pt x="530" y="572"/>
                    <a:pt x="523" y="567"/>
                  </a:cubicBezTo>
                  <a:cubicBezTo>
                    <a:pt x="435" y="501"/>
                    <a:pt x="382" y="397"/>
                    <a:pt x="380" y="287"/>
                  </a:cubicBezTo>
                  <a:cubicBezTo>
                    <a:pt x="380" y="283"/>
                    <a:pt x="378" y="279"/>
                    <a:pt x="374" y="277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7" name="Google Shape;967;p41"/>
            <p:cNvSpPr/>
            <p:nvPr/>
          </p:nvSpPr>
          <p:spPr>
            <a:xfrm>
              <a:off x="9232824" y="4664371"/>
              <a:ext cx="330500" cy="411356"/>
            </a:xfrm>
            <a:custGeom>
              <a:rect b="b" l="l" r="r" t="t"/>
              <a:pathLst>
                <a:path extrusionOk="0" h="618" w="499">
                  <a:moveTo>
                    <a:pt x="326" y="13"/>
                  </a:moveTo>
                  <a:cubicBezTo>
                    <a:pt x="313" y="122"/>
                    <a:pt x="250" y="220"/>
                    <a:pt x="155" y="277"/>
                  </a:cubicBezTo>
                  <a:cubicBezTo>
                    <a:pt x="152" y="279"/>
                    <a:pt x="149" y="283"/>
                    <a:pt x="149" y="287"/>
                  </a:cubicBezTo>
                  <a:cubicBezTo>
                    <a:pt x="147" y="397"/>
                    <a:pt x="94" y="501"/>
                    <a:pt x="7" y="567"/>
                  </a:cubicBezTo>
                  <a:cubicBezTo>
                    <a:pt x="0" y="572"/>
                    <a:pt x="1" y="583"/>
                    <a:pt x="9" y="586"/>
                  </a:cubicBezTo>
                  <a:cubicBezTo>
                    <a:pt x="53" y="607"/>
                    <a:pt x="101" y="618"/>
                    <a:pt x="150" y="618"/>
                  </a:cubicBezTo>
                  <a:cubicBezTo>
                    <a:pt x="270" y="618"/>
                    <a:pt x="382" y="553"/>
                    <a:pt x="442" y="449"/>
                  </a:cubicBezTo>
                  <a:cubicBezTo>
                    <a:pt x="487" y="371"/>
                    <a:pt x="499" y="281"/>
                    <a:pt x="476" y="194"/>
                  </a:cubicBezTo>
                  <a:cubicBezTo>
                    <a:pt x="455" y="117"/>
                    <a:pt x="409" y="51"/>
                    <a:pt x="344" y="5"/>
                  </a:cubicBezTo>
                  <a:cubicBezTo>
                    <a:pt x="337" y="0"/>
                    <a:pt x="327" y="5"/>
                    <a:pt x="326" y="13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8" name="Google Shape;968;p41"/>
            <p:cNvSpPr/>
            <p:nvPr/>
          </p:nvSpPr>
          <p:spPr>
            <a:xfrm>
              <a:off x="9108305" y="4859367"/>
              <a:ext cx="210630" cy="182470"/>
            </a:xfrm>
            <a:custGeom>
              <a:rect b="b" l="l" r="r" t="t"/>
              <a:pathLst>
                <a:path extrusionOk="0" h="274" w="318">
                  <a:moveTo>
                    <a:pt x="165" y="271"/>
                  </a:moveTo>
                  <a:cubicBezTo>
                    <a:pt x="253" y="214"/>
                    <a:pt x="309" y="118"/>
                    <a:pt x="317" y="14"/>
                  </a:cubicBezTo>
                  <a:cubicBezTo>
                    <a:pt x="318" y="6"/>
                    <a:pt x="309" y="0"/>
                    <a:pt x="301" y="3"/>
                  </a:cubicBezTo>
                  <a:cubicBezTo>
                    <a:pt x="256" y="23"/>
                    <a:pt x="208" y="33"/>
                    <a:pt x="159" y="33"/>
                  </a:cubicBezTo>
                  <a:cubicBezTo>
                    <a:pt x="110" y="33"/>
                    <a:pt x="61" y="23"/>
                    <a:pt x="16" y="3"/>
                  </a:cubicBezTo>
                  <a:cubicBezTo>
                    <a:pt x="8" y="0"/>
                    <a:pt x="0" y="6"/>
                    <a:pt x="0" y="14"/>
                  </a:cubicBezTo>
                  <a:cubicBezTo>
                    <a:pt x="9" y="118"/>
                    <a:pt x="65" y="214"/>
                    <a:pt x="152" y="271"/>
                  </a:cubicBezTo>
                  <a:cubicBezTo>
                    <a:pt x="156" y="274"/>
                    <a:pt x="161" y="274"/>
                    <a:pt x="165" y="271"/>
                  </a:cubicBezTo>
                  <a:close/>
                </a:path>
              </a:pathLst>
            </a:custGeom>
            <a:solidFill>
              <a:srgbClr val="A2C4C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41"/>
            <p:cNvSpPr/>
            <p:nvPr/>
          </p:nvSpPr>
          <p:spPr>
            <a:xfrm>
              <a:off x="8990881" y="4420259"/>
              <a:ext cx="445234" cy="224220"/>
            </a:xfrm>
            <a:custGeom>
              <a:rect b="b" l="l" r="r" t="t"/>
              <a:pathLst>
                <a:path extrusionOk="0" h="337" w="672">
                  <a:moveTo>
                    <a:pt x="336" y="0"/>
                  </a:moveTo>
                  <a:cubicBezTo>
                    <a:pt x="160" y="0"/>
                    <a:pt x="15" y="135"/>
                    <a:pt x="0" y="307"/>
                  </a:cubicBezTo>
                  <a:cubicBezTo>
                    <a:pt x="0" y="315"/>
                    <a:pt x="8" y="322"/>
                    <a:pt x="16" y="318"/>
                  </a:cubicBezTo>
                  <a:cubicBezTo>
                    <a:pt x="60" y="299"/>
                    <a:pt x="108" y="290"/>
                    <a:pt x="156" y="290"/>
                  </a:cubicBezTo>
                  <a:cubicBezTo>
                    <a:pt x="217" y="290"/>
                    <a:pt x="277" y="305"/>
                    <a:pt x="330" y="335"/>
                  </a:cubicBezTo>
                  <a:cubicBezTo>
                    <a:pt x="334" y="337"/>
                    <a:pt x="338" y="337"/>
                    <a:pt x="341" y="335"/>
                  </a:cubicBezTo>
                  <a:cubicBezTo>
                    <a:pt x="395" y="305"/>
                    <a:pt x="455" y="290"/>
                    <a:pt x="516" y="290"/>
                  </a:cubicBezTo>
                  <a:cubicBezTo>
                    <a:pt x="564" y="290"/>
                    <a:pt x="611" y="299"/>
                    <a:pt x="655" y="318"/>
                  </a:cubicBezTo>
                  <a:cubicBezTo>
                    <a:pt x="663" y="321"/>
                    <a:pt x="672" y="315"/>
                    <a:pt x="671" y="307"/>
                  </a:cubicBezTo>
                  <a:cubicBezTo>
                    <a:pt x="656" y="135"/>
                    <a:pt x="511" y="0"/>
                    <a:pt x="336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41"/>
            <p:cNvSpPr/>
            <p:nvPr/>
          </p:nvSpPr>
          <p:spPr>
            <a:xfrm>
              <a:off x="8988924" y="4625814"/>
              <a:ext cx="207939" cy="207766"/>
            </a:xfrm>
            <a:custGeom>
              <a:rect b="b" l="l" r="r" t="t"/>
              <a:pathLst>
                <a:path extrusionOk="0" h="312" w="314">
                  <a:moveTo>
                    <a:pt x="147" y="307"/>
                  </a:moveTo>
                  <a:cubicBezTo>
                    <a:pt x="154" y="312"/>
                    <a:pt x="163" y="308"/>
                    <a:pt x="164" y="299"/>
                  </a:cubicBezTo>
                  <a:cubicBezTo>
                    <a:pt x="170" y="251"/>
                    <a:pt x="185" y="203"/>
                    <a:pt x="210" y="161"/>
                  </a:cubicBezTo>
                  <a:cubicBezTo>
                    <a:pt x="234" y="118"/>
                    <a:pt x="268" y="81"/>
                    <a:pt x="307" y="52"/>
                  </a:cubicBezTo>
                  <a:cubicBezTo>
                    <a:pt x="314" y="47"/>
                    <a:pt x="313" y="37"/>
                    <a:pt x="305" y="33"/>
                  </a:cubicBezTo>
                  <a:cubicBezTo>
                    <a:pt x="260" y="11"/>
                    <a:pt x="210" y="0"/>
                    <a:pt x="159" y="0"/>
                  </a:cubicBezTo>
                  <a:cubicBezTo>
                    <a:pt x="104" y="0"/>
                    <a:pt x="49" y="14"/>
                    <a:pt x="0" y="40"/>
                  </a:cubicBezTo>
                  <a:cubicBezTo>
                    <a:pt x="4" y="147"/>
                    <a:pt x="59" y="247"/>
                    <a:pt x="147" y="307"/>
                  </a:cubicBez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41"/>
            <p:cNvSpPr/>
            <p:nvPr/>
          </p:nvSpPr>
          <p:spPr>
            <a:xfrm>
              <a:off x="9232824" y="4627288"/>
              <a:ext cx="203291" cy="203591"/>
            </a:xfrm>
            <a:custGeom>
              <a:rect b="b" l="l" r="r" t="t"/>
              <a:pathLst>
                <a:path extrusionOk="0" h="306" w="307">
                  <a:moveTo>
                    <a:pt x="9" y="31"/>
                  </a:moveTo>
                  <a:cubicBezTo>
                    <a:pt x="1" y="35"/>
                    <a:pt x="0" y="45"/>
                    <a:pt x="7" y="51"/>
                  </a:cubicBezTo>
                  <a:cubicBezTo>
                    <a:pt x="45" y="79"/>
                    <a:pt x="77" y="116"/>
                    <a:pt x="101" y="158"/>
                  </a:cubicBezTo>
                  <a:cubicBezTo>
                    <a:pt x="126" y="199"/>
                    <a:pt x="141" y="246"/>
                    <a:pt x="147" y="293"/>
                  </a:cubicBezTo>
                  <a:cubicBezTo>
                    <a:pt x="148" y="302"/>
                    <a:pt x="158" y="306"/>
                    <a:pt x="165" y="301"/>
                  </a:cubicBezTo>
                  <a:cubicBezTo>
                    <a:pt x="248" y="243"/>
                    <a:pt x="301" y="149"/>
                    <a:pt x="307" y="46"/>
                  </a:cubicBezTo>
                  <a:cubicBezTo>
                    <a:pt x="307" y="42"/>
                    <a:pt x="305" y="38"/>
                    <a:pt x="301" y="35"/>
                  </a:cubicBezTo>
                  <a:cubicBezTo>
                    <a:pt x="254" y="12"/>
                    <a:pt x="202" y="0"/>
                    <a:pt x="151" y="0"/>
                  </a:cubicBezTo>
                  <a:cubicBezTo>
                    <a:pt x="101" y="0"/>
                    <a:pt x="53" y="11"/>
                    <a:pt x="9" y="31"/>
                  </a:cubicBez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2" name="Google Shape;972;p41"/>
          <p:cNvGrpSpPr/>
          <p:nvPr/>
        </p:nvGrpSpPr>
        <p:grpSpPr>
          <a:xfrm>
            <a:off x="3069757" y="2283047"/>
            <a:ext cx="445812" cy="394518"/>
            <a:chOff x="1510757" y="3225422"/>
            <a:chExt cx="720214" cy="637347"/>
          </a:xfrm>
        </p:grpSpPr>
        <p:sp>
          <p:nvSpPr>
            <p:cNvPr id="973" name="Google Shape;973;p41"/>
            <p:cNvSpPr/>
            <p:nvPr/>
          </p:nvSpPr>
          <p:spPr>
            <a:xfrm>
              <a:off x="1774546" y="3475620"/>
              <a:ext cx="261417" cy="238347"/>
            </a:xfrm>
            <a:custGeom>
              <a:rect b="b" l="l" r="r" t="t"/>
              <a:pathLst>
                <a:path extrusionOk="0" h="351" w="385">
                  <a:moveTo>
                    <a:pt x="0" y="288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7" y="203"/>
                    <a:pt x="17" y="209"/>
                    <a:pt x="28" y="209"/>
                  </a:cubicBezTo>
                  <a:cubicBezTo>
                    <a:pt x="39" y="209"/>
                    <a:pt x="49" y="204"/>
                    <a:pt x="56" y="195"/>
                  </a:cubicBezTo>
                  <a:cubicBezTo>
                    <a:pt x="66" y="183"/>
                    <a:pt x="72" y="166"/>
                    <a:pt x="71" y="146"/>
                  </a:cubicBezTo>
                  <a:cubicBezTo>
                    <a:pt x="72" y="127"/>
                    <a:pt x="66" y="110"/>
                    <a:pt x="56" y="98"/>
                  </a:cubicBezTo>
                  <a:cubicBezTo>
                    <a:pt x="49" y="89"/>
                    <a:pt x="39" y="84"/>
                    <a:pt x="28" y="84"/>
                  </a:cubicBezTo>
                  <a:cubicBezTo>
                    <a:pt x="17" y="84"/>
                    <a:pt x="7" y="89"/>
                    <a:pt x="0" y="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122"/>
                    <a:pt x="313" y="122"/>
                    <a:pt x="313" y="122"/>
                  </a:cubicBezTo>
                  <a:cubicBezTo>
                    <a:pt x="314" y="125"/>
                    <a:pt x="317" y="128"/>
                    <a:pt x="320" y="128"/>
                  </a:cubicBezTo>
                  <a:cubicBezTo>
                    <a:pt x="327" y="129"/>
                    <a:pt x="334" y="129"/>
                    <a:pt x="338" y="122"/>
                  </a:cubicBezTo>
                  <a:cubicBezTo>
                    <a:pt x="341" y="119"/>
                    <a:pt x="342" y="115"/>
                    <a:pt x="345" y="111"/>
                  </a:cubicBezTo>
                  <a:cubicBezTo>
                    <a:pt x="351" y="100"/>
                    <a:pt x="366" y="99"/>
                    <a:pt x="374" y="109"/>
                  </a:cubicBezTo>
                  <a:cubicBezTo>
                    <a:pt x="382" y="119"/>
                    <a:pt x="385" y="133"/>
                    <a:pt x="385" y="146"/>
                  </a:cubicBezTo>
                  <a:cubicBezTo>
                    <a:pt x="385" y="160"/>
                    <a:pt x="382" y="174"/>
                    <a:pt x="374" y="184"/>
                  </a:cubicBezTo>
                  <a:cubicBezTo>
                    <a:pt x="366" y="194"/>
                    <a:pt x="351" y="193"/>
                    <a:pt x="345" y="182"/>
                  </a:cubicBezTo>
                  <a:cubicBezTo>
                    <a:pt x="342" y="178"/>
                    <a:pt x="341" y="174"/>
                    <a:pt x="338" y="170"/>
                  </a:cubicBezTo>
                  <a:cubicBezTo>
                    <a:pt x="334" y="164"/>
                    <a:pt x="327" y="164"/>
                    <a:pt x="320" y="164"/>
                  </a:cubicBezTo>
                  <a:cubicBezTo>
                    <a:pt x="317" y="164"/>
                    <a:pt x="314" y="168"/>
                    <a:pt x="313" y="171"/>
                  </a:cubicBezTo>
                  <a:cubicBezTo>
                    <a:pt x="313" y="351"/>
                    <a:pt x="313" y="351"/>
                    <a:pt x="313" y="351"/>
                  </a:cubicBezTo>
                  <a:cubicBezTo>
                    <a:pt x="107" y="324"/>
                    <a:pt x="107" y="324"/>
                    <a:pt x="107" y="324"/>
                  </a:cubicBezTo>
                  <a:cubicBezTo>
                    <a:pt x="107" y="324"/>
                    <a:pt x="74" y="316"/>
                    <a:pt x="52" y="310"/>
                  </a:cubicBezTo>
                  <a:cubicBezTo>
                    <a:pt x="32" y="305"/>
                    <a:pt x="0" y="288"/>
                    <a:pt x="0" y="2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41"/>
            <p:cNvSpPr/>
            <p:nvPr/>
          </p:nvSpPr>
          <p:spPr>
            <a:xfrm>
              <a:off x="2000650" y="3426634"/>
              <a:ext cx="230321" cy="296287"/>
            </a:xfrm>
            <a:custGeom>
              <a:rect b="b" l="l" r="r" t="t"/>
              <a:pathLst>
                <a:path extrusionOk="0" h="436" w="339">
                  <a:moveTo>
                    <a:pt x="187" y="65"/>
                  </a:moveTo>
                  <a:cubicBezTo>
                    <a:pt x="187" y="58"/>
                    <a:pt x="187" y="51"/>
                    <a:pt x="193" y="47"/>
                  </a:cubicBezTo>
                  <a:cubicBezTo>
                    <a:pt x="197" y="45"/>
                    <a:pt x="201" y="43"/>
                    <a:pt x="205" y="41"/>
                  </a:cubicBezTo>
                  <a:cubicBezTo>
                    <a:pt x="216" y="34"/>
                    <a:pt x="217" y="20"/>
                    <a:pt x="207" y="11"/>
                  </a:cubicBezTo>
                  <a:cubicBezTo>
                    <a:pt x="197" y="3"/>
                    <a:pt x="183" y="0"/>
                    <a:pt x="169" y="0"/>
                  </a:cubicBezTo>
                  <a:cubicBezTo>
                    <a:pt x="156" y="0"/>
                    <a:pt x="142" y="3"/>
                    <a:pt x="132" y="11"/>
                  </a:cubicBezTo>
                  <a:cubicBezTo>
                    <a:pt x="122" y="20"/>
                    <a:pt x="123" y="34"/>
                    <a:pt x="134" y="41"/>
                  </a:cubicBezTo>
                  <a:cubicBezTo>
                    <a:pt x="138" y="43"/>
                    <a:pt x="142" y="45"/>
                    <a:pt x="145" y="47"/>
                  </a:cubicBezTo>
                  <a:cubicBezTo>
                    <a:pt x="152" y="51"/>
                    <a:pt x="152" y="58"/>
                    <a:pt x="151" y="65"/>
                  </a:cubicBezTo>
                  <a:cubicBezTo>
                    <a:pt x="151" y="69"/>
                    <a:pt x="148" y="71"/>
                    <a:pt x="145" y="7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7" y="161"/>
                    <a:pt x="17" y="156"/>
                    <a:pt x="28" y="156"/>
                  </a:cubicBezTo>
                  <a:cubicBezTo>
                    <a:pt x="39" y="156"/>
                    <a:pt x="49" y="161"/>
                    <a:pt x="56" y="170"/>
                  </a:cubicBezTo>
                  <a:cubicBezTo>
                    <a:pt x="66" y="182"/>
                    <a:pt x="71" y="199"/>
                    <a:pt x="71" y="218"/>
                  </a:cubicBezTo>
                  <a:cubicBezTo>
                    <a:pt x="71" y="238"/>
                    <a:pt x="66" y="255"/>
                    <a:pt x="56" y="267"/>
                  </a:cubicBezTo>
                  <a:cubicBezTo>
                    <a:pt x="49" y="276"/>
                    <a:pt x="39" y="281"/>
                    <a:pt x="28" y="281"/>
                  </a:cubicBezTo>
                  <a:cubicBezTo>
                    <a:pt x="17" y="281"/>
                    <a:pt x="7" y="275"/>
                    <a:pt x="0" y="267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86" y="436"/>
                    <a:pt x="86" y="436"/>
                    <a:pt x="86" y="436"/>
                  </a:cubicBezTo>
                  <a:cubicBezTo>
                    <a:pt x="128" y="431"/>
                    <a:pt x="201" y="415"/>
                    <a:pt x="248" y="367"/>
                  </a:cubicBezTo>
                  <a:cubicBezTo>
                    <a:pt x="307" y="309"/>
                    <a:pt x="328" y="205"/>
                    <a:pt x="328" y="205"/>
                  </a:cubicBezTo>
                  <a:cubicBezTo>
                    <a:pt x="328" y="205"/>
                    <a:pt x="339" y="143"/>
                    <a:pt x="33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0" y="71"/>
                    <a:pt x="187" y="69"/>
                    <a:pt x="187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5" name="Google Shape;975;p41"/>
            <p:cNvSpPr/>
            <p:nvPr/>
          </p:nvSpPr>
          <p:spPr>
            <a:xfrm>
              <a:off x="1774546" y="3225422"/>
              <a:ext cx="211874" cy="236503"/>
            </a:xfrm>
            <a:custGeom>
              <a:rect b="b" l="l" r="r" t="t"/>
              <a:pathLst>
                <a:path extrusionOk="0" h="348" w="312">
                  <a:moveTo>
                    <a:pt x="0" y="157"/>
                  </a:moveTo>
                  <a:cubicBezTo>
                    <a:pt x="7" y="149"/>
                    <a:pt x="17" y="143"/>
                    <a:pt x="28" y="143"/>
                  </a:cubicBezTo>
                  <a:cubicBezTo>
                    <a:pt x="39" y="143"/>
                    <a:pt x="49" y="148"/>
                    <a:pt x="56" y="157"/>
                  </a:cubicBezTo>
                  <a:cubicBezTo>
                    <a:pt x="66" y="169"/>
                    <a:pt x="72" y="186"/>
                    <a:pt x="71" y="206"/>
                  </a:cubicBezTo>
                  <a:cubicBezTo>
                    <a:pt x="72" y="225"/>
                    <a:pt x="66" y="242"/>
                    <a:pt x="56" y="255"/>
                  </a:cubicBezTo>
                  <a:cubicBezTo>
                    <a:pt x="49" y="263"/>
                    <a:pt x="39" y="268"/>
                    <a:pt x="28" y="268"/>
                  </a:cubicBezTo>
                  <a:cubicBezTo>
                    <a:pt x="17" y="268"/>
                    <a:pt x="7" y="263"/>
                    <a:pt x="0" y="254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189" y="348"/>
                    <a:pt x="189" y="348"/>
                    <a:pt x="189" y="348"/>
                  </a:cubicBezTo>
                  <a:cubicBezTo>
                    <a:pt x="312" y="348"/>
                    <a:pt x="312" y="348"/>
                    <a:pt x="312" y="348"/>
                  </a:cubicBezTo>
                  <a:cubicBezTo>
                    <a:pt x="312" y="254"/>
                    <a:pt x="312" y="254"/>
                    <a:pt x="312" y="254"/>
                  </a:cubicBezTo>
                  <a:cubicBezTo>
                    <a:pt x="305" y="263"/>
                    <a:pt x="295" y="268"/>
                    <a:pt x="284" y="268"/>
                  </a:cubicBezTo>
                  <a:cubicBezTo>
                    <a:pt x="274" y="268"/>
                    <a:pt x="264" y="263"/>
                    <a:pt x="257" y="255"/>
                  </a:cubicBezTo>
                  <a:cubicBezTo>
                    <a:pt x="246" y="242"/>
                    <a:pt x="241" y="225"/>
                    <a:pt x="241" y="206"/>
                  </a:cubicBezTo>
                  <a:cubicBezTo>
                    <a:pt x="241" y="186"/>
                    <a:pt x="246" y="169"/>
                    <a:pt x="257" y="157"/>
                  </a:cubicBezTo>
                  <a:cubicBezTo>
                    <a:pt x="264" y="148"/>
                    <a:pt x="274" y="143"/>
                    <a:pt x="284" y="143"/>
                  </a:cubicBezTo>
                  <a:cubicBezTo>
                    <a:pt x="295" y="143"/>
                    <a:pt x="305" y="149"/>
                    <a:pt x="312" y="157"/>
                  </a:cubicBezTo>
                  <a:cubicBezTo>
                    <a:pt x="312" y="23"/>
                    <a:pt x="312" y="23"/>
                    <a:pt x="312" y="23"/>
                  </a:cubicBezTo>
                  <a:cubicBezTo>
                    <a:pt x="292" y="20"/>
                    <a:pt x="273" y="18"/>
                    <a:pt x="256" y="17"/>
                  </a:cubicBezTo>
                  <a:cubicBezTo>
                    <a:pt x="182" y="11"/>
                    <a:pt x="96" y="0"/>
                    <a:pt x="0" y="12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6" name="Google Shape;976;p41"/>
            <p:cNvSpPr/>
            <p:nvPr/>
          </p:nvSpPr>
          <p:spPr>
            <a:xfrm>
              <a:off x="1951107" y="3243857"/>
              <a:ext cx="274329" cy="218067"/>
            </a:xfrm>
            <a:custGeom>
              <a:rect b="b" l="l" r="r" t="t"/>
              <a:pathLst>
                <a:path extrusionOk="0" h="321" w="404">
                  <a:moveTo>
                    <a:pt x="72" y="155"/>
                  </a:moveTo>
                  <a:cubicBezTo>
                    <a:pt x="71" y="158"/>
                    <a:pt x="69" y="161"/>
                    <a:pt x="65" y="161"/>
                  </a:cubicBezTo>
                  <a:cubicBezTo>
                    <a:pt x="58" y="161"/>
                    <a:pt x="52" y="161"/>
                    <a:pt x="47" y="155"/>
                  </a:cubicBezTo>
                  <a:cubicBezTo>
                    <a:pt x="45" y="151"/>
                    <a:pt x="43" y="147"/>
                    <a:pt x="41" y="143"/>
                  </a:cubicBezTo>
                  <a:cubicBezTo>
                    <a:pt x="34" y="132"/>
                    <a:pt x="20" y="131"/>
                    <a:pt x="11" y="141"/>
                  </a:cubicBezTo>
                  <a:cubicBezTo>
                    <a:pt x="3" y="151"/>
                    <a:pt x="0" y="165"/>
                    <a:pt x="0" y="179"/>
                  </a:cubicBezTo>
                  <a:cubicBezTo>
                    <a:pt x="0" y="192"/>
                    <a:pt x="3" y="206"/>
                    <a:pt x="11" y="216"/>
                  </a:cubicBezTo>
                  <a:cubicBezTo>
                    <a:pt x="20" y="226"/>
                    <a:pt x="34" y="225"/>
                    <a:pt x="41" y="214"/>
                  </a:cubicBezTo>
                  <a:cubicBezTo>
                    <a:pt x="43" y="210"/>
                    <a:pt x="45" y="206"/>
                    <a:pt x="47" y="203"/>
                  </a:cubicBezTo>
                  <a:cubicBezTo>
                    <a:pt x="52" y="196"/>
                    <a:pt x="58" y="196"/>
                    <a:pt x="65" y="197"/>
                  </a:cubicBezTo>
                  <a:cubicBezTo>
                    <a:pt x="69" y="197"/>
                    <a:pt x="71" y="200"/>
                    <a:pt x="72" y="203"/>
                  </a:cubicBezTo>
                  <a:cubicBezTo>
                    <a:pt x="72" y="321"/>
                    <a:pt x="72" y="321"/>
                    <a:pt x="72" y="321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94" y="321"/>
                    <a:pt x="194" y="321"/>
                    <a:pt x="194" y="321"/>
                  </a:cubicBezTo>
                  <a:cubicBezTo>
                    <a:pt x="185" y="314"/>
                    <a:pt x="180" y="304"/>
                    <a:pt x="180" y="293"/>
                  </a:cubicBezTo>
                  <a:cubicBezTo>
                    <a:pt x="180" y="283"/>
                    <a:pt x="185" y="272"/>
                    <a:pt x="193" y="265"/>
                  </a:cubicBezTo>
                  <a:cubicBezTo>
                    <a:pt x="206" y="255"/>
                    <a:pt x="223" y="250"/>
                    <a:pt x="242" y="250"/>
                  </a:cubicBezTo>
                  <a:cubicBezTo>
                    <a:pt x="262" y="250"/>
                    <a:pt x="279" y="255"/>
                    <a:pt x="291" y="265"/>
                  </a:cubicBezTo>
                  <a:cubicBezTo>
                    <a:pt x="300" y="272"/>
                    <a:pt x="305" y="283"/>
                    <a:pt x="305" y="293"/>
                  </a:cubicBezTo>
                  <a:cubicBezTo>
                    <a:pt x="305" y="304"/>
                    <a:pt x="299" y="314"/>
                    <a:pt x="291" y="321"/>
                  </a:cubicBezTo>
                  <a:cubicBezTo>
                    <a:pt x="404" y="321"/>
                    <a:pt x="404" y="321"/>
                    <a:pt x="404" y="321"/>
                  </a:cubicBezTo>
                  <a:cubicBezTo>
                    <a:pt x="403" y="315"/>
                    <a:pt x="402" y="308"/>
                    <a:pt x="401" y="301"/>
                  </a:cubicBezTo>
                  <a:cubicBezTo>
                    <a:pt x="396" y="273"/>
                    <a:pt x="371" y="189"/>
                    <a:pt x="282" y="113"/>
                  </a:cubicBezTo>
                  <a:cubicBezTo>
                    <a:pt x="199" y="42"/>
                    <a:pt x="130" y="13"/>
                    <a:pt x="72" y="0"/>
                  </a:cubicBezTo>
                  <a:lnTo>
                    <a:pt x="72" y="1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7" name="Google Shape;977;p41"/>
            <p:cNvSpPr/>
            <p:nvPr/>
          </p:nvSpPr>
          <p:spPr>
            <a:xfrm>
              <a:off x="1858610" y="3710542"/>
              <a:ext cx="173926" cy="152226"/>
            </a:xfrm>
            <a:custGeom>
              <a:rect b="b" l="l" r="r" t="t"/>
              <a:pathLst>
                <a:path extrusionOk="0" h="224" w="256">
                  <a:moveTo>
                    <a:pt x="253" y="39"/>
                  </a:moveTo>
                  <a:cubicBezTo>
                    <a:pt x="254" y="37"/>
                    <a:pt x="255" y="35"/>
                    <a:pt x="256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206"/>
                    <a:pt x="142" y="206"/>
                    <a:pt x="142" y="206"/>
                  </a:cubicBezTo>
                  <a:cubicBezTo>
                    <a:pt x="148" y="216"/>
                    <a:pt x="159" y="221"/>
                    <a:pt x="170" y="222"/>
                  </a:cubicBezTo>
                  <a:cubicBezTo>
                    <a:pt x="225" y="224"/>
                    <a:pt x="225" y="224"/>
                    <a:pt x="225" y="224"/>
                  </a:cubicBezTo>
                  <a:cubicBezTo>
                    <a:pt x="233" y="224"/>
                    <a:pt x="235" y="221"/>
                    <a:pt x="233" y="218"/>
                  </a:cubicBezTo>
                  <a:cubicBezTo>
                    <a:pt x="229" y="209"/>
                    <a:pt x="220" y="192"/>
                    <a:pt x="212" y="175"/>
                  </a:cubicBezTo>
                  <a:cubicBezTo>
                    <a:pt x="207" y="166"/>
                    <a:pt x="206" y="154"/>
                    <a:pt x="210" y="144"/>
                  </a:cubicBezTo>
                  <a:lnTo>
                    <a:pt x="253" y="3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8" name="Google Shape;978;p41"/>
            <p:cNvSpPr/>
            <p:nvPr/>
          </p:nvSpPr>
          <p:spPr>
            <a:xfrm>
              <a:off x="1521825" y="3426634"/>
              <a:ext cx="288560" cy="234396"/>
            </a:xfrm>
            <a:custGeom>
              <a:rect b="b" l="l" r="r" t="t"/>
              <a:pathLst>
                <a:path extrusionOk="0" h="345" w="425">
                  <a:moveTo>
                    <a:pt x="299" y="269"/>
                  </a:moveTo>
                  <a:cubicBezTo>
                    <a:pt x="299" y="269"/>
                    <a:pt x="299" y="269"/>
                    <a:pt x="299" y="269"/>
                  </a:cubicBezTo>
                  <a:cubicBezTo>
                    <a:pt x="308" y="298"/>
                    <a:pt x="328" y="324"/>
                    <a:pt x="352" y="345"/>
                  </a:cubicBezTo>
                  <a:cubicBezTo>
                    <a:pt x="352" y="243"/>
                    <a:pt x="352" y="243"/>
                    <a:pt x="352" y="243"/>
                  </a:cubicBezTo>
                  <a:cubicBezTo>
                    <a:pt x="353" y="240"/>
                    <a:pt x="356" y="236"/>
                    <a:pt x="359" y="236"/>
                  </a:cubicBezTo>
                  <a:cubicBezTo>
                    <a:pt x="366" y="236"/>
                    <a:pt x="373" y="236"/>
                    <a:pt x="377" y="242"/>
                  </a:cubicBezTo>
                  <a:cubicBezTo>
                    <a:pt x="380" y="246"/>
                    <a:pt x="381" y="250"/>
                    <a:pt x="384" y="254"/>
                  </a:cubicBezTo>
                  <a:cubicBezTo>
                    <a:pt x="391" y="265"/>
                    <a:pt x="405" y="266"/>
                    <a:pt x="413" y="256"/>
                  </a:cubicBezTo>
                  <a:cubicBezTo>
                    <a:pt x="421" y="246"/>
                    <a:pt x="425" y="232"/>
                    <a:pt x="424" y="218"/>
                  </a:cubicBezTo>
                  <a:cubicBezTo>
                    <a:pt x="425" y="205"/>
                    <a:pt x="421" y="191"/>
                    <a:pt x="413" y="181"/>
                  </a:cubicBezTo>
                  <a:cubicBezTo>
                    <a:pt x="405" y="171"/>
                    <a:pt x="391" y="172"/>
                    <a:pt x="384" y="183"/>
                  </a:cubicBezTo>
                  <a:cubicBezTo>
                    <a:pt x="381" y="187"/>
                    <a:pt x="380" y="191"/>
                    <a:pt x="377" y="194"/>
                  </a:cubicBezTo>
                  <a:cubicBezTo>
                    <a:pt x="373" y="201"/>
                    <a:pt x="366" y="201"/>
                    <a:pt x="359" y="200"/>
                  </a:cubicBezTo>
                  <a:cubicBezTo>
                    <a:pt x="356" y="200"/>
                    <a:pt x="353" y="197"/>
                    <a:pt x="352" y="194"/>
                  </a:cubicBezTo>
                  <a:cubicBezTo>
                    <a:pt x="352" y="72"/>
                    <a:pt x="352" y="72"/>
                    <a:pt x="352" y="72"/>
                  </a:cubicBezTo>
                  <a:cubicBezTo>
                    <a:pt x="205" y="72"/>
                    <a:pt x="205" y="72"/>
                    <a:pt x="205" y="72"/>
                  </a:cubicBezTo>
                  <a:cubicBezTo>
                    <a:pt x="202" y="71"/>
                    <a:pt x="198" y="69"/>
                    <a:pt x="198" y="65"/>
                  </a:cubicBezTo>
                  <a:cubicBezTo>
                    <a:pt x="198" y="58"/>
                    <a:pt x="198" y="51"/>
                    <a:pt x="204" y="47"/>
                  </a:cubicBezTo>
                  <a:cubicBezTo>
                    <a:pt x="208" y="45"/>
                    <a:pt x="212" y="43"/>
                    <a:pt x="216" y="41"/>
                  </a:cubicBezTo>
                  <a:cubicBezTo>
                    <a:pt x="227" y="34"/>
                    <a:pt x="228" y="20"/>
                    <a:pt x="218" y="11"/>
                  </a:cubicBezTo>
                  <a:cubicBezTo>
                    <a:pt x="208" y="3"/>
                    <a:pt x="194" y="0"/>
                    <a:pt x="180" y="0"/>
                  </a:cubicBezTo>
                  <a:cubicBezTo>
                    <a:pt x="167" y="0"/>
                    <a:pt x="153" y="3"/>
                    <a:pt x="143" y="11"/>
                  </a:cubicBezTo>
                  <a:cubicBezTo>
                    <a:pt x="133" y="20"/>
                    <a:pt x="134" y="34"/>
                    <a:pt x="145" y="41"/>
                  </a:cubicBezTo>
                  <a:cubicBezTo>
                    <a:pt x="149" y="43"/>
                    <a:pt x="153" y="45"/>
                    <a:pt x="156" y="47"/>
                  </a:cubicBezTo>
                  <a:cubicBezTo>
                    <a:pt x="163" y="51"/>
                    <a:pt x="163" y="58"/>
                    <a:pt x="162" y="65"/>
                  </a:cubicBezTo>
                  <a:cubicBezTo>
                    <a:pt x="162" y="69"/>
                    <a:pt x="159" y="71"/>
                    <a:pt x="156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89"/>
                    <a:pt x="23" y="134"/>
                    <a:pt x="23" y="134"/>
                  </a:cubicBezTo>
                  <a:cubicBezTo>
                    <a:pt x="53" y="249"/>
                    <a:pt x="185" y="304"/>
                    <a:pt x="299" y="269"/>
                  </a:cubicBezTo>
                  <a:cubicBezTo>
                    <a:pt x="299" y="269"/>
                    <a:pt x="299" y="269"/>
                    <a:pt x="299" y="2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41"/>
            <p:cNvSpPr/>
            <p:nvPr/>
          </p:nvSpPr>
          <p:spPr>
            <a:xfrm>
              <a:off x="1510757" y="3234903"/>
              <a:ext cx="299628" cy="227021"/>
            </a:xfrm>
            <a:custGeom>
              <a:rect b="b" l="l" r="r" t="t"/>
              <a:pathLst>
                <a:path extrusionOk="0" h="334" w="441">
                  <a:moveTo>
                    <a:pt x="148" y="334"/>
                  </a:moveTo>
                  <a:cubicBezTo>
                    <a:pt x="139" y="327"/>
                    <a:pt x="134" y="317"/>
                    <a:pt x="134" y="306"/>
                  </a:cubicBezTo>
                  <a:cubicBezTo>
                    <a:pt x="134" y="296"/>
                    <a:pt x="139" y="285"/>
                    <a:pt x="147" y="278"/>
                  </a:cubicBezTo>
                  <a:cubicBezTo>
                    <a:pt x="160" y="268"/>
                    <a:pt x="177" y="263"/>
                    <a:pt x="196" y="263"/>
                  </a:cubicBezTo>
                  <a:cubicBezTo>
                    <a:pt x="216" y="263"/>
                    <a:pt x="233" y="268"/>
                    <a:pt x="245" y="278"/>
                  </a:cubicBezTo>
                  <a:cubicBezTo>
                    <a:pt x="254" y="285"/>
                    <a:pt x="259" y="296"/>
                    <a:pt x="259" y="306"/>
                  </a:cubicBezTo>
                  <a:cubicBezTo>
                    <a:pt x="259" y="317"/>
                    <a:pt x="253" y="327"/>
                    <a:pt x="245" y="334"/>
                  </a:cubicBezTo>
                  <a:cubicBezTo>
                    <a:pt x="368" y="334"/>
                    <a:pt x="368" y="334"/>
                    <a:pt x="368" y="334"/>
                  </a:cubicBezTo>
                  <a:cubicBezTo>
                    <a:pt x="368" y="216"/>
                    <a:pt x="368" y="216"/>
                    <a:pt x="368" y="216"/>
                  </a:cubicBezTo>
                  <a:cubicBezTo>
                    <a:pt x="369" y="213"/>
                    <a:pt x="372" y="210"/>
                    <a:pt x="375" y="210"/>
                  </a:cubicBezTo>
                  <a:cubicBezTo>
                    <a:pt x="382" y="209"/>
                    <a:pt x="389" y="209"/>
                    <a:pt x="393" y="216"/>
                  </a:cubicBezTo>
                  <a:cubicBezTo>
                    <a:pt x="396" y="219"/>
                    <a:pt x="397" y="223"/>
                    <a:pt x="400" y="227"/>
                  </a:cubicBezTo>
                  <a:cubicBezTo>
                    <a:pt x="407" y="238"/>
                    <a:pt x="421" y="239"/>
                    <a:pt x="429" y="229"/>
                  </a:cubicBezTo>
                  <a:cubicBezTo>
                    <a:pt x="437" y="219"/>
                    <a:pt x="441" y="205"/>
                    <a:pt x="440" y="192"/>
                  </a:cubicBezTo>
                  <a:cubicBezTo>
                    <a:pt x="441" y="178"/>
                    <a:pt x="437" y="164"/>
                    <a:pt x="429" y="154"/>
                  </a:cubicBezTo>
                  <a:cubicBezTo>
                    <a:pt x="421" y="144"/>
                    <a:pt x="407" y="145"/>
                    <a:pt x="400" y="156"/>
                  </a:cubicBezTo>
                  <a:cubicBezTo>
                    <a:pt x="397" y="160"/>
                    <a:pt x="396" y="164"/>
                    <a:pt x="393" y="168"/>
                  </a:cubicBezTo>
                  <a:cubicBezTo>
                    <a:pt x="389" y="174"/>
                    <a:pt x="382" y="174"/>
                    <a:pt x="375" y="174"/>
                  </a:cubicBezTo>
                  <a:cubicBezTo>
                    <a:pt x="372" y="174"/>
                    <a:pt x="369" y="171"/>
                    <a:pt x="368" y="168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253" y="36"/>
                    <a:pt x="253" y="36"/>
                    <a:pt x="253" y="36"/>
                  </a:cubicBezTo>
                  <a:cubicBezTo>
                    <a:pt x="226" y="45"/>
                    <a:pt x="199" y="57"/>
                    <a:pt x="175" y="72"/>
                  </a:cubicBezTo>
                  <a:cubicBezTo>
                    <a:pt x="175" y="72"/>
                    <a:pt x="109" y="111"/>
                    <a:pt x="90" y="130"/>
                  </a:cubicBezTo>
                  <a:cubicBezTo>
                    <a:pt x="32" y="188"/>
                    <a:pt x="0" y="227"/>
                    <a:pt x="14" y="334"/>
                  </a:cubicBezTo>
                  <a:lnTo>
                    <a:pt x="148" y="3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0" name="Google Shape;980;p41"/>
          <p:cNvGrpSpPr/>
          <p:nvPr/>
        </p:nvGrpSpPr>
        <p:grpSpPr>
          <a:xfrm>
            <a:off x="3761148" y="2300567"/>
            <a:ext cx="445767" cy="359478"/>
            <a:chOff x="2595501" y="3253725"/>
            <a:chExt cx="720141" cy="580739"/>
          </a:xfrm>
        </p:grpSpPr>
        <p:sp>
          <p:nvSpPr>
            <p:cNvPr id="981" name="Google Shape;981;p41"/>
            <p:cNvSpPr/>
            <p:nvPr/>
          </p:nvSpPr>
          <p:spPr>
            <a:xfrm>
              <a:off x="2595501" y="3269807"/>
              <a:ext cx="416349" cy="273171"/>
            </a:xfrm>
            <a:custGeom>
              <a:rect b="b" l="l" r="r" t="t"/>
              <a:pathLst>
                <a:path extrusionOk="0" h="472" w="722">
                  <a:moveTo>
                    <a:pt x="250" y="429"/>
                  </a:moveTo>
                  <a:cubicBezTo>
                    <a:pt x="250" y="413"/>
                    <a:pt x="258" y="398"/>
                    <a:pt x="270" y="388"/>
                  </a:cubicBezTo>
                  <a:cubicBezTo>
                    <a:pt x="289" y="372"/>
                    <a:pt x="315" y="364"/>
                    <a:pt x="344" y="365"/>
                  </a:cubicBezTo>
                  <a:cubicBezTo>
                    <a:pt x="373" y="364"/>
                    <a:pt x="399" y="372"/>
                    <a:pt x="418" y="388"/>
                  </a:cubicBezTo>
                  <a:cubicBezTo>
                    <a:pt x="431" y="398"/>
                    <a:pt x="438" y="413"/>
                    <a:pt x="438" y="429"/>
                  </a:cubicBezTo>
                  <a:cubicBezTo>
                    <a:pt x="438" y="446"/>
                    <a:pt x="430" y="461"/>
                    <a:pt x="417" y="472"/>
                  </a:cubicBezTo>
                  <a:cubicBezTo>
                    <a:pt x="598" y="472"/>
                    <a:pt x="598" y="472"/>
                    <a:pt x="598" y="472"/>
                  </a:cubicBezTo>
                  <a:cubicBezTo>
                    <a:pt x="606" y="472"/>
                    <a:pt x="613" y="465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320"/>
                    <a:pt x="613" y="320"/>
                    <a:pt x="613" y="320"/>
                  </a:cubicBezTo>
                  <a:cubicBezTo>
                    <a:pt x="615" y="315"/>
                    <a:pt x="619" y="310"/>
                    <a:pt x="624" y="310"/>
                  </a:cubicBezTo>
                  <a:cubicBezTo>
                    <a:pt x="635" y="310"/>
                    <a:pt x="645" y="310"/>
                    <a:pt x="651" y="319"/>
                  </a:cubicBezTo>
                  <a:cubicBezTo>
                    <a:pt x="655" y="325"/>
                    <a:pt x="657" y="331"/>
                    <a:pt x="661" y="336"/>
                  </a:cubicBezTo>
                  <a:cubicBezTo>
                    <a:pt x="671" y="353"/>
                    <a:pt x="693" y="355"/>
                    <a:pt x="705" y="340"/>
                  </a:cubicBezTo>
                  <a:cubicBezTo>
                    <a:pt x="718" y="325"/>
                    <a:pt x="722" y="303"/>
                    <a:pt x="722" y="283"/>
                  </a:cubicBezTo>
                  <a:cubicBezTo>
                    <a:pt x="722" y="263"/>
                    <a:pt x="718" y="242"/>
                    <a:pt x="705" y="227"/>
                  </a:cubicBezTo>
                  <a:cubicBezTo>
                    <a:pt x="693" y="211"/>
                    <a:pt x="671" y="213"/>
                    <a:pt x="661" y="230"/>
                  </a:cubicBezTo>
                  <a:cubicBezTo>
                    <a:pt x="657" y="235"/>
                    <a:pt x="655" y="241"/>
                    <a:pt x="651" y="247"/>
                  </a:cubicBezTo>
                  <a:cubicBezTo>
                    <a:pt x="645" y="256"/>
                    <a:pt x="635" y="256"/>
                    <a:pt x="624" y="256"/>
                  </a:cubicBezTo>
                  <a:cubicBezTo>
                    <a:pt x="619" y="256"/>
                    <a:pt x="615" y="251"/>
                    <a:pt x="613" y="247"/>
                  </a:cubicBezTo>
                  <a:cubicBezTo>
                    <a:pt x="613" y="104"/>
                    <a:pt x="613" y="104"/>
                    <a:pt x="613" y="104"/>
                  </a:cubicBezTo>
                  <a:cubicBezTo>
                    <a:pt x="613" y="96"/>
                    <a:pt x="609" y="89"/>
                    <a:pt x="602" y="85"/>
                  </a:cubicBezTo>
                  <a:cubicBezTo>
                    <a:pt x="600" y="84"/>
                    <a:pt x="598" y="82"/>
                    <a:pt x="595" y="81"/>
                  </a:cubicBezTo>
                  <a:cubicBezTo>
                    <a:pt x="520" y="29"/>
                    <a:pt x="437" y="0"/>
                    <a:pt x="345" y="0"/>
                  </a:cubicBezTo>
                  <a:cubicBezTo>
                    <a:pt x="147" y="9"/>
                    <a:pt x="0" y="128"/>
                    <a:pt x="25" y="345"/>
                  </a:cubicBezTo>
                  <a:cubicBezTo>
                    <a:pt x="29" y="385"/>
                    <a:pt x="37" y="424"/>
                    <a:pt x="49" y="461"/>
                  </a:cubicBezTo>
                  <a:cubicBezTo>
                    <a:pt x="52" y="467"/>
                    <a:pt x="57" y="472"/>
                    <a:pt x="64" y="472"/>
                  </a:cubicBezTo>
                  <a:cubicBezTo>
                    <a:pt x="271" y="472"/>
                    <a:pt x="271" y="472"/>
                    <a:pt x="271" y="472"/>
                  </a:cubicBezTo>
                  <a:cubicBezTo>
                    <a:pt x="258" y="461"/>
                    <a:pt x="250" y="446"/>
                    <a:pt x="250" y="4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41"/>
            <p:cNvSpPr/>
            <p:nvPr/>
          </p:nvSpPr>
          <p:spPr>
            <a:xfrm>
              <a:off x="2903528" y="3560177"/>
              <a:ext cx="374670" cy="273617"/>
            </a:xfrm>
            <a:custGeom>
              <a:rect b="b" l="l" r="r" t="t"/>
              <a:pathLst>
                <a:path extrusionOk="0" h="473" w="650">
                  <a:moveTo>
                    <a:pt x="455" y="42"/>
                  </a:moveTo>
                  <a:cubicBezTo>
                    <a:pt x="455" y="58"/>
                    <a:pt x="448" y="74"/>
                    <a:pt x="435" y="84"/>
                  </a:cubicBezTo>
                  <a:cubicBezTo>
                    <a:pt x="417" y="100"/>
                    <a:pt x="391" y="108"/>
                    <a:pt x="361" y="107"/>
                  </a:cubicBezTo>
                  <a:cubicBezTo>
                    <a:pt x="332" y="108"/>
                    <a:pt x="306" y="100"/>
                    <a:pt x="288" y="84"/>
                  </a:cubicBezTo>
                  <a:cubicBezTo>
                    <a:pt x="275" y="74"/>
                    <a:pt x="268" y="58"/>
                    <a:pt x="268" y="42"/>
                  </a:cubicBezTo>
                  <a:cubicBezTo>
                    <a:pt x="268" y="26"/>
                    <a:pt x="275" y="11"/>
                    <a:pt x="28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6" y="0"/>
                    <a:pt x="109" y="7"/>
                    <a:pt x="109" y="15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07" y="186"/>
                    <a:pt x="104" y="190"/>
                    <a:pt x="98" y="191"/>
                  </a:cubicBezTo>
                  <a:cubicBezTo>
                    <a:pt x="88" y="191"/>
                    <a:pt x="78" y="191"/>
                    <a:pt x="71" y="181"/>
                  </a:cubicBezTo>
                  <a:cubicBezTo>
                    <a:pt x="68" y="176"/>
                    <a:pt x="65" y="170"/>
                    <a:pt x="62" y="164"/>
                  </a:cubicBezTo>
                  <a:cubicBezTo>
                    <a:pt x="51" y="148"/>
                    <a:pt x="30" y="146"/>
                    <a:pt x="17" y="161"/>
                  </a:cubicBezTo>
                  <a:cubicBezTo>
                    <a:pt x="5" y="176"/>
                    <a:pt x="0" y="198"/>
                    <a:pt x="1" y="218"/>
                  </a:cubicBezTo>
                  <a:cubicBezTo>
                    <a:pt x="0" y="238"/>
                    <a:pt x="5" y="259"/>
                    <a:pt x="17" y="274"/>
                  </a:cubicBezTo>
                  <a:cubicBezTo>
                    <a:pt x="30" y="289"/>
                    <a:pt x="51" y="288"/>
                    <a:pt x="62" y="271"/>
                  </a:cubicBezTo>
                  <a:cubicBezTo>
                    <a:pt x="65" y="265"/>
                    <a:pt x="68" y="259"/>
                    <a:pt x="71" y="254"/>
                  </a:cubicBezTo>
                  <a:cubicBezTo>
                    <a:pt x="78" y="244"/>
                    <a:pt x="88" y="244"/>
                    <a:pt x="98" y="245"/>
                  </a:cubicBezTo>
                  <a:cubicBezTo>
                    <a:pt x="104" y="245"/>
                    <a:pt x="107" y="250"/>
                    <a:pt x="109" y="254"/>
                  </a:cubicBezTo>
                  <a:cubicBezTo>
                    <a:pt x="109" y="457"/>
                    <a:pt x="109" y="457"/>
                    <a:pt x="109" y="457"/>
                  </a:cubicBezTo>
                  <a:cubicBezTo>
                    <a:pt x="109" y="466"/>
                    <a:pt x="118" y="473"/>
                    <a:pt x="127" y="470"/>
                  </a:cubicBezTo>
                  <a:cubicBezTo>
                    <a:pt x="132" y="468"/>
                    <a:pt x="138" y="466"/>
                    <a:pt x="143" y="464"/>
                  </a:cubicBezTo>
                  <a:cubicBezTo>
                    <a:pt x="264" y="406"/>
                    <a:pt x="377" y="334"/>
                    <a:pt x="477" y="243"/>
                  </a:cubicBezTo>
                  <a:cubicBezTo>
                    <a:pt x="549" y="178"/>
                    <a:pt x="607" y="105"/>
                    <a:pt x="646" y="21"/>
                  </a:cubicBezTo>
                  <a:cubicBezTo>
                    <a:pt x="650" y="11"/>
                    <a:pt x="643" y="0"/>
                    <a:pt x="632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48" y="11"/>
                    <a:pt x="455" y="26"/>
                    <a:pt x="455" y="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41"/>
            <p:cNvSpPr/>
            <p:nvPr/>
          </p:nvSpPr>
          <p:spPr>
            <a:xfrm>
              <a:off x="2635397" y="3497189"/>
              <a:ext cx="313600" cy="337276"/>
            </a:xfrm>
            <a:custGeom>
              <a:rect b="b" l="l" r="r" t="t"/>
              <a:pathLst>
                <a:path extrusionOk="0" h="583" w="544">
                  <a:moveTo>
                    <a:pt x="502" y="420"/>
                  </a:moveTo>
                  <a:cubicBezTo>
                    <a:pt x="486" y="420"/>
                    <a:pt x="471" y="413"/>
                    <a:pt x="460" y="400"/>
                  </a:cubicBezTo>
                  <a:cubicBezTo>
                    <a:pt x="445" y="382"/>
                    <a:pt x="436" y="356"/>
                    <a:pt x="437" y="327"/>
                  </a:cubicBezTo>
                  <a:cubicBezTo>
                    <a:pt x="436" y="298"/>
                    <a:pt x="445" y="271"/>
                    <a:pt x="460" y="253"/>
                  </a:cubicBezTo>
                  <a:cubicBezTo>
                    <a:pt x="471" y="240"/>
                    <a:pt x="486" y="233"/>
                    <a:pt x="502" y="233"/>
                  </a:cubicBezTo>
                  <a:cubicBezTo>
                    <a:pt x="518" y="233"/>
                    <a:pt x="534" y="241"/>
                    <a:pt x="544" y="254"/>
                  </a:cubicBezTo>
                  <a:cubicBezTo>
                    <a:pt x="544" y="124"/>
                    <a:pt x="544" y="124"/>
                    <a:pt x="544" y="124"/>
                  </a:cubicBezTo>
                  <a:cubicBezTo>
                    <a:pt x="544" y="116"/>
                    <a:pt x="537" y="109"/>
                    <a:pt x="529" y="109"/>
                  </a:cubicBezTo>
                  <a:cubicBezTo>
                    <a:pt x="312" y="109"/>
                    <a:pt x="312" y="109"/>
                    <a:pt x="312" y="109"/>
                  </a:cubicBezTo>
                  <a:cubicBezTo>
                    <a:pt x="307" y="107"/>
                    <a:pt x="302" y="103"/>
                    <a:pt x="302" y="98"/>
                  </a:cubicBezTo>
                  <a:cubicBezTo>
                    <a:pt x="302" y="87"/>
                    <a:pt x="302" y="78"/>
                    <a:pt x="311" y="71"/>
                  </a:cubicBezTo>
                  <a:cubicBezTo>
                    <a:pt x="317" y="67"/>
                    <a:pt x="323" y="65"/>
                    <a:pt x="328" y="61"/>
                  </a:cubicBezTo>
                  <a:cubicBezTo>
                    <a:pt x="345" y="51"/>
                    <a:pt x="347" y="30"/>
                    <a:pt x="332" y="17"/>
                  </a:cubicBezTo>
                  <a:cubicBezTo>
                    <a:pt x="317" y="5"/>
                    <a:pt x="295" y="0"/>
                    <a:pt x="275" y="0"/>
                  </a:cubicBezTo>
                  <a:cubicBezTo>
                    <a:pt x="255" y="0"/>
                    <a:pt x="234" y="5"/>
                    <a:pt x="219" y="17"/>
                  </a:cubicBezTo>
                  <a:cubicBezTo>
                    <a:pt x="203" y="30"/>
                    <a:pt x="205" y="51"/>
                    <a:pt x="222" y="61"/>
                  </a:cubicBezTo>
                  <a:cubicBezTo>
                    <a:pt x="227" y="65"/>
                    <a:pt x="233" y="67"/>
                    <a:pt x="239" y="71"/>
                  </a:cubicBezTo>
                  <a:cubicBezTo>
                    <a:pt x="248" y="78"/>
                    <a:pt x="248" y="87"/>
                    <a:pt x="248" y="98"/>
                  </a:cubicBezTo>
                  <a:cubicBezTo>
                    <a:pt x="248" y="103"/>
                    <a:pt x="243" y="107"/>
                    <a:pt x="23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8" y="109"/>
                    <a:pt x="0" y="120"/>
                    <a:pt x="5" y="130"/>
                  </a:cubicBezTo>
                  <a:cubicBezTo>
                    <a:pt x="18" y="157"/>
                    <a:pt x="32" y="183"/>
                    <a:pt x="50" y="208"/>
                  </a:cubicBezTo>
                  <a:cubicBezTo>
                    <a:pt x="170" y="381"/>
                    <a:pt x="338" y="493"/>
                    <a:pt x="525" y="579"/>
                  </a:cubicBezTo>
                  <a:cubicBezTo>
                    <a:pt x="525" y="579"/>
                    <a:pt x="525" y="579"/>
                    <a:pt x="525" y="579"/>
                  </a:cubicBezTo>
                  <a:cubicBezTo>
                    <a:pt x="534" y="583"/>
                    <a:pt x="544" y="576"/>
                    <a:pt x="544" y="567"/>
                  </a:cubicBezTo>
                  <a:cubicBezTo>
                    <a:pt x="544" y="399"/>
                    <a:pt x="544" y="399"/>
                    <a:pt x="544" y="399"/>
                  </a:cubicBezTo>
                  <a:cubicBezTo>
                    <a:pt x="534" y="413"/>
                    <a:pt x="518" y="420"/>
                    <a:pt x="502" y="4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41"/>
            <p:cNvSpPr/>
            <p:nvPr/>
          </p:nvSpPr>
          <p:spPr>
            <a:xfrm>
              <a:off x="2966382" y="3253725"/>
              <a:ext cx="349261" cy="352241"/>
            </a:xfrm>
            <a:custGeom>
              <a:rect b="b" l="l" r="r" t="t"/>
              <a:pathLst>
                <a:path extrusionOk="0" h="609" w="606">
                  <a:moveTo>
                    <a:pt x="397" y="49"/>
                  </a:moveTo>
                  <a:cubicBezTo>
                    <a:pt x="262" y="0"/>
                    <a:pt x="137" y="39"/>
                    <a:pt x="19" y="109"/>
                  </a:cubicBezTo>
                  <a:cubicBezTo>
                    <a:pt x="17" y="110"/>
                    <a:pt x="15" y="111"/>
                    <a:pt x="13" y="112"/>
                  </a:cubicBezTo>
                  <a:cubicBezTo>
                    <a:pt x="5" y="116"/>
                    <a:pt x="0" y="124"/>
                    <a:pt x="0" y="132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11" y="225"/>
                    <a:pt x="26" y="217"/>
                    <a:pt x="43" y="217"/>
                  </a:cubicBezTo>
                  <a:cubicBezTo>
                    <a:pt x="59" y="217"/>
                    <a:pt x="74" y="225"/>
                    <a:pt x="85" y="237"/>
                  </a:cubicBezTo>
                  <a:cubicBezTo>
                    <a:pt x="100" y="256"/>
                    <a:pt x="108" y="282"/>
                    <a:pt x="108" y="311"/>
                  </a:cubicBezTo>
                  <a:cubicBezTo>
                    <a:pt x="108" y="340"/>
                    <a:pt x="100" y="366"/>
                    <a:pt x="85" y="385"/>
                  </a:cubicBezTo>
                  <a:cubicBezTo>
                    <a:pt x="74" y="398"/>
                    <a:pt x="59" y="405"/>
                    <a:pt x="43" y="405"/>
                  </a:cubicBezTo>
                  <a:cubicBezTo>
                    <a:pt x="26" y="405"/>
                    <a:pt x="11" y="397"/>
                    <a:pt x="0" y="384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493"/>
                    <a:pt x="7" y="500"/>
                    <a:pt x="15" y="500"/>
                  </a:cubicBezTo>
                  <a:cubicBezTo>
                    <a:pt x="216" y="500"/>
                    <a:pt x="216" y="500"/>
                    <a:pt x="216" y="500"/>
                  </a:cubicBezTo>
                  <a:cubicBezTo>
                    <a:pt x="221" y="502"/>
                    <a:pt x="225" y="505"/>
                    <a:pt x="225" y="511"/>
                  </a:cubicBezTo>
                  <a:cubicBezTo>
                    <a:pt x="226" y="521"/>
                    <a:pt x="226" y="531"/>
                    <a:pt x="216" y="538"/>
                  </a:cubicBezTo>
                  <a:cubicBezTo>
                    <a:pt x="211" y="541"/>
                    <a:pt x="205" y="544"/>
                    <a:pt x="199" y="547"/>
                  </a:cubicBezTo>
                  <a:cubicBezTo>
                    <a:pt x="183" y="558"/>
                    <a:pt x="181" y="579"/>
                    <a:pt x="196" y="592"/>
                  </a:cubicBezTo>
                  <a:cubicBezTo>
                    <a:pt x="211" y="604"/>
                    <a:pt x="233" y="609"/>
                    <a:pt x="252" y="609"/>
                  </a:cubicBezTo>
                  <a:cubicBezTo>
                    <a:pt x="272" y="609"/>
                    <a:pt x="294" y="604"/>
                    <a:pt x="309" y="592"/>
                  </a:cubicBezTo>
                  <a:cubicBezTo>
                    <a:pt x="324" y="579"/>
                    <a:pt x="322" y="558"/>
                    <a:pt x="306" y="547"/>
                  </a:cubicBezTo>
                  <a:cubicBezTo>
                    <a:pt x="300" y="544"/>
                    <a:pt x="294" y="541"/>
                    <a:pt x="289" y="538"/>
                  </a:cubicBezTo>
                  <a:cubicBezTo>
                    <a:pt x="279" y="531"/>
                    <a:pt x="279" y="521"/>
                    <a:pt x="279" y="511"/>
                  </a:cubicBezTo>
                  <a:cubicBezTo>
                    <a:pt x="280" y="505"/>
                    <a:pt x="284" y="502"/>
                    <a:pt x="289" y="500"/>
                  </a:cubicBezTo>
                  <a:cubicBezTo>
                    <a:pt x="547" y="500"/>
                    <a:pt x="547" y="500"/>
                    <a:pt x="547" y="500"/>
                  </a:cubicBezTo>
                  <a:cubicBezTo>
                    <a:pt x="554" y="500"/>
                    <a:pt x="559" y="496"/>
                    <a:pt x="561" y="490"/>
                  </a:cubicBezTo>
                  <a:cubicBezTo>
                    <a:pt x="574" y="451"/>
                    <a:pt x="583" y="411"/>
                    <a:pt x="588" y="368"/>
                  </a:cubicBezTo>
                  <a:cubicBezTo>
                    <a:pt x="606" y="217"/>
                    <a:pt x="540" y="101"/>
                    <a:pt x="397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5" name="Google Shape;985;p41"/>
          <p:cNvGrpSpPr/>
          <p:nvPr/>
        </p:nvGrpSpPr>
        <p:grpSpPr>
          <a:xfrm>
            <a:off x="5143819" y="2257535"/>
            <a:ext cx="443879" cy="445541"/>
            <a:chOff x="4764809" y="3184208"/>
            <a:chExt cx="717090" cy="719775"/>
          </a:xfrm>
        </p:grpSpPr>
        <p:sp>
          <p:nvSpPr>
            <p:cNvPr id="986" name="Google Shape;986;p41"/>
            <p:cNvSpPr/>
            <p:nvPr/>
          </p:nvSpPr>
          <p:spPr>
            <a:xfrm>
              <a:off x="5143387" y="3232375"/>
              <a:ext cx="338512" cy="556553"/>
            </a:xfrm>
            <a:custGeom>
              <a:rect b="b" l="l" r="r" t="t"/>
              <a:pathLst>
                <a:path extrusionOk="0" h="847" w="517">
                  <a:moveTo>
                    <a:pt x="0" y="802"/>
                  </a:moveTo>
                  <a:cubicBezTo>
                    <a:pt x="37" y="819"/>
                    <a:pt x="110" y="847"/>
                    <a:pt x="190" y="847"/>
                  </a:cubicBezTo>
                  <a:cubicBezTo>
                    <a:pt x="190" y="847"/>
                    <a:pt x="190" y="847"/>
                    <a:pt x="190" y="847"/>
                  </a:cubicBezTo>
                  <a:cubicBezTo>
                    <a:pt x="199" y="847"/>
                    <a:pt x="209" y="847"/>
                    <a:pt x="218" y="846"/>
                  </a:cubicBezTo>
                  <a:cubicBezTo>
                    <a:pt x="349" y="835"/>
                    <a:pt x="430" y="763"/>
                    <a:pt x="441" y="754"/>
                  </a:cubicBezTo>
                  <a:cubicBezTo>
                    <a:pt x="491" y="669"/>
                    <a:pt x="517" y="573"/>
                    <a:pt x="517" y="474"/>
                  </a:cubicBezTo>
                  <a:cubicBezTo>
                    <a:pt x="517" y="274"/>
                    <a:pt x="411" y="96"/>
                    <a:pt x="244" y="0"/>
                  </a:cubicBezTo>
                  <a:cubicBezTo>
                    <a:pt x="282" y="43"/>
                    <a:pt x="320" y="107"/>
                    <a:pt x="335" y="201"/>
                  </a:cubicBezTo>
                  <a:cubicBezTo>
                    <a:pt x="354" y="317"/>
                    <a:pt x="329" y="414"/>
                    <a:pt x="305" y="476"/>
                  </a:cubicBezTo>
                  <a:cubicBezTo>
                    <a:pt x="279" y="543"/>
                    <a:pt x="249" y="582"/>
                    <a:pt x="247" y="583"/>
                  </a:cubicBezTo>
                  <a:cubicBezTo>
                    <a:pt x="247" y="583"/>
                    <a:pt x="247" y="583"/>
                    <a:pt x="247" y="583"/>
                  </a:cubicBezTo>
                  <a:cubicBezTo>
                    <a:pt x="236" y="599"/>
                    <a:pt x="224" y="615"/>
                    <a:pt x="210" y="631"/>
                  </a:cubicBezTo>
                  <a:cubicBezTo>
                    <a:pt x="168" y="680"/>
                    <a:pt x="115" y="725"/>
                    <a:pt x="50" y="770"/>
                  </a:cubicBezTo>
                  <a:cubicBezTo>
                    <a:pt x="35" y="780"/>
                    <a:pt x="20" y="790"/>
                    <a:pt x="5" y="800"/>
                  </a:cubicBezTo>
                  <a:cubicBezTo>
                    <a:pt x="3" y="800"/>
                    <a:pt x="2" y="801"/>
                    <a:pt x="0" y="8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41"/>
            <p:cNvSpPr/>
            <p:nvPr/>
          </p:nvSpPr>
          <p:spPr>
            <a:xfrm>
              <a:off x="4783248" y="3418197"/>
              <a:ext cx="616697" cy="485785"/>
            </a:xfrm>
            <a:custGeom>
              <a:rect b="b" l="l" r="r" t="t"/>
              <a:pathLst>
                <a:path extrusionOk="0" h="739" w="942">
                  <a:moveTo>
                    <a:pt x="84" y="145"/>
                  </a:moveTo>
                  <a:cubicBezTo>
                    <a:pt x="0" y="309"/>
                    <a:pt x="79" y="508"/>
                    <a:pt x="87" y="527"/>
                  </a:cubicBezTo>
                  <a:cubicBezTo>
                    <a:pt x="192" y="662"/>
                    <a:pt x="349" y="739"/>
                    <a:pt x="520" y="739"/>
                  </a:cubicBezTo>
                  <a:cubicBezTo>
                    <a:pt x="683" y="739"/>
                    <a:pt x="839" y="664"/>
                    <a:pt x="942" y="540"/>
                  </a:cubicBezTo>
                  <a:cubicBezTo>
                    <a:pt x="901" y="562"/>
                    <a:pt x="843" y="585"/>
                    <a:pt x="770" y="591"/>
                  </a:cubicBezTo>
                  <a:cubicBezTo>
                    <a:pt x="760" y="592"/>
                    <a:pt x="750" y="593"/>
                    <a:pt x="740" y="593"/>
                  </a:cubicBezTo>
                  <a:cubicBezTo>
                    <a:pt x="629" y="593"/>
                    <a:pt x="541" y="547"/>
                    <a:pt x="524" y="539"/>
                  </a:cubicBezTo>
                  <a:cubicBezTo>
                    <a:pt x="519" y="537"/>
                    <a:pt x="510" y="532"/>
                    <a:pt x="508" y="531"/>
                  </a:cubicBezTo>
                  <a:cubicBezTo>
                    <a:pt x="451" y="498"/>
                    <a:pt x="405" y="464"/>
                    <a:pt x="363" y="429"/>
                  </a:cubicBezTo>
                  <a:cubicBezTo>
                    <a:pt x="308" y="383"/>
                    <a:pt x="268" y="340"/>
                    <a:pt x="237" y="293"/>
                  </a:cubicBezTo>
                  <a:cubicBezTo>
                    <a:pt x="212" y="256"/>
                    <a:pt x="196" y="220"/>
                    <a:pt x="188" y="183"/>
                  </a:cubicBezTo>
                  <a:cubicBezTo>
                    <a:pt x="176" y="134"/>
                    <a:pt x="179" y="91"/>
                    <a:pt x="195" y="51"/>
                  </a:cubicBezTo>
                  <a:cubicBezTo>
                    <a:pt x="203" y="32"/>
                    <a:pt x="213" y="15"/>
                    <a:pt x="225" y="0"/>
                  </a:cubicBezTo>
                  <a:cubicBezTo>
                    <a:pt x="175" y="27"/>
                    <a:pt x="122" y="72"/>
                    <a:pt x="84" y="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41"/>
            <p:cNvSpPr/>
            <p:nvPr/>
          </p:nvSpPr>
          <p:spPr>
            <a:xfrm>
              <a:off x="4764809" y="3184208"/>
              <a:ext cx="585965" cy="520485"/>
            </a:xfrm>
            <a:custGeom>
              <a:rect b="b" l="l" r="r" t="t"/>
              <a:pathLst>
                <a:path extrusionOk="0" h="792" w="895">
                  <a:moveTo>
                    <a:pt x="885" y="279"/>
                  </a:moveTo>
                  <a:cubicBezTo>
                    <a:pt x="871" y="194"/>
                    <a:pt x="837" y="125"/>
                    <a:pt x="783" y="74"/>
                  </a:cubicBezTo>
                  <a:cubicBezTo>
                    <a:pt x="745" y="38"/>
                    <a:pt x="710" y="24"/>
                    <a:pt x="706" y="23"/>
                  </a:cubicBezTo>
                  <a:cubicBezTo>
                    <a:pt x="655" y="8"/>
                    <a:pt x="602" y="0"/>
                    <a:pt x="548" y="0"/>
                  </a:cubicBezTo>
                  <a:cubicBezTo>
                    <a:pt x="246" y="0"/>
                    <a:pt x="0" y="245"/>
                    <a:pt x="0" y="547"/>
                  </a:cubicBezTo>
                  <a:cubicBezTo>
                    <a:pt x="0" y="634"/>
                    <a:pt x="20" y="717"/>
                    <a:pt x="57" y="792"/>
                  </a:cubicBezTo>
                  <a:cubicBezTo>
                    <a:pt x="40" y="710"/>
                    <a:pt x="32" y="594"/>
                    <a:pt x="87" y="488"/>
                  </a:cubicBezTo>
                  <a:cubicBezTo>
                    <a:pt x="170" y="327"/>
                    <a:pt x="318" y="293"/>
                    <a:pt x="378" y="286"/>
                  </a:cubicBezTo>
                  <a:cubicBezTo>
                    <a:pt x="387" y="285"/>
                    <a:pt x="396" y="284"/>
                    <a:pt x="405" y="284"/>
                  </a:cubicBezTo>
                  <a:cubicBezTo>
                    <a:pt x="406" y="284"/>
                    <a:pt x="406" y="284"/>
                    <a:pt x="406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410" y="285"/>
                    <a:pt x="410" y="285"/>
                    <a:pt x="410" y="285"/>
                  </a:cubicBezTo>
                  <a:cubicBezTo>
                    <a:pt x="441" y="285"/>
                    <a:pt x="472" y="294"/>
                    <a:pt x="500" y="311"/>
                  </a:cubicBezTo>
                  <a:cubicBezTo>
                    <a:pt x="519" y="322"/>
                    <a:pt x="535" y="337"/>
                    <a:pt x="548" y="356"/>
                  </a:cubicBezTo>
                  <a:cubicBezTo>
                    <a:pt x="570" y="322"/>
                    <a:pt x="603" y="301"/>
                    <a:pt x="645" y="291"/>
                  </a:cubicBezTo>
                  <a:cubicBezTo>
                    <a:pt x="662" y="287"/>
                    <a:pt x="678" y="285"/>
                    <a:pt x="694" y="285"/>
                  </a:cubicBezTo>
                  <a:cubicBezTo>
                    <a:pt x="737" y="285"/>
                    <a:pt x="776" y="299"/>
                    <a:pt x="812" y="326"/>
                  </a:cubicBezTo>
                  <a:cubicBezTo>
                    <a:pt x="850" y="356"/>
                    <a:pt x="874" y="395"/>
                    <a:pt x="883" y="444"/>
                  </a:cubicBezTo>
                  <a:cubicBezTo>
                    <a:pt x="892" y="395"/>
                    <a:pt x="895" y="340"/>
                    <a:pt x="885" y="2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9" name="Google Shape;989;p41"/>
          <p:cNvGrpSpPr/>
          <p:nvPr/>
        </p:nvGrpSpPr>
        <p:grpSpPr>
          <a:xfrm>
            <a:off x="4452495" y="2286500"/>
            <a:ext cx="445746" cy="387612"/>
            <a:chOff x="3680173" y="3231000"/>
            <a:chExt cx="720106" cy="626190"/>
          </a:xfrm>
        </p:grpSpPr>
        <p:sp>
          <p:nvSpPr>
            <p:cNvPr id="990" name="Google Shape;990;p41"/>
            <p:cNvSpPr/>
            <p:nvPr/>
          </p:nvSpPr>
          <p:spPr>
            <a:xfrm>
              <a:off x="3680173" y="3232386"/>
              <a:ext cx="468746" cy="451568"/>
            </a:xfrm>
            <a:custGeom>
              <a:rect b="b" l="l" r="r" t="t"/>
              <a:pathLst>
                <a:path extrusionOk="0" h="326" w="341">
                  <a:moveTo>
                    <a:pt x="337" y="79"/>
                  </a:moveTo>
                  <a:cubicBezTo>
                    <a:pt x="332" y="73"/>
                    <a:pt x="325" y="65"/>
                    <a:pt x="312" y="52"/>
                  </a:cubicBezTo>
                  <a:cubicBezTo>
                    <a:pt x="290" y="31"/>
                    <a:pt x="264" y="16"/>
                    <a:pt x="261" y="15"/>
                  </a:cubicBezTo>
                  <a:cubicBezTo>
                    <a:pt x="237" y="5"/>
                    <a:pt x="211" y="0"/>
                    <a:pt x="184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24" y="2"/>
                    <a:pt x="76" y="24"/>
                    <a:pt x="44" y="61"/>
                  </a:cubicBezTo>
                  <a:cubicBezTo>
                    <a:pt x="13" y="97"/>
                    <a:pt x="0" y="144"/>
                    <a:pt x="5" y="195"/>
                  </a:cubicBezTo>
                  <a:cubicBezTo>
                    <a:pt x="10" y="237"/>
                    <a:pt x="24" y="275"/>
                    <a:pt x="47" y="308"/>
                  </a:cubicBezTo>
                  <a:cubicBezTo>
                    <a:pt x="51" y="314"/>
                    <a:pt x="56" y="320"/>
                    <a:pt x="61" y="326"/>
                  </a:cubicBezTo>
                  <a:cubicBezTo>
                    <a:pt x="50" y="296"/>
                    <a:pt x="39" y="251"/>
                    <a:pt x="47" y="200"/>
                  </a:cubicBezTo>
                  <a:cubicBezTo>
                    <a:pt x="62" y="106"/>
                    <a:pt x="151" y="88"/>
                    <a:pt x="162" y="86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9" y="85"/>
                    <a:pt x="176" y="84"/>
                    <a:pt x="183" y="83"/>
                  </a:cubicBezTo>
                  <a:cubicBezTo>
                    <a:pt x="184" y="83"/>
                    <a:pt x="184" y="83"/>
                    <a:pt x="184" y="83"/>
                  </a:cubicBezTo>
                  <a:cubicBezTo>
                    <a:pt x="210" y="83"/>
                    <a:pt x="234" y="91"/>
                    <a:pt x="257" y="107"/>
                  </a:cubicBezTo>
                  <a:cubicBezTo>
                    <a:pt x="259" y="109"/>
                    <a:pt x="261" y="109"/>
                    <a:pt x="262" y="109"/>
                  </a:cubicBezTo>
                  <a:cubicBezTo>
                    <a:pt x="264" y="109"/>
                    <a:pt x="266" y="108"/>
                    <a:pt x="269" y="107"/>
                  </a:cubicBezTo>
                  <a:cubicBezTo>
                    <a:pt x="295" y="91"/>
                    <a:pt x="318" y="84"/>
                    <a:pt x="341" y="83"/>
                  </a:cubicBezTo>
                  <a:cubicBezTo>
                    <a:pt x="339" y="82"/>
                    <a:pt x="338" y="80"/>
                    <a:pt x="337" y="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41"/>
            <p:cNvSpPr/>
            <p:nvPr/>
          </p:nvSpPr>
          <p:spPr>
            <a:xfrm>
              <a:off x="3743529" y="3408162"/>
              <a:ext cx="548171" cy="449028"/>
            </a:xfrm>
            <a:custGeom>
              <a:rect b="b" l="l" r="r" t="t"/>
              <a:pathLst>
                <a:path extrusionOk="0" h="324" w="399">
                  <a:moveTo>
                    <a:pt x="399" y="221"/>
                  </a:moveTo>
                  <a:cubicBezTo>
                    <a:pt x="381" y="231"/>
                    <a:pt x="357" y="241"/>
                    <a:pt x="329" y="246"/>
                  </a:cubicBezTo>
                  <a:cubicBezTo>
                    <a:pt x="315" y="249"/>
                    <a:pt x="299" y="250"/>
                    <a:pt x="284" y="250"/>
                  </a:cubicBezTo>
                  <a:cubicBezTo>
                    <a:pt x="244" y="250"/>
                    <a:pt x="214" y="241"/>
                    <a:pt x="209" y="239"/>
                  </a:cubicBezTo>
                  <a:cubicBezTo>
                    <a:pt x="208" y="239"/>
                    <a:pt x="206" y="239"/>
                    <a:pt x="204" y="238"/>
                  </a:cubicBezTo>
                  <a:cubicBezTo>
                    <a:pt x="143" y="209"/>
                    <a:pt x="100" y="176"/>
                    <a:pt x="70" y="133"/>
                  </a:cubicBezTo>
                  <a:cubicBezTo>
                    <a:pt x="55" y="111"/>
                    <a:pt x="46" y="86"/>
                    <a:pt x="43" y="59"/>
                  </a:cubicBezTo>
                  <a:cubicBezTo>
                    <a:pt x="40" y="36"/>
                    <a:pt x="44" y="16"/>
                    <a:pt x="53" y="0"/>
                  </a:cubicBezTo>
                  <a:cubicBezTo>
                    <a:pt x="35" y="16"/>
                    <a:pt x="18" y="39"/>
                    <a:pt x="12" y="75"/>
                  </a:cubicBezTo>
                  <a:cubicBezTo>
                    <a:pt x="0" y="154"/>
                    <a:pt x="37" y="221"/>
                    <a:pt x="41" y="228"/>
                  </a:cubicBezTo>
                  <a:cubicBezTo>
                    <a:pt x="74" y="261"/>
                    <a:pt x="116" y="289"/>
                    <a:pt x="169" y="314"/>
                  </a:cubicBezTo>
                  <a:cubicBezTo>
                    <a:pt x="183" y="320"/>
                    <a:pt x="199" y="324"/>
                    <a:pt x="215" y="324"/>
                  </a:cubicBezTo>
                  <a:cubicBezTo>
                    <a:pt x="233" y="324"/>
                    <a:pt x="252" y="319"/>
                    <a:pt x="268" y="312"/>
                  </a:cubicBezTo>
                  <a:cubicBezTo>
                    <a:pt x="312" y="291"/>
                    <a:pt x="350" y="266"/>
                    <a:pt x="383" y="236"/>
                  </a:cubicBezTo>
                  <a:cubicBezTo>
                    <a:pt x="389" y="231"/>
                    <a:pt x="394" y="226"/>
                    <a:pt x="399" y="2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41"/>
            <p:cNvSpPr/>
            <p:nvPr/>
          </p:nvSpPr>
          <p:spPr>
            <a:xfrm>
              <a:off x="4061000" y="3231000"/>
              <a:ext cx="339279" cy="508390"/>
            </a:xfrm>
            <a:custGeom>
              <a:rect b="b" l="l" r="r" t="t"/>
              <a:pathLst>
                <a:path extrusionOk="0" h="367" w="247">
                  <a:moveTo>
                    <a:pt x="53" y="367"/>
                  </a:moveTo>
                  <a:cubicBezTo>
                    <a:pt x="68" y="367"/>
                    <a:pt x="82" y="365"/>
                    <a:pt x="96" y="363"/>
                  </a:cubicBezTo>
                  <a:cubicBezTo>
                    <a:pt x="150" y="353"/>
                    <a:pt x="191" y="320"/>
                    <a:pt x="195" y="316"/>
                  </a:cubicBezTo>
                  <a:cubicBezTo>
                    <a:pt x="221" y="279"/>
                    <a:pt x="237" y="239"/>
                    <a:pt x="242" y="195"/>
                  </a:cubicBezTo>
                  <a:cubicBezTo>
                    <a:pt x="247" y="155"/>
                    <a:pt x="239" y="116"/>
                    <a:pt x="221" y="85"/>
                  </a:cubicBezTo>
                  <a:cubicBezTo>
                    <a:pt x="201" y="51"/>
                    <a:pt x="170" y="26"/>
                    <a:pt x="130" y="12"/>
                  </a:cubicBezTo>
                  <a:cubicBezTo>
                    <a:pt x="110" y="4"/>
                    <a:pt x="88" y="0"/>
                    <a:pt x="66" y="0"/>
                  </a:cubicBezTo>
                  <a:cubicBezTo>
                    <a:pt x="44" y="0"/>
                    <a:pt x="22" y="4"/>
                    <a:pt x="0" y="11"/>
                  </a:cubicBezTo>
                  <a:cubicBezTo>
                    <a:pt x="11" y="18"/>
                    <a:pt x="28" y="30"/>
                    <a:pt x="43" y="44"/>
                  </a:cubicBezTo>
                  <a:cubicBezTo>
                    <a:pt x="57" y="58"/>
                    <a:pt x="64" y="66"/>
                    <a:pt x="69" y="72"/>
                  </a:cubicBezTo>
                  <a:cubicBezTo>
                    <a:pt x="71" y="74"/>
                    <a:pt x="72" y="76"/>
                    <a:pt x="74" y="78"/>
                  </a:cubicBezTo>
                  <a:cubicBezTo>
                    <a:pt x="80" y="85"/>
                    <a:pt x="89" y="87"/>
                    <a:pt x="89" y="87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43" y="106"/>
                    <a:pt x="164" y="140"/>
                    <a:pt x="159" y="185"/>
                  </a:cubicBezTo>
                  <a:cubicBezTo>
                    <a:pt x="154" y="230"/>
                    <a:pt x="133" y="268"/>
                    <a:pt x="96" y="302"/>
                  </a:cubicBezTo>
                  <a:cubicBezTo>
                    <a:pt x="70" y="326"/>
                    <a:pt x="40" y="345"/>
                    <a:pt x="5" y="362"/>
                  </a:cubicBezTo>
                  <a:cubicBezTo>
                    <a:pt x="18" y="365"/>
                    <a:pt x="34" y="367"/>
                    <a:pt x="53" y="367"/>
                  </a:cubicBezTo>
                  <a:cubicBezTo>
                    <a:pt x="53" y="367"/>
                    <a:pt x="53" y="367"/>
                    <a:pt x="53" y="3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3" name="Google Shape;993;p41"/>
          <p:cNvGrpSpPr/>
          <p:nvPr/>
        </p:nvGrpSpPr>
        <p:grpSpPr>
          <a:xfrm>
            <a:off x="6524582" y="2257496"/>
            <a:ext cx="443283" cy="445620"/>
            <a:chOff x="6931035" y="3184144"/>
            <a:chExt cx="716128" cy="719903"/>
          </a:xfrm>
        </p:grpSpPr>
        <p:sp>
          <p:nvSpPr>
            <p:cNvPr id="994" name="Google Shape;994;p41"/>
            <p:cNvSpPr/>
            <p:nvPr/>
          </p:nvSpPr>
          <p:spPr>
            <a:xfrm>
              <a:off x="7304099" y="3430106"/>
              <a:ext cx="343064" cy="228463"/>
            </a:xfrm>
            <a:custGeom>
              <a:rect b="b" l="l" r="r" t="t"/>
              <a:pathLst>
                <a:path extrusionOk="0" h="391" w="590">
                  <a:moveTo>
                    <a:pt x="507" y="0"/>
                  </a:moveTo>
                  <a:cubicBezTo>
                    <a:pt x="196" y="0"/>
                    <a:pt x="196" y="0"/>
                    <a:pt x="196" y="0"/>
                  </a:cubicBezTo>
                  <a:cubicBezTo>
                    <a:pt x="194" y="0"/>
                    <a:pt x="192" y="0"/>
                    <a:pt x="191" y="2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0" y="193"/>
                    <a:pt x="0" y="197"/>
                    <a:pt x="2" y="200"/>
                  </a:cubicBezTo>
                  <a:cubicBezTo>
                    <a:pt x="191" y="389"/>
                    <a:pt x="191" y="389"/>
                    <a:pt x="191" y="389"/>
                  </a:cubicBezTo>
                  <a:cubicBezTo>
                    <a:pt x="192" y="390"/>
                    <a:pt x="194" y="391"/>
                    <a:pt x="196" y="391"/>
                  </a:cubicBezTo>
                  <a:cubicBezTo>
                    <a:pt x="507" y="391"/>
                    <a:pt x="507" y="391"/>
                    <a:pt x="507" y="391"/>
                  </a:cubicBezTo>
                  <a:cubicBezTo>
                    <a:pt x="553" y="391"/>
                    <a:pt x="590" y="353"/>
                    <a:pt x="590" y="307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90" y="37"/>
                    <a:pt x="553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5" name="Google Shape;995;p41"/>
            <p:cNvSpPr/>
            <p:nvPr/>
          </p:nvSpPr>
          <p:spPr>
            <a:xfrm>
              <a:off x="6931035" y="3430106"/>
              <a:ext cx="343548" cy="228463"/>
            </a:xfrm>
            <a:custGeom>
              <a:rect b="b" l="l" r="r" t="t"/>
              <a:pathLst>
                <a:path extrusionOk="0" h="391" w="591">
                  <a:moveTo>
                    <a:pt x="84" y="0"/>
                  </a:moveTo>
                  <a:cubicBezTo>
                    <a:pt x="38" y="0"/>
                    <a:pt x="0" y="37"/>
                    <a:pt x="0" y="8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3"/>
                    <a:pt x="38" y="391"/>
                    <a:pt x="84" y="391"/>
                  </a:cubicBezTo>
                  <a:cubicBezTo>
                    <a:pt x="395" y="391"/>
                    <a:pt x="395" y="391"/>
                    <a:pt x="395" y="391"/>
                  </a:cubicBezTo>
                  <a:cubicBezTo>
                    <a:pt x="396" y="391"/>
                    <a:pt x="398" y="390"/>
                    <a:pt x="399" y="389"/>
                  </a:cubicBezTo>
                  <a:cubicBezTo>
                    <a:pt x="588" y="200"/>
                    <a:pt x="588" y="200"/>
                    <a:pt x="588" y="200"/>
                  </a:cubicBezTo>
                  <a:cubicBezTo>
                    <a:pt x="591" y="197"/>
                    <a:pt x="591" y="193"/>
                    <a:pt x="588" y="190"/>
                  </a:cubicBezTo>
                  <a:cubicBezTo>
                    <a:pt x="399" y="2"/>
                    <a:pt x="399" y="2"/>
                    <a:pt x="399" y="2"/>
                  </a:cubicBezTo>
                  <a:cubicBezTo>
                    <a:pt x="398" y="0"/>
                    <a:pt x="396" y="0"/>
                    <a:pt x="395" y="0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6" name="Google Shape;996;p41"/>
            <p:cNvSpPr/>
            <p:nvPr/>
          </p:nvSpPr>
          <p:spPr>
            <a:xfrm>
              <a:off x="7175631" y="3184144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307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6"/>
                    <a:pt x="1" y="398"/>
                    <a:pt x="2" y="399"/>
                  </a:cubicBezTo>
                  <a:cubicBezTo>
                    <a:pt x="191" y="588"/>
                    <a:pt x="191" y="588"/>
                    <a:pt x="191" y="588"/>
                  </a:cubicBezTo>
                  <a:cubicBezTo>
                    <a:pt x="193" y="591"/>
                    <a:pt x="198" y="591"/>
                    <a:pt x="200" y="588"/>
                  </a:cubicBezTo>
                  <a:cubicBezTo>
                    <a:pt x="389" y="399"/>
                    <a:pt x="389" y="399"/>
                    <a:pt x="389" y="399"/>
                  </a:cubicBezTo>
                  <a:cubicBezTo>
                    <a:pt x="390" y="398"/>
                    <a:pt x="391" y="396"/>
                    <a:pt x="391" y="395"/>
                  </a:cubicBezTo>
                  <a:cubicBezTo>
                    <a:pt x="391" y="84"/>
                    <a:pt x="391" y="84"/>
                    <a:pt x="391" y="84"/>
                  </a:cubicBezTo>
                  <a:cubicBezTo>
                    <a:pt x="391" y="38"/>
                    <a:pt x="354" y="0"/>
                    <a:pt x="3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41"/>
            <p:cNvSpPr/>
            <p:nvPr/>
          </p:nvSpPr>
          <p:spPr>
            <a:xfrm>
              <a:off x="7175631" y="3558678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84" y="591"/>
                  </a:moveTo>
                  <a:cubicBezTo>
                    <a:pt x="307" y="591"/>
                    <a:pt x="307" y="591"/>
                    <a:pt x="307" y="591"/>
                  </a:cubicBezTo>
                  <a:cubicBezTo>
                    <a:pt x="354" y="591"/>
                    <a:pt x="391" y="553"/>
                    <a:pt x="391" y="507"/>
                  </a:cubicBezTo>
                  <a:cubicBezTo>
                    <a:pt x="391" y="197"/>
                    <a:pt x="391" y="197"/>
                    <a:pt x="391" y="197"/>
                  </a:cubicBezTo>
                  <a:cubicBezTo>
                    <a:pt x="391" y="195"/>
                    <a:pt x="390" y="193"/>
                    <a:pt x="389" y="192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8" y="0"/>
                    <a:pt x="193" y="0"/>
                    <a:pt x="191" y="3"/>
                  </a:cubicBezTo>
                  <a:cubicBezTo>
                    <a:pt x="2" y="192"/>
                    <a:pt x="2" y="192"/>
                    <a:pt x="2" y="192"/>
                  </a:cubicBezTo>
                  <a:cubicBezTo>
                    <a:pt x="1" y="193"/>
                    <a:pt x="0" y="195"/>
                    <a:pt x="0" y="197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53"/>
                    <a:pt x="37" y="591"/>
                    <a:pt x="84" y="5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8" name="Google Shape;998;p41"/>
          <p:cNvGrpSpPr/>
          <p:nvPr/>
        </p:nvGrpSpPr>
        <p:grpSpPr>
          <a:xfrm>
            <a:off x="5833276" y="2257448"/>
            <a:ext cx="445727" cy="445714"/>
            <a:chOff x="5846429" y="3184067"/>
            <a:chExt cx="720076" cy="720055"/>
          </a:xfrm>
        </p:grpSpPr>
        <p:sp>
          <p:nvSpPr>
            <p:cNvPr id="999" name="Google Shape;999;p41"/>
            <p:cNvSpPr/>
            <p:nvPr/>
          </p:nvSpPr>
          <p:spPr>
            <a:xfrm>
              <a:off x="6207893" y="3184067"/>
              <a:ext cx="355998" cy="422879"/>
            </a:xfrm>
            <a:custGeom>
              <a:rect b="b" l="l" r="r" t="t"/>
              <a:pathLst>
                <a:path extrusionOk="0" h="642" w="540">
                  <a:moveTo>
                    <a:pt x="473" y="593"/>
                  </a:moveTo>
                  <a:cubicBezTo>
                    <a:pt x="536" y="545"/>
                    <a:pt x="540" y="487"/>
                    <a:pt x="540" y="480"/>
                  </a:cubicBezTo>
                  <a:cubicBezTo>
                    <a:pt x="507" y="208"/>
                    <a:pt x="276" y="2"/>
                    <a:pt x="0" y="0"/>
                  </a:cubicBezTo>
                  <a:cubicBezTo>
                    <a:pt x="24" y="14"/>
                    <a:pt x="46" y="33"/>
                    <a:pt x="64" y="57"/>
                  </a:cubicBezTo>
                  <a:cubicBezTo>
                    <a:pt x="117" y="125"/>
                    <a:pt x="119" y="216"/>
                    <a:pt x="119" y="220"/>
                  </a:cubicBezTo>
                  <a:cubicBezTo>
                    <a:pt x="119" y="425"/>
                    <a:pt x="119" y="425"/>
                    <a:pt x="119" y="425"/>
                  </a:cubicBezTo>
                  <a:cubicBezTo>
                    <a:pt x="337" y="425"/>
                    <a:pt x="337" y="425"/>
                    <a:pt x="337" y="425"/>
                  </a:cubicBezTo>
                  <a:cubicBezTo>
                    <a:pt x="337" y="642"/>
                    <a:pt x="337" y="642"/>
                    <a:pt x="337" y="642"/>
                  </a:cubicBezTo>
                  <a:cubicBezTo>
                    <a:pt x="365" y="640"/>
                    <a:pt x="425" y="630"/>
                    <a:pt x="473" y="5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41"/>
            <p:cNvSpPr/>
            <p:nvPr/>
          </p:nvSpPr>
          <p:spPr>
            <a:xfrm>
              <a:off x="5846429" y="3186676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80" y="0"/>
                  </a:moveTo>
                  <a:cubicBezTo>
                    <a:pt x="207" y="33"/>
                    <a:pt x="1" y="265"/>
                    <a:pt x="0" y="540"/>
                  </a:cubicBezTo>
                  <a:cubicBezTo>
                    <a:pt x="13" y="516"/>
                    <a:pt x="32" y="495"/>
                    <a:pt x="56" y="476"/>
                  </a:cubicBezTo>
                  <a:cubicBezTo>
                    <a:pt x="125" y="423"/>
                    <a:pt x="215" y="421"/>
                    <a:pt x="219" y="421"/>
                  </a:cubicBezTo>
                  <a:cubicBezTo>
                    <a:pt x="425" y="421"/>
                    <a:pt x="425" y="421"/>
                    <a:pt x="425" y="421"/>
                  </a:cubicBezTo>
                  <a:cubicBezTo>
                    <a:pt x="425" y="203"/>
                    <a:pt x="425" y="203"/>
                    <a:pt x="425" y="203"/>
                  </a:cubicBezTo>
                  <a:cubicBezTo>
                    <a:pt x="642" y="203"/>
                    <a:pt x="642" y="203"/>
                    <a:pt x="642" y="203"/>
                  </a:cubicBezTo>
                  <a:cubicBezTo>
                    <a:pt x="639" y="176"/>
                    <a:pt x="629" y="115"/>
                    <a:pt x="593" y="68"/>
                  </a:cubicBezTo>
                  <a:cubicBezTo>
                    <a:pt x="544" y="4"/>
                    <a:pt x="486" y="1"/>
                    <a:pt x="4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41"/>
            <p:cNvSpPr/>
            <p:nvPr/>
          </p:nvSpPr>
          <p:spPr>
            <a:xfrm>
              <a:off x="5849043" y="3481007"/>
              <a:ext cx="355998" cy="423115"/>
            </a:xfrm>
            <a:custGeom>
              <a:rect b="b" l="l" r="r" t="t"/>
              <a:pathLst>
                <a:path extrusionOk="0" h="642" w="540">
                  <a:moveTo>
                    <a:pt x="476" y="586"/>
                  </a:moveTo>
                  <a:cubicBezTo>
                    <a:pt x="423" y="517"/>
                    <a:pt x="421" y="426"/>
                    <a:pt x="421" y="423"/>
                  </a:cubicBezTo>
                  <a:cubicBezTo>
                    <a:pt x="421" y="217"/>
                    <a:pt x="421" y="217"/>
                    <a:pt x="421" y="217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75" y="2"/>
                    <a:pt x="114" y="12"/>
                    <a:pt x="67" y="49"/>
                  </a:cubicBezTo>
                  <a:cubicBezTo>
                    <a:pt x="4" y="97"/>
                    <a:pt x="0" y="155"/>
                    <a:pt x="0" y="162"/>
                  </a:cubicBezTo>
                  <a:cubicBezTo>
                    <a:pt x="32" y="434"/>
                    <a:pt x="264" y="641"/>
                    <a:pt x="540" y="642"/>
                  </a:cubicBezTo>
                  <a:cubicBezTo>
                    <a:pt x="516" y="628"/>
                    <a:pt x="494" y="610"/>
                    <a:pt x="476" y="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41"/>
            <p:cNvSpPr/>
            <p:nvPr/>
          </p:nvSpPr>
          <p:spPr>
            <a:xfrm>
              <a:off x="6143252" y="3545755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23" y="119"/>
                  </a:moveTo>
                  <a:cubicBezTo>
                    <a:pt x="217" y="119"/>
                    <a:pt x="217" y="119"/>
                    <a:pt x="217" y="119"/>
                  </a:cubicBezTo>
                  <a:cubicBezTo>
                    <a:pt x="217" y="337"/>
                    <a:pt x="217" y="337"/>
                    <a:pt x="217" y="33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3" y="365"/>
                    <a:pt x="12" y="425"/>
                    <a:pt x="49" y="473"/>
                  </a:cubicBezTo>
                  <a:cubicBezTo>
                    <a:pt x="98" y="536"/>
                    <a:pt x="156" y="540"/>
                    <a:pt x="162" y="540"/>
                  </a:cubicBezTo>
                  <a:cubicBezTo>
                    <a:pt x="435" y="507"/>
                    <a:pt x="641" y="275"/>
                    <a:pt x="642" y="0"/>
                  </a:cubicBezTo>
                  <a:cubicBezTo>
                    <a:pt x="629" y="24"/>
                    <a:pt x="610" y="45"/>
                    <a:pt x="586" y="64"/>
                  </a:cubicBezTo>
                  <a:cubicBezTo>
                    <a:pt x="517" y="117"/>
                    <a:pt x="427" y="119"/>
                    <a:pt x="42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3" name="Google Shape;1003;p41"/>
          <p:cNvGrpSpPr/>
          <p:nvPr/>
        </p:nvGrpSpPr>
        <p:grpSpPr>
          <a:xfrm>
            <a:off x="2520481" y="2257393"/>
            <a:ext cx="303698" cy="445825"/>
            <a:chOff x="655600" y="3183978"/>
            <a:chExt cx="490627" cy="720234"/>
          </a:xfrm>
        </p:grpSpPr>
        <p:sp>
          <p:nvSpPr>
            <p:cNvPr id="1004" name="Google Shape;1004;p41"/>
            <p:cNvSpPr/>
            <p:nvPr/>
          </p:nvSpPr>
          <p:spPr>
            <a:xfrm>
              <a:off x="781315" y="3461564"/>
              <a:ext cx="274086" cy="162243"/>
            </a:xfrm>
            <a:custGeom>
              <a:rect b="b" l="l" r="r" t="t"/>
              <a:pathLst>
                <a:path extrusionOk="0" h="302" w="513">
                  <a:moveTo>
                    <a:pt x="447" y="170"/>
                  </a:moveTo>
                  <a:cubicBezTo>
                    <a:pt x="454" y="167"/>
                    <a:pt x="462" y="168"/>
                    <a:pt x="468" y="172"/>
                  </a:cubicBezTo>
                  <a:cubicBezTo>
                    <a:pt x="474" y="175"/>
                    <a:pt x="478" y="182"/>
                    <a:pt x="479" y="189"/>
                  </a:cubicBezTo>
                  <a:cubicBezTo>
                    <a:pt x="511" y="137"/>
                    <a:pt x="511" y="137"/>
                    <a:pt x="511" y="137"/>
                  </a:cubicBezTo>
                  <a:cubicBezTo>
                    <a:pt x="513" y="133"/>
                    <a:pt x="511" y="127"/>
                    <a:pt x="507" y="125"/>
                  </a:cubicBezTo>
                  <a:cubicBezTo>
                    <a:pt x="466" y="104"/>
                    <a:pt x="418" y="87"/>
                    <a:pt x="363" y="73"/>
                  </a:cubicBezTo>
                  <a:cubicBezTo>
                    <a:pt x="339" y="68"/>
                    <a:pt x="220" y="38"/>
                    <a:pt x="197" y="31"/>
                  </a:cubicBezTo>
                  <a:cubicBezTo>
                    <a:pt x="153" y="20"/>
                    <a:pt x="118" y="10"/>
                    <a:pt x="89" y="1"/>
                  </a:cubicBezTo>
                  <a:cubicBezTo>
                    <a:pt x="85" y="0"/>
                    <a:pt x="80" y="2"/>
                    <a:pt x="78" y="6"/>
                  </a:cubicBezTo>
                  <a:cubicBezTo>
                    <a:pt x="55" y="75"/>
                    <a:pt x="55" y="75"/>
                    <a:pt x="55" y="75"/>
                  </a:cubicBezTo>
                  <a:cubicBezTo>
                    <a:pt x="54" y="76"/>
                    <a:pt x="51" y="78"/>
                    <a:pt x="49" y="77"/>
                  </a:cubicBezTo>
                  <a:cubicBezTo>
                    <a:pt x="45" y="76"/>
                    <a:pt x="41" y="74"/>
                    <a:pt x="39" y="69"/>
                  </a:cubicBezTo>
                  <a:cubicBezTo>
                    <a:pt x="38" y="67"/>
                    <a:pt x="38" y="64"/>
                    <a:pt x="37" y="61"/>
                  </a:cubicBezTo>
                  <a:cubicBezTo>
                    <a:pt x="35" y="52"/>
                    <a:pt x="27" y="48"/>
                    <a:pt x="19" y="53"/>
                  </a:cubicBezTo>
                  <a:cubicBezTo>
                    <a:pt x="12" y="58"/>
                    <a:pt x="7" y="66"/>
                    <a:pt x="4" y="74"/>
                  </a:cubicBezTo>
                  <a:cubicBezTo>
                    <a:pt x="1" y="83"/>
                    <a:pt x="0" y="93"/>
                    <a:pt x="3" y="101"/>
                  </a:cubicBezTo>
                  <a:cubicBezTo>
                    <a:pt x="6" y="109"/>
                    <a:pt x="15" y="111"/>
                    <a:pt x="22" y="106"/>
                  </a:cubicBezTo>
                  <a:cubicBezTo>
                    <a:pt x="24" y="104"/>
                    <a:pt x="26" y="102"/>
                    <a:pt x="29" y="100"/>
                  </a:cubicBezTo>
                  <a:cubicBezTo>
                    <a:pt x="33" y="97"/>
                    <a:pt x="37" y="98"/>
                    <a:pt x="41" y="100"/>
                  </a:cubicBezTo>
                  <a:cubicBezTo>
                    <a:pt x="44" y="101"/>
                    <a:pt x="44" y="103"/>
                    <a:pt x="45" y="106"/>
                  </a:cubicBezTo>
                  <a:cubicBezTo>
                    <a:pt x="20" y="179"/>
                    <a:pt x="20" y="179"/>
                    <a:pt x="20" y="179"/>
                  </a:cubicBezTo>
                  <a:cubicBezTo>
                    <a:pt x="18" y="183"/>
                    <a:pt x="21" y="188"/>
                    <a:pt x="25" y="189"/>
                  </a:cubicBezTo>
                  <a:cubicBezTo>
                    <a:pt x="53" y="198"/>
                    <a:pt x="81" y="206"/>
                    <a:pt x="111" y="214"/>
                  </a:cubicBezTo>
                  <a:cubicBezTo>
                    <a:pt x="135" y="220"/>
                    <a:pt x="278" y="256"/>
                    <a:pt x="301" y="261"/>
                  </a:cubicBezTo>
                  <a:cubicBezTo>
                    <a:pt x="346" y="272"/>
                    <a:pt x="380" y="285"/>
                    <a:pt x="404" y="299"/>
                  </a:cubicBezTo>
                  <a:cubicBezTo>
                    <a:pt x="408" y="302"/>
                    <a:pt x="414" y="300"/>
                    <a:pt x="416" y="296"/>
                  </a:cubicBezTo>
                  <a:cubicBezTo>
                    <a:pt x="446" y="245"/>
                    <a:pt x="446" y="245"/>
                    <a:pt x="446" y="245"/>
                  </a:cubicBezTo>
                  <a:cubicBezTo>
                    <a:pt x="439" y="248"/>
                    <a:pt x="432" y="247"/>
                    <a:pt x="425" y="243"/>
                  </a:cubicBezTo>
                  <a:cubicBezTo>
                    <a:pt x="419" y="240"/>
                    <a:pt x="415" y="234"/>
                    <a:pt x="414" y="226"/>
                  </a:cubicBezTo>
                  <a:cubicBezTo>
                    <a:pt x="412" y="216"/>
                    <a:pt x="415" y="204"/>
                    <a:pt x="422" y="193"/>
                  </a:cubicBezTo>
                  <a:cubicBezTo>
                    <a:pt x="428" y="182"/>
                    <a:pt x="437" y="173"/>
                    <a:pt x="447" y="1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5" name="Google Shape;1005;p41"/>
            <p:cNvSpPr/>
            <p:nvPr/>
          </p:nvSpPr>
          <p:spPr>
            <a:xfrm>
              <a:off x="850087" y="3183978"/>
              <a:ext cx="259850" cy="244775"/>
            </a:xfrm>
            <a:custGeom>
              <a:rect b="b" l="l" r="r" t="t"/>
              <a:pathLst>
                <a:path extrusionOk="0" h="456" w="486">
                  <a:moveTo>
                    <a:pt x="0" y="212"/>
                  </a:moveTo>
                  <a:cubicBezTo>
                    <a:pt x="4" y="206"/>
                    <a:pt x="11" y="203"/>
                    <a:pt x="18" y="203"/>
                  </a:cubicBezTo>
                  <a:cubicBezTo>
                    <a:pt x="26" y="203"/>
                    <a:pt x="32" y="206"/>
                    <a:pt x="37" y="212"/>
                  </a:cubicBezTo>
                  <a:cubicBezTo>
                    <a:pt x="44" y="220"/>
                    <a:pt x="48" y="232"/>
                    <a:pt x="47" y="245"/>
                  </a:cubicBezTo>
                  <a:cubicBezTo>
                    <a:pt x="48" y="258"/>
                    <a:pt x="44" y="269"/>
                    <a:pt x="37" y="277"/>
                  </a:cubicBezTo>
                  <a:cubicBezTo>
                    <a:pt x="32" y="283"/>
                    <a:pt x="26" y="286"/>
                    <a:pt x="18" y="286"/>
                  </a:cubicBezTo>
                  <a:cubicBezTo>
                    <a:pt x="11" y="286"/>
                    <a:pt x="4" y="283"/>
                    <a:pt x="0" y="277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36"/>
                    <a:pt x="4" y="340"/>
                    <a:pt x="9" y="340"/>
                  </a:cubicBezTo>
                  <a:cubicBezTo>
                    <a:pt x="31" y="337"/>
                    <a:pt x="55" y="336"/>
                    <a:pt x="83" y="336"/>
                  </a:cubicBezTo>
                  <a:cubicBezTo>
                    <a:pt x="202" y="336"/>
                    <a:pt x="321" y="425"/>
                    <a:pt x="321" y="425"/>
                  </a:cubicBezTo>
                  <a:cubicBezTo>
                    <a:pt x="368" y="456"/>
                    <a:pt x="397" y="454"/>
                    <a:pt x="436" y="417"/>
                  </a:cubicBezTo>
                  <a:cubicBezTo>
                    <a:pt x="436" y="417"/>
                    <a:pt x="486" y="374"/>
                    <a:pt x="486" y="334"/>
                  </a:cubicBezTo>
                  <a:cubicBezTo>
                    <a:pt x="486" y="273"/>
                    <a:pt x="343" y="186"/>
                    <a:pt x="190" y="15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90" y="22"/>
                    <a:pt x="163" y="0"/>
                    <a:pt x="1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22"/>
                    <a:pt x="0" y="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0" y="148"/>
                    <a:pt x="0" y="148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6" name="Google Shape;1006;p41"/>
            <p:cNvSpPr/>
            <p:nvPr/>
          </p:nvSpPr>
          <p:spPr>
            <a:xfrm>
              <a:off x="655600" y="3264496"/>
              <a:ext cx="213333" cy="294294"/>
            </a:xfrm>
            <a:custGeom>
              <a:rect b="b" l="l" r="r" t="t"/>
              <a:pathLst>
                <a:path extrusionOk="0" h="548" w="399">
                  <a:moveTo>
                    <a:pt x="242" y="541"/>
                  </a:moveTo>
                  <a:cubicBezTo>
                    <a:pt x="262" y="483"/>
                    <a:pt x="262" y="483"/>
                    <a:pt x="262" y="483"/>
                  </a:cubicBezTo>
                  <a:cubicBezTo>
                    <a:pt x="255" y="488"/>
                    <a:pt x="248" y="489"/>
                    <a:pt x="241" y="486"/>
                  </a:cubicBezTo>
                  <a:cubicBezTo>
                    <a:pt x="234" y="484"/>
                    <a:pt x="229" y="479"/>
                    <a:pt x="226" y="472"/>
                  </a:cubicBezTo>
                  <a:cubicBezTo>
                    <a:pt x="222" y="462"/>
                    <a:pt x="223" y="450"/>
                    <a:pt x="227" y="437"/>
                  </a:cubicBezTo>
                  <a:cubicBezTo>
                    <a:pt x="231" y="425"/>
                    <a:pt x="238" y="415"/>
                    <a:pt x="247" y="410"/>
                  </a:cubicBezTo>
                  <a:cubicBezTo>
                    <a:pt x="254" y="406"/>
                    <a:pt x="261" y="405"/>
                    <a:pt x="268" y="407"/>
                  </a:cubicBezTo>
                  <a:cubicBezTo>
                    <a:pt x="275" y="409"/>
                    <a:pt x="280" y="415"/>
                    <a:pt x="283" y="422"/>
                  </a:cubicBezTo>
                  <a:cubicBezTo>
                    <a:pt x="301" y="369"/>
                    <a:pt x="301" y="369"/>
                    <a:pt x="301" y="369"/>
                  </a:cubicBezTo>
                  <a:cubicBezTo>
                    <a:pt x="302" y="364"/>
                    <a:pt x="300" y="359"/>
                    <a:pt x="296" y="358"/>
                  </a:cubicBezTo>
                  <a:cubicBezTo>
                    <a:pt x="238" y="335"/>
                    <a:pt x="219" y="315"/>
                    <a:pt x="219" y="287"/>
                  </a:cubicBezTo>
                  <a:cubicBezTo>
                    <a:pt x="219" y="250"/>
                    <a:pt x="254" y="211"/>
                    <a:pt x="343" y="194"/>
                  </a:cubicBezTo>
                  <a:cubicBezTo>
                    <a:pt x="347" y="193"/>
                    <a:pt x="350" y="190"/>
                    <a:pt x="350" y="186"/>
                  </a:cubicBezTo>
                  <a:cubicBezTo>
                    <a:pt x="350" y="111"/>
                    <a:pt x="350" y="111"/>
                    <a:pt x="350" y="111"/>
                  </a:cubicBezTo>
                  <a:cubicBezTo>
                    <a:pt x="351" y="109"/>
                    <a:pt x="353" y="107"/>
                    <a:pt x="355" y="107"/>
                  </a:cubicBezTo>
                  <a:cubicBezTo>
                    <a:pt x="360" y="106"/>
                    <a:pt x="364" y="107"/>
                    <a:pt x="367" y="111"/>
                  </a:cubicBezTo>
                  <a:cubicBezTo>
                    <a:pt x="369" y="113"/>
                    <a:pt x="370" y="116"/>
                    <a:pt x="371" y="118"/>
                  </a:cubicBezTo>
                  <a:cubicBezTo>
                    <a:pt x="376" y="126"/>
                    <a:pt x="385" y="127"/>
                    <a:pt x="391" y="120"/>
                  </a:cubicBezTo>
                  <a:cubicBezTo>
                    <a:pt x="397" y="113"/>
                    <a:pt x="399" y="104"/>
                    <a:pt x="399" y="95"/>
                  </a:cubicBezTo>
                  <a:cubicBezTo>
                    <a:pt x="399" y="86"/>
                    <a:pt x="397" y="76"/>
                    <a:pt x="391" y="69"/>
                  </a:cubicBezTo>
                  <a:cubicBezTo>
                    <a:pt x="385" y="63"/>
                    <a:pt x="376" y="63"/>
                    <a:pt x="371" y="71"/>
                  </a:cubicBezTo>
                  <a:cubicBezTo>
                    <a:pt x="370" y="73"/>
                    <a:pt x="369" y="76"/>
                    <a:pt x="367" y="78"/>
                  </a:cubicBezTo>
                  <a:cubicBezTo>
                    <a:pt x="364" y="83"/>
                    <a:pt x="360" y="83"/>
                    <a:pt x="355" y="83"/>
                  </a:cubicBezTo>
                  <a:cubicBezTo>
                    <a:pt x="353" y="82"/>
                    <a:pt x="351" y="80"/>
                    <a:pt x="350" y="78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350" y="4"/>
                    <a:pt x="346" y="0"/>
                    <a:pt x="341" y="1"/>
                  </a:cubicBezTo>
                  <a:cubicBezTo>
                    <a:pt x="117" y="30"/>
                    <a:pt x="0" y="150"/>
                    <a:pt x="0" y="292"/>
                  </a:cubicBezTo>
                  <a:cubicBezTo>
                    <a:pt x="0" y="428"/>
                    <a:pt x="100" y="499"/>
                    <a:pt x="231" y="546"/>
                  </a:cubicBezTo>
                  <a:cubicBezTo>
                    <a:pt x="236" y="548"/>
                    <a:pt x="240" y="546"/>
                    <a:pt x="242" y="5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41"/>
            <p:cNvSpPr/>
            <p:nvPr/>
          </p:nvSpPr>
          <p:spPr>
            <a:xfrm>
              <a:off x="673846" y="3654405"/>
              <a:ext cx="303960" cy="249807"/>
            </a:xfrm>
            <a:custGeom>
              <a:rect b="b" l="l" r="r" t="t"/>
              <a:pathLst>
                <a:path extrusionOk="0" h="465" w="569">
                  <a:moveTo>
                    <a:pt x="520" y="368"/>
                  </a:moveTo>
                  <a:cubicBezTo>
                    <a:pt x="520" y="233"/>
                    <a:pt x="520" y="233"/>
                    <a:pt x="520" y="233"/>
                  </a:cubicBezTo>
                  <a:cubicBezTo>
                    <a:pt x="521" y="231"/>
                    <a:pt x="523" y="229"/>
                    <a:pt x="525" y="229"/>
                  </a:cubicBezTo>
                  <a:cubicBezTo>
                    <a:pt x="530" y="229"/>
                    <a:pt x="534" y="229"/>
                    <a:pt x="537" y="233"/>
                  </a:cubicBezTo>
                  <a:cubicBezTo>
                    <a:pt x="539" y="236"/>
                    <a:pt x="540" y="238"/>
                    <a:pt x="542" y="241"/>
                  </a:cubicBezTo>
                  <a:cubicBezTo>
                    <a:pt x="546" y="248"/>
                    <a:pt x="556" y="249"/>
                    <a:pt x="561" y="242"/>
                  </a:cubicBezTo>
                  <a:cubicBezTo>
                    <a:pt x="567" y="236"/>
                    <a:pt x="569" y="226"/>
                    <a:pt x="569" y="217"/>
                  </a:cubicBezTo>
                  <a:cubicBezTo>
                    <a:pt x="569" y="208"/>
                    <a:pt x="567" y="199"/>
                    <a:pt x="561" y="192"/>
                  </a:cubicBezTo>
                  <a:cubicBezTo>
                    <a:pt x="556" y="185"/>
                    <a:pt x="546" y="186"/>
                    <a:pt x="542" y="194"/>
                  </a:cubicBezTo>
                  <a:cubicBezTo>
                    <a:pt x="540" y="196"/>
                    <a:pt x="539" y="199"/>
                    <a:pt x="537" y="201"/>
                  </a:cubicBezTo>
                  <a:cubicBezTo>
                    <a:pt x="534" y="205"/>
                    <a:pt x="530" y="205"/>
                    <a:pt x="525" y="205"/>
                  </a:cubicBezTo>
                  <a:cubicBezTo>
                    <a:pt x="523" y="205"/>
                    <a:pt x="521" y="203"/>
                    <a:pt x="520" y="201"/>
                  </a:cubicBezTo>
                  <a:cubicBezTo>
                    <a:pt x="520" y="133"/>
                    <a:pt x="520" y="133"/>
                    <a:pt x="520" y="133"/>
                  </a:cubicBezTo>
                  <a:cubicBezTo>
                    <a:pt x="520" y="128"/>
                    <a:pt x="516" y="124"/>
                    <a:pt x="511" y="124"/>
                  </a:cubicBezTo>
                  <a:cubicBezTo>
                    <a:pt x="489" y="127"/>
                    <a:pt x="464" y="129"/>
                    <a:pt x="436" y="129"/>
                  </a:cubicBezTo>
                  <a:cubicBezTo>
                    <a:pt x="317" y="129"/>
                    <a:pt x="154" y="29"/>
                    <a:pt x="154" y="29"/>
                  </a:cubicBezTo>
                  <a:cubicBezTo>
                    <a:pt x="110" y="0"/>
                    <a:pt x="67" y="8"/>
                    <a:pt x="30" y="51"/>
                  </a:cubicBezTo>
                  <a:cubicBezTo>
                    <a:pt x="30" y="51"/>
                    <a:pt x="0" y="88"/>
                    <a:pt x="0" y="130"/>
                  </a:cubicBezTo>
                  <a:cubicBezTo>
                    <a:pt x="0" y="194"/>
                    <a:pt x="169" y="278"/>
                    <a:pt x="330" y="309"/>
                  </a:cubicBezTo>
                  <a:cubicBezTo>
                    <a:pt x="330" y="416"/>
                    <a:pt x="330" y="416"/>
                    <a:pt x="330" y="416"/>
                  </a:cubicBezTo>
                  <a:cubicBezTo>
                    <a:pt x="330" y="443"/>
                    <a:pt x="357" y="465"/>
                    <a:pt x="390" y="465"/>
                  </a:cubicBezTo>
                  <a:cubicBezTo>
                    <a:pt x="460" y="465"/>
                    <a:pt x="460" y="465"/>
                    <a:pt x="460" y="465"/>
                  </a:cubicBezTo>
                  <a:cubicBezTo>
                    <a:pt x="493" y="465"/>
                    <a:pt x="520" y="443"/>
                    <a:pt x="520" y="416"/>
                  </a:cubicBezTo>
                  <a:cubicBezTo>
                    <a:pt x="520" y="368"/>
                    <a:pt x="520" y="368"/>
                    <a:pt x="520" y="3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41"/>
            <p:cNvSpPr/>
            <p:nvPr/>
          </p:nvSpPr>
          <p:spPr>
            <a:xfrm>
              <a:off x="959159" y="3535238"/>
              <a:ext cx="187068" cy="287248"/>
            </a:xfrm>
            <a:custGeom>
              <a:rect b="b" l="l" r="r" t="t"/>
              <a:pathLst>
                <a:path extrusionOk="0" h="535" w="350">
                  <a:moveTo>
                    <a:pt x="201" y="3"/>
                  </a:moveTo>
                  <a:cubicBezTo>
                    <a:pt x="197" y="0"/>
                    <a:pt x="192" y="2"/>
                    <a:pt x="190" y="6"/>
                  </a:cubicBezTo>
                  <a:cubicBezTo>
                    <a:pt x="150" y="73"/>
                    <a:pt x="150" y="73"/>
                    <a:pt x="150" y="73"/>
                  </a:cubicBezTo>
                  <a:cubicBezTo>
                    <a:pt x="148" y="74"/>
                    <a:pt x="146" y="75"/>
                    <a:pt x="143" y="74"/>
                  </a:cubicBezTo>
                  <a:cubicBezTo>
                    <a:pt x="139" y="72"/>
                    <a:pt x="135" y="70"/>
                    <a:pt x="135" y="64"/>
                  </a:cubicBezTo>
                  <a:cubicBezTo>
                    <a:pt x="135" y="62"/>
                    <a:pt x="135" y="59"/>
                    <a:pt x="135" y="56"/>
                  </a:cubicBezTo>
                  <a:cubicBezTo>
                    <a:pt x="135" y="47"/>
                    <a:pt x="127" y="41"/>
                    <a:pt x="119" y="44"/>
                  </a:cubicBezTo>
                  <a:cubicBezTo>
                    <a:pt x="111" y="47"/>
                    <a:pt x="104" y="55"/>
                    <a:pt x="100" y="62"/>
                  </a:cubicBezTo>
                  <a:cubicBezTo>
                    <a:pt x="95" y="70"/>
                    <a:pt x="92" y="79"/>
                    <a:pt x="93" y="88"/>
                  </a:cubicBezTo>
                  <a:cubicBezTo>
                    <a:pt x="95" y="96"/>
                    <a:pt x="103" y="101"/>
                    <a:pt x="111" y="97"/>
                  </a:cubicBezTo>
                  <a:cubicBezTo>
                    <a:pt x="114" y="95"/>
                    <a:pt x="116" y="94"/>
                    <a:pt x="119" y="92"/>
                  </a:cubicBezTo>
                  <a:cubicBezTo>
                    <a:pt x="123" y="90"/>
                    <a:pt x="127" y="92"/>
                    <a:pt x="131" y="95"/>
                  </a:cubicBezTo>
                  <a:cubicBezTo>
                    <a:pt x="133" y="96"/>
                    <a:pt x="133" y="99"/>
                    <a:pt x="133" y="101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1" y="171"/>
                    <a:pt x="92" y="176"/>
                    <a:pt x="96" y="179"/>
                  </a:cubicBezTo>
                  <a:cubicBezTo>
                    <a:pt x="123" y="201"/>
                    <a:pt x="131" y="223"/>
                    <a:pt x="131" y="240"/>
                  </a:cubicBezTo>
                  <a:cubicBezTo>
                    <a:pt x="131" y="283"/>
                    <a:pt x="96" y="324"/>
                    <a:pt x="7" y="342"/>
                  </a:cubicBezTo>
                  <a:cubicBezTo>
                    <a:pt x="3" y="342"/>
                    <a:pt x="0" y="346"/>
                    <a:pt x="0" y="35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4" y="401"/>
                    <a:pt x="11" y="397"/>
                    <a:pt x="19" y="397"/>
                  </a:cubicBezTo>
                  <a:cubicBezTo>
                    <a:pt x="26" y="397"/>
                    <a:pt x="33" y="401"/>
                    <a:pt x="37" y="406"/>
                  </a:cubicBezTo>
                  <a:cubicBezTo>
                    <a:pt x="44" y="415"/>
                    <a:pt x="48" y="426"/>
                    <a:pt x="48" y="439"/>
                  </a:cubicBezTo>
                  <a:cubicBezTo>
                    <a:pt x="48" y="452"/>
                    <a:pt x="44" y="464"/>
                    <a:pt x="37" y="472"/>
                  </a:cubicBezTo>
                  <a:cubicBezTo>
                    <a:pt x="33" y="478"/>
                    <a:pt x="26" y="481"/>
                    <a:pt x="19" y="481"/>
                  </a:cubicBezTo>
                  <a:cubicBezTo>
                    <a:pt x="11" y="481"/>
                    <a:pt x="4" y="478"/>
                    <a:pt x="0" y="472"/>
                  </a:cubicBezTo>
                  <a:cubicBezTo>
                    <a:pt x="0" y="526"/>
                    <a:pt x="0" y="526"/>
                    <a:pt x="0" y="526"/>
                  </a:cubicBezTo>
                  <a:cubicBezTo>
                    <a:pt x="0" y="531"/>
                    <a:pt x="4" y="535"/>
                    <a:pt x="9" y="535"/>
                  </a:cubicBezTo>
                  <a:cubicBezTo>
                    <a:pt x="245" y="503"/>
                    <a:pt x="350" y="374"/>
                    <a:pt x="350" y="237"/>
                  </a:cubicBezTo>
                  <a:cubicBezTo>
                    <a:pt x="350" y="143"/>
                    <a:pt x="301" y="62"/>
                    <a:pt x="201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9" name="Google Shape;1009;p41"/>
          <p:cNvGrpSpPr/>
          <p:nvPr/>
        </p:nvGrpSpPr>
        <p:grpSpPr>
          <a:xfrm>
            <a:off x="7213443" y="2257509"/>
            <a:ext cx="189785" cy="445592"/>
            <a:chOff x="8011692" y="3184166"/>
            <a:chExt cx="306600" cy="719859"/>
          </a:xfrm>
        </p:grpSpPr>
        <p:sp>
          <p:nvSpPr>
            <p:cNvPr id="1010" name="Google Shape;1010;p41"/>
            <p:cNvSpPr/>
            <p:nvPr/>
          </p:nvSpPr>
          <p:spPr>
            <a:xfrm>
              <a:off x="8011692" y="3885096"/>
              <a:ext cx="306496" cy="18928"/>
            </a:xfrm>
            <a:custGeom>
              <a:rect b="b" l="l" r="r" t="t"/>
              <a:pathLst>
                <a:path extrusionOk="0" h="35" w="569">
                  <a:moveTo>
                    <a:pt x="569" y="13"/>
                  </a:moveTo>
                  <a:cubicBezTo>
                    <a:pt x="569" y="19"/>
                    <a:pt x="562" y="23"/>
                    <a:pt x="554" y="24"/>
                  </a:cubicBezTo>
                  <a:cubicBezTo>
                    <a:pt x="520" y="28"/>
                    <a:pt x="430" y="35"/>
                    <a:pt x="284" y="35"/>
                  </a:cubicBezTo>
                  <a:cubicBezTo>
                    <a:pt x="134" y="35"/>
                    <a:pt x="47" y="28"/>
                    <a:pt x="14" y="24"/>
                  </a:cubicBezTo>
                  <a:cubicBezTo>
                    <a:pt x="6" y="23"/>
                    <a:pt x="0" y="19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69" y="0"/>
                    <a:pt x="569" y="0"/>
                    <a:pt x="569" y="0"/>
                  </a:cubicBezTo>
                  <a:lnTo>
                    <a:pt x="569" y="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1" name="Google Shape;1011;p41"/>
            <p:cNvSpPr/>
            <p:nvPr/>
          </p:nvSpPr>
          <p:spPr>
            <a:xfrm>
              <a:off x="8011692" y="3184166"/>
              <a:ext cx="306496" cy="40025"/>
            </a:xfrm>
            <a:custGeom>
              <a:rect b="b" l="l" r="r" t="t"/>
              <a:pathLst>
                <a:path extrusionOk="0" h="74" w="569">
                  <a:moveTo>
                    <a:pt x="372" y="32"/>
                  </a:moveTo>
                  <a:cubicBezTo>
                    <a:pt x="372" y="24"/>
                    <a:pt x="372" y="24"/>
                    <a:pt x="372" y="24"/>
                  </a:cubicBezTo>
                  <a:cubicBezTo>
                    <a:pt x="372" y="14"/>
                    <a:pt x="360" y="6"/>
                    <a:pt x="345" y="4"/>
                  </a:cubicBezTo>
                  <a:cubicBezTo>
                    <a:pt x="325" y="2"/>
                    <a:pt x="316" y="0"/>
                    <a:pt x="287" y="0"/>
                  </a:cubicBezTo>
                  <a:cubicBezTo>
                    <a:pt x="255" y="0"/>
                    <a:pt x="247" y="2"/>
                    <a:pt x="228" y="4"/>
                  </a:cubicBezTo>
                  <a:cubicBezTo>
                    <a:pt x="212" y="5"/>
                    <a:pt x="201" y="14"/>
                    <a:pt x="201" y="24"/>
                  </a:cubicBezTo>
                  <a:cubicBezTo>
                    <a:pt x="201" y="32"/>
                    <a:pt x="201" y="32"/>
                    <a:pt x="201" y="32"/>
                  </a:cubicBezTo>
                  <a:cubicBezTo>
                    <a:pt x="201" y="36"/>
                    <a:pt x="195" y="40"/>
                    <a:pt x="188" y="41"/>
                  </a:cubicBezTo>
                  <a:cubicBezTo>
                    <a:pt x="108" y="43"/>
                    <a:pt x="36" y="48"/>
                    <a:pt x="13" y="50"/>
                  </a:cubicBezTo>
                  <a:cubicBezTo>
                    <a:pt x="6" y="51"/>
                    <a:pt x="0" y="55"/>
                    <a:pt x="0" y="6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569" y="74"/>
                    <a:pt x="569" y="74"/>
                    <a:pt x="569" y="74"/>
                  </a:cubicBezTo>
                  <a:cubicBezTo>
                    <a:pt x="569" y="60"/>
                    <a:pt x="569" y="60"/>
                    <a:pt x="569" y="60"/>
                  </a:cubicBezTo>
                  <a:cubicBezTo>
                    <a:pt x="569" y="55"/>
                    <a:pt x="563" y="51"/>
                    <a:pt x="555" y="50"/>
                  </a:cubicBezTo>
                  <a:cubicBezTo>
                    <a:pt x="533" y="47"/>
                    <a:pt x="464" y="43"/>
                    <a:pt x="385" y="41"/>
                  </a:cubicBezTo>
                  <a:cubicBezTo>
                    <a:pt x="378" y="40"/>
                    <a:pt x="372" y="36"/>
                    <a:pt x="372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2" name="Google Shape;1012;p41"/>
            <p:cNvSpPr txBox="1"/>
            <p:nvPr/>
          </p:nvSpPr>
          <p:spPr>
            <a:xfrm>
              <a:off x="8011692" y="3395332"/>
              <a:ext cx="306600" cy="1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41"/>
            <p:cNvSpPr txBox="1"/>
            <p:nvPr/>
          </p:nvSpPr>
          <p:spPr>
            <a:xfrm>
              <a:off x="8011692" y="3231683"/>
              <a:ext cx="306600" cy="15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41"/>
            <p:cNvSpPr txBox="1"/>
            <p:nvPr/>
          </p:nvSpPr>
          <p:spPr>
            <a:xfrm>
              <a:off x="8011692" y="3718293"/>
              <a:ext cx="306600" cy="159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41"/>
            <p:cNvSpPr txBox="1"/>
            <p:nvPr/>
          </p:nvSpPr>
          <p:spPr>
            <a:xfrm>
              <a:off x="8011692" y="3556812"/>
              <a:ext cx="306600" cy="1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6" name="Google Shape;1016;p41"/>
          <p:cNvGrpSpPr/>
          <p:nvPr/>
        </p:nvGrpSpPr>
        <p:grpSpPr>
          <a:xfrm>
            <a:off x="7648230" y="2257259"/>
            <a:ext cx="246199" cy="445516"/>
            <a:chOff x="4556125" y="630237"/>
            <a:chExt cx="3081338" cy="5568950"/>
          </a:xfrm>
        </p:grpSpPr>
        <p:sp>
          <p:nvSpPr>
            <p:cNvPr id="1017" name="Google Shape;1017;p41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1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1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1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1" name="Google Shape;1021;p41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2" name="Google Shape;1022;p41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3" name="Google Shape;1023;p41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4" name="Google Shape;1024;p41"/>
          <p:cNvGrpSpPr/>
          <p:nvPr/>
        </p:nvGrpSpPr>
        <p:grpSpPr>
          <a:xfrm>
            <a:off x="1829253" y="2257459"/>
            <a:ext cx="445768" cy="445697"/>
            <a:chOff x="1674084" y="3214987"/>
            <a:chExt cx="720142" cy="720027"/>
          </a:xfrm>
        </p:grpSpPr>
        <p:sp>
          <p:nvSpPr>
            <p:cNvPr id="1025" name="Google Shape;1025;p41"/>
            <p:cNvSpPr/>
            <p:nvPr/>
          </p:nvSpPr>
          <p:spPr>
            <a:xfrm>
              <a:off x="1674084" y="3354958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5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2"/>
                    <a:pt x="19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8" y="51"/>
                    <a:pt x="115" y="50"/>
                    <a:pt x="115" y="47"/>
                  </a:cubicBezTo>
                  <a:cubicBezTo>
                    <a:pt x="115" y="42"/>
                    <a:pt x="115" y="37"/>
                    <a:pt x="120" y="34"/>
                  </a:cubicBezTo>
                  <a:cubicBezTo>
                    <a:pt x="122" y="32"/>
                    <a:pt x="125" y="31"/>
                    <a:pt x="128" y="30"/>
                  </a:cubicBezTo>
                  <a:cubicBezTo>
                    <a:pt x="136" y="25"/>
                    <a:pt x="137" y="14"/>
                    <a:pt x="129" y="8"/>
                  </a:cubicBezTo>
                  <a:cubicBezTo>
                    <a:pt x="122" y="2"/>
                    <a:pt x="112" y="0"/>
                    <a:pt x="102" y="0"/>
                  </a:cubicBezTo>
                  <a:cubicBezTo>
                    <a:pt x="93" y="0"/>
                    <a:pt x="82" y="2"/>
                    <a:pt x="75" y="8"/>
                  </a:cubicBezTo>
                  <a:cubicBezTo>
                    <a:pt x="68" y="14"/>
                    <a:pt x="69" y="25"/>
                    <a:pt x="77" y="30"/>
                  </a:cubicBezTo>
                  <a:cubicBezTo>
                    <a:pt x="80" y="31"/>
                    <a:pt x="82" y="32"/>
                    <a:pt x="85" y="34"/>
                  </a:cubicBezTo>
                  <a:cubicBezTo>
                    <a:pt x="89" y="37"/>
                    <a:pt x="90" y="42"/>
                    <a:pt x="89" y="47"/>
                  </a:cubicBezTo>
                  <a:cubicBezTo>
                    <a:pt x="89" y="50"/>
                    <a:pt x="87" y="51"/>
                    <a:pt x="8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7" y="52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5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41"/>
            <p:cNvSpPr/>
            <p:nvPr/>
          </p:nvSpPr>
          <p:spPr>
            <a:xfrm>
              <a:off x="1674084" y="3534654"/>
              <a:ext cx="179880" cy="21352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6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3"/>
                    <a:pt x="190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4"/>
                  </a:cubicBezTo>
                  <a:cubicBezTo>
                    <a:pt x="122" y="33"/>
                    <a:pt x="125" y="31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1"/>
                    <a:pt x="82" y="33"/>
                    <a:pt x="85" y="34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6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7" name="Google Shape;1027;p41"/>
            <p:cNvSpPr/>
            <p:nvPr/>
          </p:nvSpPr>
          <p:spPr>
            <a:xfrm>
              <a:off x="1861110" y="3214987"/>
              <a:ext cx="212190" cy="179696"/>
            </a:xfrm>
            <a:custGeom>
              <a:rect b="b" l="l" r="r" t="t"/>
              <a:pathLst>
                <a:path extrusionOk="0" h="204" w="241">
                  <a:moveTo>
                    <a:pt x="20" y="57"/>
                  </a:moveTo>
                  <a:cubicBezTo>
                    <a:pt x="27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7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7" y="119"/>
                  </a:cubicBezTo>
                  <a:cubicBezTo>
                    <a:pt x="209" y="122"/>
                    <a:pt x="210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1" y="112"/>
                    <a:pt x="241" y="102"/>
                  </a:cubicBezTo>
                  <a:cubicBezTo>
                    <a:pt x="241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0" y="79"/>
                    <a:pt x="209" y="82"/>
                    <a:pt x="207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1028;p41"/>
            <p:cNvSpPr/>
            <p:nvPr/>
          </p:nvSpPr>
          <p:spPr>
            <a:xfrm>
              <a:off x="2040679" y="3214987"/>
              <a:ext cx="213433" cy="179696"/>
            </a:xfrm>
            <a:custGeom>
              <a:rect b="b" l="l" r="r" t="t"/>
              <a:pathLst>
                <a:path extrusionOk="0" h="204" w="242">
                  <a:moveTo>
                    <a:pt x="20" y="57"/>
                  </a:move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8" y="119"/>
                  </a:cubicBezTo>
                  <a:cubicBezTo>
                    <a:pt x="209" y="122"/>
                    <a:pt x="211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2" y="112"/>
                    <a:pt x="241" y="102"/>
                  </a:cubicBezTo>
                  <a:cubicBezTo>
                    <a:pt x="242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1" y="79"/>
                    <a:pt x="209" y="82"/>
                    <a:pt x="208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9" name="Google Shape;1029;p41"/>
            <p:cNvSpPr/>
            <p:nvPr/>
          </p:nvSpPr>
          <p:spPr>
            <a:xfrm>
              <a:off x="1674084" y="3714660"/>
              <a:ext cx="173666" cy="220353"/>
            </a:xfrm>
            <a:custGeom>
              <a:rect b="b" l="l" r="r" t="t"/>
              <a:pathLst>
                <a:path extrusionOk="0" h="250" w="197">
                  <a:moveTo>
                    <a:pt x="177" y="192"/>
                  </a:moveTo>
                  <a:cubicBezTo>
                    <a:pt x="169" y="192"/>
                    <a:pt x="162" y="189"/>
                    <a:pt x="157" y="183"/>
                  </a:cubicBezTo>
                  <a:cubicBezTo>
                    <a:pt x="150" y="174"/>
                    <a:pt x="146" y="161"/>
                    <a:pt x="146" y="147"/>
                  </a:cubicBezTo>
                  <a:cubicBezTo>
                    <a:pt x="146" y="134"/>
                    <a:pt x="150" y="121"/>
                    <a:pt x="157" y="112"/>
                  </a:cubicBezTo>
                  <a:cubicBezTo>
                    <a:pt x="162" y="106"/>
                    <a:pt x="169" y="103"/>
                    <a:pt x="177" y="103"/>
                  </a:cubicBezTo>
                  <a:cubicBezTo>
                    <a:pt x="185" y="103"/>
                    <a:pt x="192" y="106"/>
                    <a:pt x="197" y="113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197" y="59"/>
                    <a:pt x="191" y="53"/>
                    <a:pt x="18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5"/>
                  </a:cubicBezTo>
                  <a:cubicBezTo>
                    <a:pt x="122" y="33"/>
                    <a:pt x="125" y="32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2"/>
                    <a:pt x="82" y="33"/>
                    <a:pt x="85" y="35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3"/>
                    <a:pt x="7" y="250"/>
                    <a:pt x="15" y="25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191" y="250"/>
                    <a:pt x="197" y="243"/>
                    <a:pt x="197" y="235"/>
                  </a:cubicBezTo>
                  <a:cubicBezTo>
                    <a:pt x="197" y="182"/>
                    <a:pt x="197" y="182"/>
                    <a:pt x="197" y="182"/>
                  </a:cubicBezTo>
                  <a:cubicBezTo>
                    <a:pt x="192" y="189"/>
                    <a:pt x="185" y="192"/>
                    <a:pt x="177" y="192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0" name="Google Shape;1030;p41"/>
            <p:cNvSpPr/>
            <p:nvPr/>
          </p:nvSpPr>
          <p:spPr>
            <a:xfrm>
              <a:off x="1674084" y="3214987"/>
              <a:ext cx="219646" cy="173489"/>
            </a:xfrm>
            <a:custGeom>
              <a:rect b="b" l="l" r="r" t="t"/>
              <a:pathLst>
                <a:path extrusionOk="0" h="197" w="249">
                  <a:moveTo>
                    <a:pt x="57" y="177"/>
                  </a:moveTo>
                  <a:cubicBezTo>
                    <a:pt x="57" y="169"/>
                    <a:pt x="61" y="162"/>
                    <a:pt x="67" y="157"/>
                  </a:cubicBezTo>
                  <a:cubicBezTo>
                    <a:pt x="76" y="149"/>
                    <a:pt x="88" y="146"/>
                    <a:pt x="102" y="146"/>
                  </a:cubicBezTo>
                  <a:cubicBezTo>
                    <a:pt x="116" y="146"/>
                    <a:pt x="129" y="149"/>
                    <a:pt x="137" y="157"/>
                  </a:cubicBezTo>
                  <a:cubicBezTo>
                    <a:pt x="144" y="162"/>
                    <a:pt x="147" y="169"/>
                    <a:pt x="147" y="177"/>
                  </a:cubicBezTo>
                  <a:cubicBezTo>
                    <a:pt x="147" y="185"/>
                    <a:pt x="143" y="192"/>
                    <a:pt x="137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1" y="197"/>
                    <a:pt x="197" y="190"/>
                    <a:pt x="197" y="182"/>
                  </a:cubicBezTo>
                  <a:cubicBezTo>
                    <a:pt x="197" y="119"/>
                    <a:pt x="197" y="119"/>
                    <a:pt x="197" y="119"/>
                  </a:cubicBezTo>
                  <a:cubicBezTo>
                    <a:pt x="198" y="117"/>
                    <a:pt x="200" y="115"/>
                    <a:pt x="202" y="115"/>
                  </a:cubicBezTo>
                  <a:cubicBezTo>
                    <a:pt x="207" y="115"/>
                    <a:pt x="212" y="115"/>
                    <a:pt x="215" y="119"/>
                  </a:cubicBezTo>
                  <a:cubicBezTo>
                    <a:pt x="217" y="122"/>
                    <a:pt x="218" y="125"/>
                    <a:pt x="220" y="127"/>
                  </a:cubicBezTo>
                  <a:cubicBezTo>
                    <a:pt x="225" y="135"/>
                    <a:pt x="235" y="136"/>
                    <a:pt x="241" y="129"/>
                  </a:cubicBezTo>
                  <a:cubicBezTo>
                    <a:pt x="247" y="122"/>
                    <a:pt x="249" y="112"/>
                    <a:pt x="249" y="102"/>
                  </a:cubicBezTo>
                  <a:cubicBezTo>
                    <a:pt x="249" y="92"/>
                    <a:pt x="247" y="82"/>
                    <a:pt x="241" y="75"/>
                  </a:cubicBezTo>
                  <a:cubicBezTo>
                    <a:pt x="235" y="68"/>
                    <a:pt x="225" y="69"/>
                    <a:pt x="220" y="77"/>
                  </a:cubicBezTo>
                  <a:cubicBezTo>
                    <a:pt x="218" y="79"/>
                    <a:pt x="217" y="82"/>
                    <a:pt x="215" y="85"/>
                  </a:cubicBezTo>
                  <a:cubicBezTo>
                    <a:pt x="212" y="89"/>
                    <a:pt x="207" y="89"/>
                    <a:pt x="202" y="89"/>
                  </a:cubicBezTo>
                  <a:cubicBezTo>
                    <a:pt x="200" y="89"/>
                    <a:pt x="198" y="87"/>
                    <a:pt x="197" y="85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1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7" y="197"/>
                    <a:pt x="15" y="197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1" y="192"/>
                    <a:pt x="57" y="185"/>
                    <a:pt x="57" y="177"/>
                  </a:cubicBez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1" name="Google Shape;1031;p41"/>
            <p:cNvSpPr/>
            <p:nvPr/>
          </p:nvSpPr>
          <p:spPr>
            <a:xfrm>
              <a:off x="1995010" y="3754076"/>
              <a:ext cx="212501" cy="180938"/>
            </a:xfrm>
            <a:custGeom>
              <a:rect b="b" l="l" r="r" t="t"/>
              <a:pathLst>
                <a:path extrusionOk="0" h="205" w="241">
                  <a:moveTo>
                    <a:pt x="221" y="147"/>
                  </a:moveTo>
                  <a:cubicBezTo>
                    <a:pt x="214" y="147"/>
                    <a:pt x="206" y="144"/>
                    <a:pt x="201" y="138"/>
                  </a:cubicBezTo>
                  <a:cubicBezTo>
                    <a:pt x="194" y="129"/>
                    <a:pt x="190" y="116"/>
                    <a:pt x="190" y="102"/>
                  </a:cubicBezTo>
                  <a:cubicBezTo>
                    <a:pt x="190" y="89"/>
                    <a:pt x="194" y="76"/>
                    <a:pt x="201" y="67"/>
                  </a:cubicBezTo>
                  <a:cubicBezTo>
                    <a:pt x="206" y="61"/>
                    <a:pt x="214" y="58"/>
                    <a:pt x="221" y="58"/>
                  </a:cubicBezTo>
                  <a:cubicBezTo>
                    <a:pt x="229" y="58"/>
                    <a:pt x="236" y="61"/>
                    <a:pt x="241" y="6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7"/>
                    <a:pt x="235" y="0"/>
                    <a:pt x="22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8" y="0"/>
                    <a:pt x="52" y="7"/>
                    <a:pt x="52" y="1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7"/>
                    <a:pt x="49" y="89"/>
                    <a:pt x="46" y="90"/>
                  </a:cubicBezTo>
                  <a:cubicBezTo>
                    <a:pt x="41" y="90"/>
                    <a:pt x="37" y="90"/>
                    <a:pt x="34" y="85"/>
                  </a:cubicBezTo>
                  <a:cubicBezTo>
                    <a:pt x="32" y="83"/>
                    <a:pt x="31" y="80"/>
                    <a:pt x="29" y="77"/>
                  </a:cubicBezTo>
                  <a:cubicBezTo>
                    <a:pt x="24" y="69"/>
                    <a:pt x="14" y="68"/>
                    <a:pt x="8" y="75"/>
                  </a:cubicBezTo>
                  <a:cubicBezTo>
                    <a:pt x="2" y="83"/>
                    <a:pt x="0" y="93"/>
                    <a:pt x="0" y="102"/>
                  </a:cubicBezTo>
                  <a:cubicBezTo>
                    <a:pt x="0" y="112"/>
                    <a:pt x="2" y="122"/>
                    <a:pt x="8" y="129"/>
                  </a:cubicBezTo>
                  <a:cubicBezTo>
                    <a:pt x="14" y="137"/>
                    <a:pt x="24" y="136"/>
                    <a:pt x="29" y="128"/>
                  </a:cubicBezTo>
                  <a:cubicBezTo>
                    <a:pt x="31" y="125"/>
                    <a:pt x="32" y="122"/>
                    <a:pt x="34" y="120"/>
                  </a:cubicBezTo>
                  <a:cubicBezTo>
                    <a:pt x="37" y="115"/>
                    <a:pt x="41" y="115"/>
                    <a:pt x="46" y="115"/>
                  </a:cubicBezTo>
                  <a:cubicBezTo>
                    <a:pt x="49" y="115"/>
                    <a:pt x="51" y="118"/>
                    <a:pt x="52" y="12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8"/>
                    <a:pt x="58" y="205"/>
                    <a:pt x="67" y="205"/>
                  </a:cubicBezTo>
                  <a:cubicBezTo>
                    <a:pt x="227" y="205"/>
                    <a:pt x="227" y="205"/>
                    <a:pt x="227" y="205"/>
                  </a:cubicBezTo>
                  <a:cubicBezTo>
                    <a:pt x="235" y="205"/>
                    <a:pt x="241" y="198"/>
                    <a:pt x="241" y="190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36" y="144"/>
                    <a:pt x="229" y="147"/>
                    <a:pt x="221" y="147"/>
                  </a:cubicBezTo>
                  <a:close/>
                </a:path>
              </a:pathLst>
            </a:custGeom>
            <a:solidFill>
              <a:srgbClr val="3D85C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2" name="Google Shape;1032;p41"/>
            <p:cNvSpPr/>
            <p:nvPr/>
          </p:nvSpPr>
          <p:spPr>
            <a:xfrm>
              <a:off x="2220560" y="3214987"/>
              <a:ext cx="173666" cy="219422"/>
            </a:xfrm>
            <a:custGeom>
              <a:rect b="b" l="l" r="r" t="t"/>
              <a:pathLst>
                <a:path extrusionOk="0" h="249" w="197">
                  <a:moveTo>
                    <a:pt x="0" y="1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6" y="197"/>
                    <a:pt x="15" y="197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80" y="198"/>
                    <a:pt x="82" y="199"/>
                    <a:pt x="82" y="202"/>
                  </a:cubicBezTo>
                  <a:cubicBezTo>
                    <a:pt x="82" y="207"/>
                    <a:pt x="82" y="212"/>
                    <a:pt x="77" y="215"/>
                  </a:cubicBezTo>
                  <a:cubicBezTo>
                    <a:pt x="75" y="217"/>
                    <a:pt x="72" y="218"/>
                    <a:pt x="69" y="219"/>
                  </a:cubicBezTo>
                  <a:cubicBezTo>
                    <a:pt x="61" y="224"/>
                    <a:pt x="60" y="235"/>
                    <a:pt x="68" y="241"/>
                  </a:cubicBezTo>
                  <a:cubicBezTo>
                    <a:pt x="75" y="247"/>
                    <a:pt x="85" y="249"/>
                    <a:pt x="95" y="249"/>
                  </a:cubicBezTo>
                  <a:cubicBezTo>
                    <a:pt x="104" y="249"/>
                    <a:pt x="115" y="247"/>
                    <a:pt x="122" y="241"/>
                  </a:cubicBezTo>
                  <a:cubicBezTo>
                    <a:pt x="129" y="235"/>
                    <a:pt x="128" y="224"/>
                    <a:pt x="120" y="219"/>
                  </a:cubicBezTo>
                  <a:cubicBezTo>
                    <a:pt x="118" y="218"/>
                    <a:pt x="115" y="217"/>
                    <a:pt x="112" y="215"/>
                  </a:cubicBezTo>
                  <a:cubicBezTo>
                    <a:pt x="108" y="212"/>
                    <a:pt x="107" y="207"/>
                    <a:pt x="108" y="202"/>
                  </a:cubicBezTo>
                  <a:cubicBezTo>
                    <a:pt x="108" y="199"/>
                    <a:pt x="110" y="198"/>
                    <a:pt x="112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0" y="197"/>
                    <a:pt x="197" y="190"/>
                    <a:pt x="197" y="182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0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6"/>
                    <a:pt x="0" y="15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3" name="Google Shape;1033;p41"/>
            <p:cNvSpPr/>
            <p:nvPr/>
          </p:nvSpPr>
          <p:spPr>
            <a:xfrm>
              <a:off x="2214346" y="3400890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1"/>
                    <a:pt x="102" y="51"/>
                  </a:cubicBezTo>
                  <a:cubicBezTo>
                    <a:pt x="88" y="51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2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2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2"/>
                  </a:cubicBezTo>
                  <a:cubicBezTo>
                    <a:pt x="68" y="217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7"/>
                    <a:pt x="127" y="212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2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2"/>
                    <a:pt x="147" y="2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4" name="Google Shape;1034;p41"/>
            <p:cNvSpPr/>
            <p:nvPr/>
          </p:nvSpPr>
          <p:spPr>
            <a:xfrm>
              <a:off x="1814198" y="3754076"/>
              <a:ext cx="213433" cy="180938"/>
            </a:xfrm>
            <a:custGeom>
              <a:rect b="b" l="l" r="r" t="t"/>
              <a:pathLst>
                <a:path extrusionOk="0" h="205" w="242">
                  <a:moveTo>
                    <a:pt x="222" y="147"/>
                  </a:moveTo>
                  <a:cubicBezTo>
                    <a:pt x="214" y="147"/>
                    <a:pt x="207" y="144"/>
                    <a:pt x="202" y="138"/>
                  </a:cubicBezTo>
                  <a:cubicBezTo>
                    <a:pt x="195" y="129"/>
                    <a:pt x="191" y="116"/>
                    <a:pt x="191" y="102"/>
                  </a:cubicBezTo>
                  <a:cubicBezTo>
                    <a:pt x="191" y="89"/>
                    <a:pt x="195" y="76"/>
                    <a:pt x="202" y="67"/>
                  </a:cubicBezTo>
                  <a:cubicBezTo>
                    <a:pt x="207" y="61"/>
                    <a:pt x="214" y="58"/>
                    <a:pt x="222" y="58"/>
                  </a:cubicBezTo>
                  <a:cubicBezTo>
                    <a:pt x="230" y="58"/>
                    <a:pt x="237" y="61"/>
                    <a:pt x="242" y="68"/>
                  </a:cubicBezTo>
                  <a:cubicBezTo>
                    <a:pt x="242" y="15"/>
                    <a:pt x="242" y="15"/>
                    <a:pt x="242" y="15"/>
                  </a:cubicBezTo>
                  <a:cubicBezTo>
                    <a:pt x="242" y="7"/>
                    <a:pt x="236" y="0"/>
                    <a:pt x="22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3" y="7"/>
                    <a:pt x="53" y="1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2" y="87"/>
                    <a:pt x="50" y="89"/>
                    <a:pt x="47" y="90"/>
                  </a:cubicBezTo>
                  <a:cubicBezTo>
                    <a:pt x="42" y="90"/>
                    <a:pt x="38" y="90"/>
                    <a:pt x="34" y="85"/>
                  </a:cubicBezTo>
                  <a:cubicBezTo>
                    <a:pt x="33" y="83"/>
                    <a:pt x="32" y="80"/>
                    <a:pt x="30" y="77"/>
                  </a:cubicBezTo>
                  <a:cubicBezTo>
                    <a:pt x="25" y="69"/>
                    <a:pt x="15" y="68"/>
                    <a:pt x="9" y="75"/>
                  </a:cubicBezTo>
                  <a:cubicBezTo>
                    <a:pt x="3" y="83"/>
                    <a:pt x="0" y="93"/>
                    <a:pt x="1" y="102"/>
                  </a:cubicBezTo>
                  <a:cubicBezTo>
                    <a:pt x="0" y="112"/>
                    <a:pt x="3" y="122"/>
                    <a:pt x="9" y="129"/>
                  </a:cubicBezTo>
                  <a:cubicBezTo>
                    <a:pt x="15" y="137"/>
                    <a:pt x="25" y="136"/>
                    <a:pt x="30" y="128"/>
                  </a:cubicBezTo>
                  <a:cubicBezTo>
                    <a:pt x="32" y="125"/>
                    <a:pt x="33" y="122"/>
                    <a:pt x="34" y="120"/>
                  </a:cubicBezTo>
                  <a:cubicBezTo>
                    <a:pt x="38" y="115"/>
                    <a:pt x="42" y="115"/>
                    <a:pt x="47" y="115"/>
                  </a:cubicBezTo>
                  <a:cubicBezTo>
                    <a:pt x="50" y="115"/>
                    <a:pt x="52" y="118"/>
                    <a:pt x="53" y="120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3" y="198"/>
                    <a:pt x="59" y="205"/>
                    <a:pt x="67" y="205"/>
                  </a:cubicBezTo>
                  <a:cubicBezTo>
                    <a:pt x="228" y="205"/>
                    <a:pt x="228" y="205"/>
                    <a:pt x="228" y="205"/>
                  </a:cubicBezTo>
                  <a:cubicBezTo>
                    <a:pt x="236" y="205"/>
                    <a:pt x="242" y="198"/>
                    <a:pt x="242" y="190"/>
                  </a:cubicBezTo>
                  <a:cubicBezTo>
                    <a:pt x="242" y="137"/>
                    <a:pt x="242" y="137"/>
                    <a:pt x="242" y="137"/>
                  </a:cubicBezTo>
                  <a:cubicBezTo>
                    <a:pt x="237" y="144"/>
                    <a:pt x="230" y="147"/>
                    <a:pt x="222" y="147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5" name="Google Shape;1035;p41"/>
            <p:cNvSpPr/>
            <p:nvPr/>
          </p:nvSpPr>
          <p:spPr>
            <a:xfrm>
              <a:off x="2214346" y="3580587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2"/>
                    <a:pt x="102" y="51"/>
                  </a:cubicBezTo>
                  <a:cubicBezTo>
                    <a:pt x="88" y="52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3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3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3"/>
                  </a:cubicBezTo>
                  <a:cubicBezTo>
                    <a:pt x="68" y="218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8"/>
                    <a:pt x="127" y="213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3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3"/>
                    <a:pt x="147" y="2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41"/>
            <p:cNvSpPr/>
            <p:nvPr/>
          </p:nvSpPr>
          <p:spPr>
            <a:xfrm>
              <a:off x="2174890" y="3760283"/>
              <a:ext cx="219335" cy="174731"/>
            </a:xfrm>
            <a:custGeom>
              <a:rect b="b" l="l" r="r" t="t"/>
              <a:pathLst>
                <a:path extrusionOk="0" h="198" w="249">
                  <a:moveTo>
                    <a:pt x="192" y="21"/>
                  </a:moveTo>
                  <a:cubicBezTo>
                    <a:pt x="192" y="28"/>
                    <a:pt x="188" y="35"/>
                    <a:pt x="182" y="41"/>
                  </a:cubicBezTo>
                  <a:cubicBezTo>
                    <a:pt x="173" y="48"/>
                    <a:pt x="161" y="52"/>
                    <a:pt x="147" y="52"/>
                  </a:cubicBezTo>
                  <a:cubicBezTo>
                    <a:pt x="133" y="52"/>
                    <a:pt x="120" y="48"/>
                    <a:pt x="112" y="41"/>
                  </a:cubicBezTo>
                  <a:cubicBezTo>
                    <a:pt x="105" y="35"/>
                    <a:pt x="102" y="28"/>
                    <a:pt x="102" y="21"/>
                  </a:cubicBezTo>
                  <a:cubicBezTo>
                    <a:pt x="102" y="13"/>
                    <a:pt x="106" y="5"/>
                    <a:pt x="11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2" y="7"/>
                    <a:pt x="52" y="1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1" y="80"/>
                    <a:pt x="49" y="82"/>
                    <a:pt x="47" y="83"/>
                  </a:cubicBezTo>
                  <a:cubicBezTo>
                    <a:pt x="42" y="83"/>
                    <a:pt x="37" y="83"/>
                    <a:pt x="34" y="78"/>
                  </a:cubicBezTo>
                  <a:cubicBezTo>
                    <a:pt x="32" y="76"/>
                    <a:pt x="31" y="73"/>
                    <a:pt x="29" y="70"/>
                  </a:cubicBezTo>
                  <a:cubicBezTo>
                    <a:pt x="24" y="62"/>
                    <a:pt x="14" y="61"/>
                    <a:pt x="8" y="68"/>
                  </a:cubicBezTo>
                  <a:cubicBezTo>
                    <a:pt x="2" y="76"/>
                    <a:pt x="0" y="86"/>
                    <a:pt x="0" y="95"/>
                  </a:cubicBezTo>
                  <a:cubicBezTo>
                    <a:pt x="0" y="105"/>
                    <a:pt x="2" y="115"/>
                    <a:pt x="8" y="122"/>
                  </a:cubicBezTo>
                  <a:cubicBezTo>
                    <a:pt x="14" y="130"/>
                    <a:pt x="24" y="129"/>
                    <a:pt x="29" y="121"/>
                  </a:cubicBezTo>
                  <a:cubicBezTo>
                    <a:pt x="31" y="118"/>
                    <a:pt x="32" y="115"/>
                    <a:pt x="34" y="113"/>
                  </a:cubicBezTo>
                  <a:cubicBezTo>
                    <a:pt x="37" y="108"/>
                    <a:pt x="42" y="108"/>
                    <a:pt x="47" y="108"/>
                  </a:cubicBezTo>
                  <a:cubicBezTo>
                    <a:pt x="49" y="108"/>
                    <a:pt x="51" y="111"/>
                    <a:pt x="52" y="11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2" y="191"/>
                    <a:pt x="59" y="198"/>
                    <a:pt x="67" y="198"/>
                  </a:cubicBezTo>
                  <a:cubicBezTo>
                    <a:pt x="234" y="198"/>
                    <a:pt x="234" y="198"/>
                    <a:pt x="234" y="198"/>
                  </a:cubicBezTo>
                  <a:cubicBezTo>
                    <a:pt x="242" y="198"/>
                    <a:pt x="249" y="191"/>
                    <a:pt x="249" y="183"/>
                  </a:cubicBezTo>
                  <a:cubicBezTo>
                    <a:pt x="249" y="15"/>
                    <a:pt x="249" y="15"/>
                    <a:pt x="249" y="15"/>
                  </a:cubicBezTo>
                  <a:cubicBezTo>
                    <a:pt x="249" y="7"/>
                    <a:pt x="242" y="0"/>
                    <a:pt x="234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8" y="5"/>
                    <a:pt x="192" y="13"/>
                    <a:pt x="192" y="21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7" name="Google Shape;1037;p41"/>
          <p:cNvGrpSpPr/>
          <p:nvPr/>
        </p:nvGrpSpPr>
        <p:grpSpPr>
          <a:xfrm>
            <a:off x="1138094" y="2257421"/>
            <a:ext cx="445578" cy="445773"/>
            <a:chOff x="557511" y="3214925"/>
            <a:chExt cx="719836" cy="720150"/>
          </a:xfrm>
        </p:grpSpPr>
        <p:sp>
          <p:nvSpPr>
            <p:cNvPr id="1038" name="Google Shape;1038;p41"/>
            <p:cNvSpPr/>
            <p:nvPr/>
          </p:nvSpPr>
          <p:spPr>
            <a:xfrm>
              <a:off x="557511" y="3214925"/>
              <a:ext cx="434543" cy="347863"/>
            </a:xfrm>
            <a:custGeom>
              <a:rect b="b" l="l" r="r" t="t"/>
              <a:pathLst>
                <a:path extrusionOk="0" h="412" w="515">
                  <a:moveTo>
                    <a:pt x="159" y="412"/>
                  </a:moveTo>
                  <a:cubicBezTo>
                    <a:pt x="147" y="402"/>
                    <a:pt x="139" y="388"/>
                    <a:pt x="139" y="373"/>
                  </a:cubicBezTo>
                  <a:cubicBezTo>
                    <a:pt x="139" y="358"/>
                    <a:pt x="146" y="344"/>
                    <a:pt x="158" y="334"/>
                  </a:cubicBezTo>
                  <a:cubicBezTo>
                    <a:pt x="175" y="319"/>
                    <a:pt x="200" y="312"/>
                    <a:pt x="227" y="312"/>
                  </a:cubicBezTo>
                  <a:cubicBezTo>
                    <a:pt x="254" y="312"/>
                    <a:pt x="278" y="319"/>
                    <a:pt x="296" y="334"/>
                  </a:cubicBezTo>
                  <a:cubicBezTo>
                    <a:pt x="307" y="344"/>
                    <a:pt x="314" y="358"/>
                    <a:pt x="314" y="373"/>
                  </a:cubicBezTo>
                  <a:cubicBezTo>
                    <a:pt x="314" y="388"/>
                    <a:pt x="307" y="402"/>
                    <a:pt x="295" y="412"/>
                  </a:cubicBezTo>
                  <a:cubicBezTo>
                    <a:pt x="402" y="412"/>
                    <a:pt x="402" y="412"/>
                    <a:pt x="402" y="412"/>
                  </a:cubicBezTo>
                  <a:cubicBezTo>
                    <a:pt x="408" y="412"/>
                    <a:pt x="413" y="407"/>
                    <a:pt x="413" y="401"/>
                  </a:cubicBezTo>
                  <a:cubicBezTo>
                    <a:pt x="413" y="262"/>
                    <a:pt x="413" y="262"/>
                    <a:pt x="413" y="262"/>
                  </a:cubicBezTo>
                  <a:cubicBezTo>
                    <a:pt x="414" y="258"/>
                    <a:pt x="418" y="253"/>
                    <a:pt x="423" y="253"/>
                  </a:cubicBezTo>
                  <a:cubicBezTo>
                    <a:pt x="433" y="253"/>
                    <a:pt x="442" y="253"/>
                    <a:pt x="448" y="262"/>
                  </a:cubicBezTo>
                  <a:cubicBezTo>
                    <a:pt x="452" y="267"/>
                    <a:pt x="454" y="272"/>
                    <a:pt x="457" y="277"/>
                  </a:cubicBezTo>
                  <a:cubicBezTo>
                    <a:pt x="467" y="293"/>
                    <a:pt x="487" y="294"/>
                    <a:pt x="499" y="280"/>
                  </a:cubicBezTo>
                  <a:cubicBezTo>
                    <a:pt x="510" y="266"/>
                    <a:pt x="515" y="246"/>
                    <a:pt x="514" y="228"/>
                  </a:cubicBezTo>
                  <a:cubicBezTo>
                    <a:pt x="515" y="210"/>
                    <a:pt x="510" y="190"/>
                    <a:pt x="499" y="176"/>
                  </a:cubicBezTo>
                  <a:cubicBezTo>
                    <a:pt x="487" y="161"/>
                    <a:pt x="467" y="162"/>
                    <a:pt x="457" y="178"/>
                  </a:cubicBezTo>
                  <a:cubicBezTo>
                    <a:pt x="454" y="183"/>
                    <a:pt x="452" y="189"/>
                    <a:pt x="448" y="194"/>
                  </a:cubicBezTo>
                  <a:cubicBezTo>
                    <a:pt x="442" y="203"/>
                    <a:pt x="433" y="203"/>
                    <a:pt x="423" y="203"/>
                  </a:cubicBezTo>
                  <a:cubicBezTo>
                    <a:pt x="418" y="202"/>
                    <a:pt x="414" y="198"/>
                    <a:pt x="413" y="194"/>
                  </a:cubicBezTo>
                  <a:cubicBezTo>
                    <a:pt x="413" y="12"/>
                    <a:pt x="413" y="12"/>
                    <a:pt x="413" y="12"/>
                  </a:cubicBezTo>
                  <a:cubicBezTo>
                    <a:pt x="413" y="5"/>
                    <a:pt x="408" y="0"/>
                    <a:pt x="40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07"/>
                    <a:pt x="5" y="412"/>
                    <a:pt x="11" y="412"/>
                  </a:cubicBezTo>
                  <a:lnTo>
                    <a:pt x="159" y="4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41"/>
            <p:cNvSpPr/>
            <p:nvPr/>
          </p:nvSpPr>
          <p:spPr>
            <a:xfrm>
              <a:off x="929646" y="3214925"/>
              <a:ext cx="347700" cy="434664"/>
            </a:xfrm>
            <a:custGeom>
              <a:rect b="b" l="l" r="r" t="t"/>
              <a:pathLst>
                <a:path extrusionOk="0" h="515" w="412">
                  <a:moveTo>
                    <a:pt x="0" y="160"/>
                  </a:moveTo>
                  <a:cubicBezTo>
                    <a:pt x="10" y="148"/>
                    <a:pt x="24" y="140"/>
                    <a:pt x="39" y="140"/>
                  </a:cubicBezTo>
                  <a:cubicBezTo>
                    <a:pt x="54" y="140"/>
                    <a:pt x="68" y="147"/>
                    <a:pt x="78" y="159"/>
                  </a:cubicBezTo>
                  <a:cubicBezTo>
                    <a:pt x="93" y="176"/>
                    <a:pt x="100" y="201"/>
                    <a:pt x="100" y="228"/>
                  </a:cubicBezTo>
                  <a:cubicBezTo>
                    <a:pt x="100" y="255"/>
                    <a:pt x="93" y="279"/>
                    <a:pt x="78" y="296"/>
                  </a:cubicBezTo>
                  <a:cubicBezTo>
                    <a:pt x="68" y="308"/>
                    <a:pt x="54" y="315"/>
                    <a:pt x="39" y="315"/>
                  </a:cubicBezTo>
                  <a:cubicBezTo>
                    <a:pt x="24" y="315"/>
                    <a:pt x="10" y="308"/>
                    <a:pt x="0" y="2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09"/>
                    <a:pt x="5" y="414"/>
                    <a:pt x="11" y="414"/>
                  </a:cubicBezTo>
                  <a:cubicBezTo>
                    <a:pt x="150" y="414"/>
                    <a:pt x="150" y="414"/>
                    <a:pt x="150" y="414"/>
                  </a:cubicBezTo>
                  <a:cubicBezTo>
                    <a:pt x="154" y="415"/>
                    <a:pt x="159" y="419"/>
                    <a:pt x="159" y="424"/>
                  </a:cubicBezTo>
                  <a:cubicBezTo>
                    <a:pt x="159" y="434"/>
                    <a:pt x="159" y="443"/>
                    <a:pt x="150" y="449"/>
                  </a:cubicBezTo>
                  <a:cubicBezTo>
                    <a:pt x="145" y="452"/>
                    <a:pt x="140" y="455"/>
                    <a:pt x="135" y="458"/>
                  </a:cubicBezTo>
                  <a:cubicBezTo>
                    <a:pt x="119" y="468"/>
                    <a:pt x="118" y="488"/>
                    <a:pt x="132" y="500"/>
                  </a:cubicBezTo>
                  <a:cubicBezTo>
                    <a:pt x="146" y="511"/>
                    <a:pt x="166" y="515"/>
                    <a:pt x="184" y="515"/>
                  </a:cubicBezTo>
                  <a:cubicBezTo>
                    <a:pt x="202" y="515"/>
                    <a:pt x="222" y="511"/>
                    <a:pt x="236" y="500"/>
                  </a:cubicBezTo>
                  <a:cubicBezTo>
                    <a:pt x="251" y="488"/>
                    <a:pt x="250" y="468"/>
                    <a:pt x="234" y="458"/>
                  </a:cubicBezTo>
                  <a:cubicBezTo>
                    <a:pt x="229" y="455"/>
                    <a:pt x="223" y="452"/>
                    <a:pt x="218" y="449"/>
                  </a:cubicBezTo>
                  <a:cubicBezTo>
                    <a:pt x="209" y="443"/>
                    <a:pt x="209" y="434"/>
                    <a:pt x="209" y="424"/>
                  </a:cubicBezTo>
                  <a:cubicBezTo>
                    <a:pt x="210" y="419"/>
                    <a:pt x="214" y="415"/>
                    <a:pt x="218" y="414"/>
                  </a:cubicBezTo>
                  <a:cubicBezTo>
                    <a:pt x="400" y="414"/>
                    <a:pt x="400" y="414"/>
                    <a:pt x="400" y="414"/>
                  </a:cubicBezTo>
                  <a:cubicBezTo>
                    <a:pt x="407" y="414"/>
                    <a:pt x="412" y="409"/>
                    <a:pt x="412" y="402"/>
                  </a:cubicBezTo>
                  <a:cubicBezTo>
                    <a:pt x="412" y="12"/>
                    <a:pt x="412" y="12"/>
                    <a:pt x="412" y="12"/>
                  </a:cubicBezTo>
                  <a:cubicBezTo>
                    <a:pt x="412" y="5"/>
                    <a:pt x="407" y="0"/>
                    <a:pt x="40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0" name="Google Shape;1040;p41"/>
            <p:cNvSpPr/>
            <p:nvPr/>
          </p:nvSpPr>
          <p:spPr>
            <a:xfrm>
              <a:off x="557511" y="3500411"/>
              <a:ext cx="347040" cy="434664"/>
            </a:xfrm>
            <a:custGeom>
              <a:rect b="b" l="l" r="r" t="t"/>
              <a:pathLst>
                <a:path extrusionOk="0" h="515" w="411">
                  <a:moveTo>
                    <a:pt x="411" y="356"/>
                  </a:moveTo>
                  <a:cubicBezTo>
                    <a:pt x="401" y="368"/>
                    <a:pt x="387" y="376"/>
                    <a:pt x="372" y="376"/>
                  </a:cubicBezTo>
                  <a:cubicBezTo>
                    <a:pt x="357" y="376"/>
                    <a:pt x="343" y="369"/>
                    <a:pt x="333" y="357"/>
                  </a:cubicBezTo>
                  <a:cubicBezTo>
                    <a:pt x="318" y="340"/>
                    <a:pt x="311" y="315"/>
                    <a:pt x="311" y="288"/>
                  </a:cubicBezTo>
                  <a:cubicBezTo>
                    <a:pt x="311" y="261"/>
                    <a:pt x="318" y="237"/>
                    <a:pt x="333" y="219"/>
                  </a:cubicBezTo>
                  <a:cubicBezTo>
                    <a:pt x="343" y="207"/>
                    <a:pt x="357" y="201"/>
                    <a:pt x="372" y="201"/>
                  </a:cubicBezTo>
                  <a:cubicBezTo>
                    <a:pt x="387" y="201"/>
                    <a:pt x="401" y="208"/>
                    <a:pt x="411" y="220"/>
                  </a:cubicBezTo>
                  <a:cubicBezTo>
                    <a:pt x="411" y="113"/>
                    <a:pt x="411" y="113"/>
                    <a:pt x="411" y="113"/>
                  </a:cubicBezTo>
                  <a:cubicBezTo>
                    <a:pt x="411" y="107"/>
                    <a:pt x="406" y="102"/>
                    <a:pt x="400" y="102"/>
                  </a:cubicBezTo>
                  <a:cubicBezTo>
                    <a:pt x="261" y="102"/>
                    <a:pt x="261" y="102"/>
                    <a:pt x="261" y="102"/>
                  </a:cubicBezTo>
                  <a:cubicBezTo>
                    <a:pt x="257" y="100"/>
                    <a:pt x="252" y="97"/>
                    <a:pt x="252" y="92"/>
                  </a:cubicBezTo>
                  <a:cubicBezTo>
                    <a:pt x="252" y="82"/>
                    <a:pt x="252" y="73"/>
                    <a:pt x="261" y="67"/>
                  </a:cubicBezTo>
                  <a:cubicBezTo>
                    <a:pt x="266" y="63"/>
                    <a:pt x="271" y="61"/>
                    <a:pt x="276" y="58"/>
                  </a:cubicBezTo>
                  <a:cubicBezTo>
                    <a:pt x="293" y="48"/>
                    <a:pt x="294" y="28"/>
                    <a:pt x="279" y="16"/>
                  </a:cubicBezTo>
                  <a:cubicBezTo>
                    <a:pt x="265" y="5"/>
                    <a:pt x="245" y="0"/>
                    <a:pt x="227" y="1"/>
                  </a:cubicBezTo>
                  <a:cubicBezTo>
                    <a:pt x="209" y="0"/>
                    <a:pt x="189" y="5"/>
                    <a:pt x="175" y="16"/>
                  </a:cubicBezTo>
                  <a:cubicBezTo>
                    <a:pt x="160" y="28"/>
                    <a:pt x="161" y="48"/>
                    <a:pt x="177" y="58"/>
                  </a:cubicBezTo>
                  <a:cubicBezTo>
                    <a:pt x="182" y="61"/>
                    <a:pt x="188" y="63"/>
                    <a:pt x="193" y="67"/>
                  </a:cubicBezTo>
                  <a:cubicBezTo>
                    <a:pt x="202" y="73"/>
                    <a:pt x="202" y="82"/>
                    <a:pt x="202" y="92"/>
                  </a:cubicBezTo>
                  <a:cubicBezTo>
                    <a:pt x="201" y="97"/>
                    <a:pt x="197" y="100"/>
                    <a:pt x="193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5" y="102"/>
                    <a:pt x="0" y="107"/>
                    <a:pt x="0" y="113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0" y="510"/>
                    <a:pt x="5" y="515"/>
                    <a:pt x="11" y="515"/>
                  </a:cubicBezTo>
                  <a:cubicBezTo>
                    <a:pt x="400" y="515"/>
                    <a:pt x="400" y="515"/>
                    <a:pt x="400" y="515"/>
                  </a:cubicBezTo>
                  <a:cubicBezTo>
                    <a:pt x="406" y="515"/>
                    <a:pt x="411" y="510"/>
                    <a:pt x="411" y="504"/>
                  </a:cubicBezTo>
                  <a:lnTo>
                    <a:pt x="411" y="3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1" name="Google Shape;1041;p41"/>
            <p:cNvSpPr/>
            <p:nvPr/>
          </p:nvSpPr>
          <p:spPr>
            <a:xfrm>
              <a:off x="842804" y="3588202"/>
              <a:ext cx="434543" cy="346873"/>
            </a:xfrm>
            <a:custGeom>
              <a:rect b="b" l="l" r="r" t="t"/>
              <a:pathLst>
                <a:path extrusionOk="0" h="411" w="515">
                  <a:moveTo>
                    <a:pt x="355" y="0"/>
                  </a:moveTo>
                  <a:cubicBezTo>
                    <a:pt x="367" y="10"/>
                    <a:pt x="375" y="24"/>
                    <a:pt x="375" y="39"/>
                  </a:cubicBezTo>
                  <a:cubicBezTo>
                    <a:pt x="375" y="54"/>
                    <a:pt x="368" y="68"/>
                    <a:pt x="356" y="78"/>
                  </a:cubicBezTo>
                  <a:cubicBezTo>
                    <a:pt x="339" y="93"/>
                    <a:pt x="314" y="100"/>
                    <a:pt x="287" y="100"/>
                  </a:cubicBezTo>
                  <a:cubicBezTo>
                    <a:pt x="260" y="100"/>
                    <a:pt x="236" y="93"/>
                    <a:pt x="219" y="78"/>
                  </a:cubicBezTo>
                  <a:cubicBezTo>
                    <a:pt x="207" y="68"/>
                    <a:pt x="200" y="54"/>
                    <a:pt x="200" y="39"/>
                  </a:cubicBezTo>
                  <a:cubicBezTo>
                    <a:pt x="200" y="24"/>
                    <a:pt x="207" y="10"/>
                    <a:pt x="21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6" y="0"/>
                    <a:pt x="101" y="5"/>
                    <a:pt x="101" y="11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0" y="154"/>
                    <a:pt x="96" y="159"/>
                    <a:pt x="91" y="159"/>
                  </a:cubicBezTo>
                  <a:cubicBezTo>
                    <a:pt x="81" y="159"/>
                    <a:pt x="72" y="159"/>
                    <a:pt x="66" y="150"/>
                  </a:cubicBezTo>
                  <a:cubicBezTo>
                    <a:pt x="63" y="145"/>
                    <a:pt x="60" y="140"/>
                    <a:pt x="57" y="135"/>
                  </a:cubicBezTo>
                  <a:cubicBezTo>
                    <a:pt x="47" y="118"/>
                    <a:pt x="27" y="117"/>
                    <a:pt x="15" y="132"/>
                  </a:cubicBezTo>
                  <a:cubicBezTo>
                    <a:pt x="4" y="146"/>
                    <a:pt x="0" y="166"/>
                    <a:pt x="0" y="184"/>
                  </a:cubicBezTo>
                  <a:cubicBezTo>
                    <a:pt x="0" y="202"/>
                    <a:pt x="4" y="222"/>
                    <a:pt x="15" y="236"/>
                  </a:cubicBezTo>
                  <a:cubicBezTo>
                    <a:pt x="27" y="251"/>
                    <a:pt x="47" y="250"/>
                    <a:pt x="57" y="234"/>
                  </a:cubicBezTo>
                  <a:cubicBezTo>
                    <a:pt x="60" y="229"/>
                    <a:pt x="63" y="223"/>
                    <a:pt x="66" y="218"/>
                  </a:cubicBezTo>
                  <a:cubicBezTo>
                    <a:pt x="72" y="209"/>
                    <a:pt x="81" y="209"/>
                    <a:pt x="91" y="209"/>
                  </a:cubicBezTo>
                  <a:cubicBezTo>
                    <a:pt x="96" y="210"/>
                    <a:pt x="100" y="214"/>
                    <a:pt x="101" y="218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1" y="406"/>
                    <a:pt x="106" y="411"/>
                    <a:pt x="113" y="411"/>
                  </a:cubicBezTo>
                  <a:cubicBezTo>
                    <a:pt x="503" y="411"/>
                    <a:pt x="503" y="411"/>
                    <a:pt x="503" y="411"/>
                  </a:cubicBezTo>
                  <a:cubicBezTo>
                    <a:pt x="510" y="411"/>
                    <a:pt x="515" y="406"/>
                    <a:pt x="515" y="400"/>
                  </a:cubicBezTo>
                  <a:cubicBezTo>
                    <a:pt x="515" y="11"/>
                    <a:pt x="515" y="11"/>
                    <a:pt x="515" y="11"/>
                  </a:cubicBezTo>
                  <a:cubicBezTo>
                    <a:pt x="515" y="5"/>
                    <a:pt x="510" y="0"/>
                    <a:pt x="503" y="0"/>
                  </a:cubicBez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2" name="Google Shape;1042;p41"/>
          <p:cNvGrpSpPr/>
          <p:nvPr/>
        </p:nvGrpSpPr>
        <p:grpSpPr>
          <a:xfrm>
            <a:off x="1081977" y="3693756"/>
            <a:ext cx="445905" cy="400522"/>
            <a:chOff x="1147762" y="1131887"/>
            <a:chExt cx="5137150" cy="4619626"/>
          </a:xfrm>
        </p:grpSpPr>
        <p:sp>
          <p:nvSpPr>
            <p:cNvPr id="1043" name="Google Shape;1043;p41"/>
            <p:cNvSpPr/>
            <p:nvPr/>
          </p:nvSpPr>
          <p:spPr>
            <a:xfrm>
              <a:off x="1147762" y="2425700"/>
              <a:ext cx="2505075" cy="3325813"/>
            </a:xfrm>
            <a:custGeom>
              <a:rect b="b" l="l" r="r" t="t"/>
              <a:pathLst>
                <a:path extrusionOk="0" h="751" w="566">
                  <a:moveTo>
                    <a:pt x="62" y="403"/>
                  </a:moveTo>
                  <a:cubicBezTo>
                    <a:pt x="9" y="496"/>
                    <a:pt x="0" y="584"/>
                    <a:pt x="37" y="649"/>
                  </a:cubicBezTo>
                  <a:cubicBezTo>
                    <a:pt x="75" y="715"/>
                    <a:pt x="155" y="751"/>
                    <a:pt x="263" y="751"/>
                  </a:cubicBezTo>
                  <a:cubicBezTo>
                    <a:pt x="449" y="751"/>
                    <a:pt x="449" y="751"/>
                    <a:pt x="449" y="751"/>
                  </a:cubicBezTo>
                  <a:cubicBezTo>
                    <a:pt x="413" y="733"/>
                    <a:pt x="375" y="705"/>
                    <a:pt x="351" y="658"/>
                  </a:cubicBezTo>
                  <a:cubicBezTo>
                    <a:pt x="303" y="564"/>
                    <a:pt x="352" y="480"/>
                    <a:pt x="355" y="476"/>
                  </a:cubicBezTo>
                  <a:cubicBezTo>
                    <a:pt x="370" y="450"/>
                    <a:pt x="370" y="450"/>
                    <a:pt x="370" y="450"/>
                  </a:cubicBezTo>
                  <a:cubicBezTo>
                    <a:pt x="566" y="111"/>
                    <a:pt x="566" y="111"/>
                    <a:pt x="566" y="111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0" y="85"/>
                    <a:pt x="487" y="0"/>
                    <a:pt x="398" y="0"/>
                  </a:cubicBezTo>
                  <a:cubicBezTo>
                    <a:pt x="310" y="0"/>
                    <a:pt x="265" y="55"/>
                    <a:pt x="249" y="79"/>
                  </a:cubicBezTo>
                  <a:lnTo>
                    <a:pt x="62" y="40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41"/>
            <p:cNvSpPr/>
            <p:nvPr/>
          </p:nvSpPr>
          <p:spPr>
            <a:xfrm>
              <a:off x="2617787" y="3519487"/>
              <a:ext cx="3667125" cy="2232024"/>
            </a:xfrm>
            <a:custGeom>
              <a:rect b="b" l="l" r="r" t="t"/>
              <a:pathLst>
                <a:path extrusionOk="0" h="504" w="829">
                  <a:moveTo>
                    <a:pt x="766" y="156"/>
                  </a:moveTo>
                  <a:cubicBezTo>
                    <a:pt x="676" y="0"/>
                    <a:pt x="676" y="0"/>
                    <a:pt x="676" y="0"/>
                  </a:cubicBezTo>
                  <a:cubicBezTo>
                    <a:pt x="680" y="40"/>
                    <a:pt x="676" y="87"/>
                    <a:pt x="651" y="131"/>
                  </a:cubicBezTo>
                  <a:cubicBezTo>
                    <a:pt x="600" y="220"/>
                    <a:pt x="492" y="222"/>
                    <a:pt x="479" y="222"/>
                  </a:cubicBezTo>
                  <a:cubicBezTo>
                    <a:pt x="479" y="222"/>
                    <a:pt x="479" y="222"/>
                    <a:pt x="479" y="222"/>
                  </a:cubicBezTo>
                  <a:cubicBezTo>
                    <a:pt x="448" y="222"/>
                    <a:pt x="448" y="222"/>
                    <a:pt x="448" y="222"/>
                  </a:cubicBezTo>
                  <a:cubicBezTo>
                    <a:pt x="57" y="222"/>
                    <a:pt x="57" y="222"/>
                    <a:pt x="57" y="22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3" y="246"/>
                    <a:pt x="0" y="318"/>
                    <a:pt x="42" y="399"/>
                  </a:cubicBezTo>
                  <a:cubicBezTo>
                    <a:pt x="91" y="495"/>
                    <a:pt x="209" y="503"/>
                    <a:pt x="216" y="504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674" y="504"/>
                    <a:pt x="754" y="468"/>
                    <a:pt x="792" y="402"/>
                  </a:cubicBezTo>
                  <a:cubicBezTo>
                    <a:pt x="829" y="337"/>
                    <a:pt x="820" y="249"/>
                    <a:pt x="766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5" name="Google Shape;1045;p41"/>
            <p:cNvSpPr/>
            <p:nvPr/>
          </p:nvSpPr>
          <p:spPr>
            <a:xfrm>
              <a:off x="2449512" y="1131887"/>
              <a:ext cx="3167061" cy="3259137"/>
            </a:xfrm>
            <a:custGeom>
              <a:rect b="b" l="l" r="r" t="t"/>
              <a:pathLst>
                <a:path extrusionOk="0" h="736" w="716">
                  <a:moveTo>
                    <a:pt x="487" y="145"/>
                  </a:moveTo>
                  <a:cubicBezTo>
                    <a:pt x="433" y="52"/>
                    <a:pt x="362" y="0"/>
                    <a:pt x="286" y="0"/>
                  </a:cubicBezTo>
                  <a:cubicBezTo>
                    <a:pt x="211" y="0"/>
                    <a:pt x="140" y="52"/>
                    <a:pt x="86" y="145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7" y="278"/>
                    <a:pt x="61" y="266"/>
                    <a:pt x="104" y="266"/>
                  </a:cubicBezTo>
                  <a:cubicBezTo>
                    <a:pt x="210" y="266"/>
                    <a:pt x="279" y="365"/>
                    <a:pt x="282" y="370"/>
                  </a:cubicBezTo>
                  <a:cubicBezTo>
                    <a:pt x="283" y="371"/>
                    <a:pt x="283" y="371"/>
                    <a:pt x="283" y="371"/>
                  </a:cubicBezTo>
                  <a:cubicBezTo>
                    <a:pt x="293" y="390"/>
                    <a:pt x="293" y="390"/>
                    <a:pt x="293" y="390"/>
                  </a:cubicBezTo>
                  <a:cubicBezTo>
                    <a:pt x="298" y="397"/>
                    <a:pt x="298" y="397"/>
                    <a:pt x="298" y="397"/>
                  </a:cubicBezTo>
                  <a:cubicBezTo>
                    <a:pt x="493" y="736"/>
                    <a:pt x="493" y="736"/>
                    <a:pt x="493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22" y="736"/>
                    <a:pt x="622" y="735"/>
                    <a:pt x="667" y="657"/>
                  </a:cubicBezTo>
                  <a:cubicBezTo>
                    <a:pt x="716" y="573"/>
                    <a:pt x="672" y="467"/>
                    <a:pt x="668" y="459"/>
                  </a:cubicBezTo>
                  <a:lnTo>
                    <a:pt x="487" y="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6" name="Google Shape;1046;p41"/>
          <p:cNvGrpSpPr/>
          <p:nvPr/>
        </p:nvGrpSpPr>
        <p:grpSpPr>
          <a:xfrm>
            <a:off x="1879306" y="3687410"/>
            <a:ext cx="445901" cy="413282"/>
            <a:chOff x="1570037" y="1341437"/>
            <a:chExt cx="4943475" cy="4576762"/>
          </a:xfrm>
        </p:grpSpPr>
        <p:sp>
          <p:nvSpPr>
            <p:cNvPr id="1047" name="Google Shape;1047;p41"/>
            <p:cNvSpPr/>
            <p:nvPr/>
          </p:nvSpPr>
          <p:spPr>
            <a:xfrm>
              <a:off x="4814887" y="3284537"/>
              <a:ext cx="1673225" cy="1187450"/>
            </a:xfrm>
            <a:custGeom>
              <a:rect b="b" l="l" r="r" t="t"/>
              <a:pathLst>
                <a:path extrusionOk="0" h="270" w="381">
                  <a:moveTo>
                    <a:pt x="295" y="270"/>
                  </a:moveTo>
                  <a:cubicBezTo>
                    <a:pt x="336" y="270"/>
                    <a:pt x="381" y="237"/>
                    <a:pt x="360" y="184"/>
                  </a:cubicBezTo>
                  <a:cubicBezTo>
                    <a:pt x="360" y="184"/>
                    <a:pt x="360" y="184"/>
                    <a:pt x="360" y="18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6" y="142"/>
                    <a:pt x="6" y="142"/>
                    <a:pt x="6" y="142"/>
                  </a:cubicBezTo>
                  <a:cubicBezTo>
                    <a:pt x="80" y="270"/>
                    <a:pt x="80" y="270"/>
                    <a:pt x="80" y="270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0" y="270"/>
                    <a:pt x="0" y="270"/>
                  </a:cubicBezTo>
                  <a:lnTo>
                    <a:pt x="295" y="27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41"/>
            <p:cNvSpPr/>
            <p:nvPr/>
          </p:nvSpPr>
          <p:spPr>
            <a:xfrm>
              <a:off x="2355850" y="4164012"/>
              <a:ext cx="1208087" cy="1560512"/>
            </a:xfrm>
            <a:custGeom>
              <a:rect b="b" l="l" r="r" t="t"/>
              <a:pathLst>
                <a:path extrusionOk="0" h="355" w="275">
                  <a:moveTo>
                    <a:pt x="275" y="70"/>
                  </a:moveTo>
                  <a:cubicBezTo>
                    <a:pt x="128" y="70"/>
                    <a:pt x="128" y="70"/>
                    <a:pt x="128" y="7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" y="256"/>
                    <a:pt x="20" y="256"/>
                    <a:pt x="20" y="256"/>
                  </a:cubicBezTo>
                  <a:cubicBezTo>
                    <a:pt x="0" y="291"/>
                    <a:pt x="5" y="346"/>
                    <a:pt x="62" y="354"/>
                  </a:cubicBezTo>
                  <a:cubicBezTo>
                    <a:pt x="62" y="355"/>
                    <a:pt x="62" y="355"/>
                    <a:pt x="62" y="355"/>
                  </a:cubicBezTo>
                  <a:cubicBezTo>
                    <a:pt x="275" y="355"/>
                    <a:pt x="275" y="355"/>
                    <a:pt x="275" y="355"/>
                  </a:cubicBezTo>
                  <a:lnTo>
                    <a:pt x="275" y="70"/>
                  </a:ln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9" name="Google Shape;1049;p41"/>
            <p:cNvSpPr/>
            <p:nvPr/>
          </p:nvSpPr>
          <p:spPr>
            <a:xfrm>
              <a:off x="2636837" y="1443037"/>
              <a:ext cx="1581150" cy="1635125"/>
            </a:xfrm>
            <a:custGeom>
              <a:rect b="b" l="l" r="r" t="t"/>
              <a:pathLst>
                <a:path extrusionOk="0" h="372" w="360">
                  <a:moveTo>
                    <a:pt x="213" y="58"/>
                  </a:moveTo>
                  <a:cubicBezTo>
                    <a:pt x="192" y="23"/>
                    <a:pt x="142" y="0"/>
                    <a:pt x="106" y="45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7" y="372"/>
                    <a:pt x="247" y="372"/>
                    <a:pt x="247" y="372"/>
                  </a:cubicBezTo>
                  <a:cubicBezTo>
                    <a:pt x="320" y="246"/>
                    <a:pt x="320" y="246"/>
                    <a:pt x="320" y="246"/>
                  </a:cubicBezTo>
                  <a:cubicBezTo>
                    <a:pt x="360" y="314"/>
                    <a:pt x="360" y="314"/>
                    <a:pt x="360" y="314"/>
                  </a:cubicBezTo>
                  <a:cubicBezTo>
                    <a:pt x="360" y="314"/>
                    <a:pt x="360" y="314"/>
                    <a:pt x="360" y="314"/>
                  </a:cubicBezTo>
                  <a:lnTo>
                    <a:pt x="213" y="58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0" name="Google Shape;1050;p41"/>
            <p:cNvSpPr/>
            <p:nvPr/>
          </p:nvSpPr>
          <p:spPr>
            <a:xfrm>
              <a:off x="1570037" y="3162300"/>
              <a:ext cx="1800225" cy="2562225"/>
            </a:xfrm>
            <a:custGeom>
              <a:rect b="b" l="l" r="r" t="t"/>
              <a:pathLst>
                <a:path extrusionOk="0" h="583" w="410">
                  <a:moveTo>
                    <a:pt x="410" y="206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0" y="258"/>
                    <a:pt x="0" y="302"/>
                    <a:pt x="20" y="337"/>
                  </a:cubicBezTo>
                  <a:cubicBezTo>
                    <a:pt x="129" y="526"/>
                    <a:pt x="129" y="526"/>
                    <a:pt x="129" y="526"/>
                  </a:cubicBezTo>
                  <a:cubicBezTo>
                    <a:pt x="150" y="561"/>
                    <a:pt x="188" y="583"/>
                    <a:pt x="228" y="583"/>
                  </a:cubicBezTo>
                  <a:cubicBezTo>
                    <a:pt x="241" y="583"/>
                    <a:pt x="241" y="583"/>
                    <a:pt x="241" y="583"/>
                  </a:cubicBezTo>
                  <a:cubicBezTo>
                    <a:pt x="241" y="582"/>
                    <a:pt x="241" y="582"/>
                    <a:pt x="241" y="582"/>
                  </a:cubicBezTo>
                  <a:cubicBezTo>
                    <a:pt x="184" y="574"/>
                    <a:pt x="179" y="519"/>
                    <a:pt x="199" y="484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72" y="185"/>
                    <a:pt x="372" y="185"/>
                    <a:pt x="372" y="185"/>
                  </a:cubicBezTo>
                  <a:lnTo>
                    <a:pt x="410" y="206"/>
                  </a:lnTo>
                  <a:close/>
                </a:path>
              </a:pathLst>
            </a:custGeom>
            <a:solidFill>
              <a:srgbClr val="76A5A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41"/>
            <p:cNvSpPr/>
            <p:nvPr/>
          </p:nvSpPr>
          <p:spPr>
            <a:xfrm>
              <a:off x="3101975" y="1341437"/>
              <a:ext cx="2481262" cy="1855787"/>
            </a:xfrm>
            <a:custGeom>
              <a:rect b="b" l="l" r="r" t="t"/>
              <a:pathLst>
                <a:path extrusionOk="0" h="422" w="565">
                  <a:moveTo>
                    <a:pt x="526" y="238"/>
                  </a:moveTo>
                  <a:cubicBezTo>
                    <a:pt x="421" y="57"/>
                    <a:pt x="421" y="57"/>
                    <a:pt x="421" y="57"/>
                  </a:cubicBezTo>
                  <a:cubicBezTo>
                    <a:pt x="401" y="21"/>
                    <a:pt x="363" y="0"/>
                    <a:pt x="32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5" y="0"/>
                    <a:pt x="27" y="21"/>
                    <a:pt x="7" y="5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6" y="23"/>
                    <a:pt x="86" y="46"/>
                    <a:pt x="107" y="81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79" y="381"/>
                    <a:pt x="279" y="381"/>
                    <a:pt x="279" y="381"/>
                  </a:cubicBezTo>
                  <a:cubicBezTo>
                    <a:pt x="241" y="402"/>
                    <a:pt x="241" y="402"/>
                    <a:pt x="241" y="402"/>
                  </a:cubicBezTo>
                  <a:cubicBezTo>
                    <a:pt x="468" y="422"/>
                    <a:pt x="468" y="422"/>
                    <a:pt x="468" y="422"/>
                  </a:cubicBezTo>
                  <a:cubicBezTo>
                    <a:pt x="565" y="216"/>
                    <a:pt x="565" y="216"/>
                    <a:pt x="565" y="216"/>
                  </a:cubicBezTo>
                  <a:lnTo>
                    <a:pt x="526" y="238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41"/>
            <p:cNvSpPr/>
            <p:nvPr/>
          </p:nvSpPr>
          <p:spPr>
            <a:xfrm>
              <a:off x="4019550" y="4094162"/>
              <a:ext cx="2493962" cy="1824037"/>
            </a:xfrm>
            <a:custGeom>
              <a:rect b="b" l="l" r="r" t="t"/>
              <a:pathLst>
                <a:path extrusionOk="0" h="415" w="568">
                  <a:moveTo>
                    <a:pt x="547" y="11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2" y="53"/>
                    <a:pt x="517" y="86"/>
                    <a:pt x="476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1" y="415"/>
                    <a:pt x="131" y="415"/>
                    <a:pt x="131" y="415"/>
                  </a:cubicBezTo>
                  <a:cubicBezTo>
                    <a:pt x="131" y="371"/>
                    <a:pt x="131" y="371"/>
                    <a:pt x="131" y="371"/>
                  </a:cubicBezTo>
                  <a:cubicBezTo>
                    <a:pt x="340" y="371"/>
                    <a:pt x="340" y="371"/>
                    <a:pt x="340" y="371"/>
                  </a:cubicBezTo>
                  <a:cubicBezTo>
                    <a:pt x="380" y="371"/>
                    <a:pt x="418" y="349"/>
                    <a:pt x="438" y="314"/>
                  </a:cubicBezTo>
                  <a:cubicBezTo>
                    <a:pt x="547" y="125"/>
                    <a:pt x="547" y="125"/>
                    <a:pt x="547" y="125"/>
                  </a:cubicBezTo>
                  <a:cubicBezTo>
                    <a:pt x="568" y="90"/>
                    <a:pt x="568" y="46"/>
                    <a:pt x="547" y="1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3" name="Google Shape;1053;p41"/>
          <p:cNvGrpSpPr/>
          <p:nvPr/>
        </p:nvGrpSpPr>
        <p:grpSpPr>
          <a:xfrm>
            <a:off x="4364629" y="3671511"/>
            <a:ext cx="441332" cy="445721"/>
            <a:chOff x="5770007" y="5489899"/>
            <a:chExt cx="712976" cy="720067"/>
          </a:xfrm>
        </p:grpSpPr>
        <p:sp>
          <p:nvSpPr>
            <p:cNvPr id="1054" name="Google Shape;1054;p41"/>
            <p:cNvSpPr/>
            <p:nvPr/>
          </p:nvSpPr>
          <p:spPr>
            <a:xfrm>
              <a:off x="6229483" y="5489899"/>
              <a:ext cx="253500" cy="255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41"/>
            <p:cNvSpPr/>
            <p:nvPr/>
          </p:nvSpPr>
          <p:spPr>
            <a:xfrm>
              <a:off x="5770007" y="5489899"/>
              <a:ext cx="252900" cy="25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41"/>
            <p:cNvSpPr/>
            <p:nvPr/>
          </p:nvSpPr>
          <p:spPr>
            <a:xfrm>
              <a:off x="6229483" y="5954666"/>
              <a:ext cx="253500" cy="255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7" name="Google Shape;1057;p41"/>
            <p:cNvSpPr/>
            <p:nvPr/>
          </p:nvSpPr>
          <p:spPr>
            <a:xfrm>
              <a:off x="5770007" y="5954666"/>
              <a:ext cx="252900" cy="255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8" name="Google Shape;1058;p41"/>
            <p:cNvSpPr/>
            <p:nvPr/>
          </p:nvSpPr>
          <p:spPr>
            <a:xfrm>
              <a:off x="6011100" y="5535496"/>
              <a:ext cx="228017" cy="163872"/>
            </a:xfrm>
            <a:custGeom>
              <a:rect b="b" l="l" r="r" t="t"/>
              <a:pathLst>
                <a:path extrusionOk="0" h="258" w="362">
                  <a:moveTo>
                    <a:pt x="362" y="0"/>
                  </a:moveTo>
                  <a:cubicBezTo>
                    <a:pt x="220" y="71"/>
                    <a:pt x="142" y="71"/>
                    <a:pt x="0" y="0"/>
                  </a:cubicBezTo>
                  <a:cubicBezTo>
                    <a:pt x="26" y="37"/>
                    <a:pt x="41" y="81"/>
                    <a:pt x="41" y="129"/>
                  </a:cubicBezTo>
                  <a:cubicBezTo>
                    <a:pt x="41" y="177"/>
                    <a:pt x="26" y="222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2"/>
                    <a:pt x="321" y="177"/>
                    <a:pt x="321" y="129"/>
                  </a:cubicBezTo>
                  <a:cubicBezTo>
                    <a:pt x="321" y="81"/>
                    <a:pt x="336" y="37"/>
                    <a:pt x="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41"/>
            <p:cNvSpPr/>
            <p:nvPr/>
          </p:nvSpPr>
          <p:spPr>
            <a:xfrm>
              <a:off x="6011100" y="6000263"/>
              <a:ext cx="228017" cy="164103"/>
            </a:xfrm>
            <a:custGeom>
              <a:rect b="b" l="l" r="r" t="t"/>
              <a:pathLst>
                <a:path extrusionOk="0" h="258" w="362">
                  <a:moveTo>
                    <a:pt x="321" y="129"/>
                  </a:moveTo>
                  <a:cubicBezTo>
                    <a:pt x="321" y="81"/>
                    <a:pt x="336" y="36"/>
                    <a:pt x="362" y="0"/>
                  </a:cubicBezTo>
                  <a:cubicBezTo>
                    <a:pt x="220" y="70"/>
                    <a:pt x="142" y="70"/>
                    <a:pt x="0" y="0"/>
                  </a:cubicBezTo>
                  <a:cubicBezTo>
                    <a:pt x="26" y="36"/>
                    <a:pt x="41" y="81"/>
                    <a:pt x="41" y="129"/>
                  </a:cubicBezTo>
                  <a:cubicBezTo>
                    <a:pt x="41" y="177"/>
                    <a:pt x="26" y="221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1"/>
                    <a:pt x="321" y="177"/>
                    <a:pt x="321" y="1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41"/>
            <p:cNvSpPr/>
            <p:nvPr/>
          </p:nvSpPr>
          <p:spPr>
            <a:xfrm>
              <a:off x="5814051" y="5734318"/>
              <a:ext cx="162411" cy="230995"/>
            </a:xfrm>
            <a:custGeom>
              <a:rect b="b" l="l" r="r" t="t"/>
              <a:pathLst>
                <a:path extrusionOk="0" h="363" w="258">
                  <a:moveTo>
                    <a:pt x="0" y="363"/>
                  </a:moveTo>
                  <a:cubicBezTo>
                    <a:pt x="36" y="337"/>
                    <a:pt x="81" y="322"/>
                    <a:pt x="129" y="322"/>
                  </a:cubicBezTo>
                  <a:cubicBezTo>
                    <a:pt x="177" y="322"/>
                    <a:pt x="221" y="337"/>
                    <a:pt x="258" y="363"/>
                  </a:cubicBezTo>
                  <a:cubicBezTo>
                    <a:pt x="188" y="221"/>
                    <a:pt x="188" y="142"/>
                    <a:pt x="258" y="0"/>
                  </a:cubicBezTo>
                  <a:cubicBezTo>
                    <a:pt x="221" y="26"/>
                    <a:pt x="177" y="41"/>
                    <a:pt x="129" y="41"/>
                  </a:cubicBezTo>
                  <a:cubicBezTo>
                    <a:pt x="81" y="41"/>
                    <a:pt x="36" y="26"/>
                    <a:pt x="0" y="0"/>
                  </a:cubicBezTo>
                  <a:cubicBezTo>
                    <a:pt x="70" y="142"/>
                    <a:pt x="70" y="221"/>
                    <a:pt x="0" y="3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41"/>
            <p:cNvSpPr/>
            <p:nvPr/>
          </p:nvSpPr>
          <p:spPr>
            <a:xfrm>
              <a:off x="6273756" y="5735013"/>
              <a:ext cx="162411" cy="230300"/>
            </a:xfrm>
            <a:custGeom>
              <a:rect b="b" l="l" r="r" t="t"/>
              <a:pathLst>
                <a:path extrusionOk="0" h="362" w="258">
                  <a:moveTo>
                    <a:pt x="258" y="0"/>
                  </a:moveTo>
                  <a:cubicBezTo>
                    <a:pt x="222" y="25"/>
                    <a:pt x="177" y="40"/>
                    <a:pt x="129" y="40"/>
                  </a:cubicBezTo>
                  <a:cubicBezTo>
                    <a:pt x="81" y="40"/>
                    <a:pt x="37" y="25"/>
                    <a:pt x="0" y="0"/>
                  </a:cubicBezTo>
                  <a:cubicBezTo>
                    <a:pt x="70" y="142"/>
                    <a:pt x="70" y="220"/>
                    <a:pt x="0" y="362"/>
                  </a:cubicBezTo>
                  <a:cubicBezTo>
                    <a:pt x="37" y="336"/>
                    <a:pt x="81" y="321"/>
                    <a:pt x="129" y="321"/>
                  </a:cubicBezTo>
                  <a:cubicBezTo>
                    <a:pt x="177" y="321"/>
                    <a:pt x="222" y="336"/>
                    <a:pt x="258" y="362"/>
                  </a:cubicBezTo>
                  <a:cubicBezTo>
                    <a:pt x="188" y="220"/>
                    <a:pt x="188" y="142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2" name="Google Shape;1062;p41"/>
          <p:cNvGrpSpPr/>
          <p:nvPr/>
        </p:nvGrpSpPr>
        <p:grpSpPr>
          <a:xfrm>
            <a:off x="5157420" y="3693981"/>
            <a:ext cx="445651" cy="400824"/>
            <a:chOff x="7050768" y="5526199"/>
            <a:chExt cx="719953" cy="647534"/>
          </a:xfrm>
        </p:grpSpPr>
        <p:sp>
          <p:nvSpPr>
            <p:cNvPr id="1063" name="Google Shape;1063;p41"/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4" name="Google Shape;1064;p41"/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41"/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41"/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41"/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41"/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41"/>
            <p:cNvSpPr/>
            <p:nvPr/>
          </p:nvSpPr>
          <p:spPr>
            <a:xfrm>
              <a:off x="7134476" y="5655289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0" name="Google Shape;1070;p41"/>
            <p:cNvSpPr/>
            <p:nvPr/>
          </p:nvSpPr>
          <p:spPr>
            <a:xfrm>
              <a:off x="7351783" y="5564482"/>
              <a:ext cx="119371" cy="92287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1" name="Google Shape;1071;p41"/>
            <p:cNvSpPr/>
            <p:nvPr/>
          </p:nvSpPr>
          <p:spPr>
            <a:xfrm>
              <a:off x="7548579" y="5894792"/>
              <a:ext cx="138958" cy="149249"/>
            </a:xfrm>
            <a:custGeom>
              <a:rect b="b" l="l" r="r" t="t"/>
              <a:pathLst>
                <a:path extrusionOk="0" h="327" w="305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41"/>
            <p:cNvSpPr/>
            <p:nvPr/>
          </p:nvSpPr>
          <p:spPr>
            <a:xfrm>
              <a:off x="7548579" y="5655844"/>
              <a:ext cx="138958" cy="149065"/>
            </a:xfrm>
            <a:custGeom>
              <a:rect b="b" l="l" r="r" t="t"/>
              <a:pathLst>
                <a:path extrusionOk="0" h="327" w="305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41"/>
            <p:cNvSpPr/>
            <p:nvPr/>
          </p:nvSpPr>
          <p:spPr>
            <a:xfrm>
              <a:off x="7134476" y="5894792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4" name="Google Shape;1074;p41"/>
            <p:cNvSpPr/>
            <p:nvPr/>
          </p:nvSpPr>
          <p:spPr>
            <a:xfrm>
              <a:off x="7351783" y="6043117"/>
              <a:ext cx="119371" cy="92102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5" name="Google Shape;1075;p41"/>
          <p:cNvGrpSpPr/>
          <p:nvPr/>
        </p:nvGrpSpPr>
        <p:grpSpPr>
          <a:xfrm>
            <a:off x="6751936" y="3694051"/>
            <a:ext cx="445681" cy="400651"/>
            <a:chOff x="9626723" y="5526313"/>
            <a:chExt cx="720002" cy="647256"/>
          </a:xfrm>
        </p:grpSpPr>
        <p:sp>
          <p:nvSpPr>
            <p:cNvPr id="1076" name="Google Shape;1076;p41"/>
            <p:cNvSpPr/>
            <p:nvPr/>
          </p:nvSpPr>
          <p:spPr>
            <a:xfrm>
              <a:off x="10040990" y="5526313"/>
              <a:ext cx="168000" cy="168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7" name="Google Shape;1077;p41"/>
            <p:cNvSpPr/>
            <p:nvPr/>
          </p:nvSpPr>
          <p:spPr>
            <a:xfrm>
              <a:off x="9765139" y="5526313"/>
              <a:ext cx="168300" cy="168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8" name="Google Shape;1078;p41"/>
            <p:cNvSpPr/>
            <p:nvPr/>
          </p:nvSpPr>
          <p:spPr>
            <a:xfrm>
              <a:off x="10040990" y="6005269"/>
              <a:ext cx="168000" cy="168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9" name="Google Shape;1079;p41"/>
            <p:cNvSpPr/>
            <p:nvPr/>
          </p:nvSpPr>
          <p:spPr>
            <a:xfrm>
              <a:off x="10178425" y="5765496"/>
              <a:ext cx="168300" cy="168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41"/>
            <p:cNvSpPr/>
            <p:nvPr/>
          </p:nvSpPr>
          <p:spPr>
            <a:xfrm>
              <a:off x="9626723" y="5765496"/>
              <a:ext cx="168000" cy="16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41"/>
            <p:cNvSpPr/>
            <p:nvPr/>
          </p:nvSpPr>
          <p:spPr>
            <a:xfrm>
              <a:off x="9765139" y="6005269"/>
              <a:ext cx="168300" cy="168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41"/>
            <p:cNvSpPr/>
            <p:nvPr/>
          </p:nvSpPr>
          <p:spPr>
            <a:xfrm>
              <a:off x="10198227" y="5672808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0" y="0"/>
                  </a:moveTo>
                  <a:cubicBezTo>
                    <a:pt x="20" y="23"/>
                    <a:pt x="38" y="49"/>
                    <a:pt x="54" y="77"/>
                  </a:cubicBezTo>
                  <a:cubicBezTo>
                    <a:pt x="70" y="105"/>
                    <a:pt x="83" y="134"/>
                    <a:pt x="94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41"/>
            <p:cNvSpPr/>
            <p:nvPr/>
          </p:nvSpPr>
          <p:spPr>
            <a:xfrm>
              <a:off x="10197835" y="594458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95" y="0"/>
                  </a:moveTo>
                  <a:cubicBezTo>
                    <a:pt x="84" y="29"/>
                    <a:pt x="71" y="58"/>
                    <a:pt x="55" y="85"/>
                  </a:cubicBezTo>
                  <a:cubicBezTo>
                    <a:pt x="39" y="113"/>
                    <a:pt x="20" y="139"/>
                    <a:pt x="0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41"/>
            <p:cNvSpPr/>
            <p:nvPr/>
          </p:nvSpPr>
          <p:spPr>
            <a:xfrm>
              <a:off x="9938649" y="6122111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189" y="0"/>
                  </a:moveTo>
                  <a:cubicBezTo>
                    <a:pt x="158" y="5"/>
                    <a:pt x="127" y="8"/>
                    <a:pt x="95" y="8"/>
                  </a:cubicBezTo>
                  <a:cubicBezTo>
                    <a:pt x="63" y="8"/>
                    <a:pt x="31" y="5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41"/>
            <p:cNvSpPr/>
            <p:nvPr/>
          </p:nvSpPr>
          <p:spPr>
            <a:xfrm>
              <a:off x="9728084" y="5944196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94" y="163"/>
                  </a:moveTo>
                  <a:cubicBezTo>
                    <a:pt x="74" y="140"/>
                    <a:pt x="56" y="114"/>
                    <a:pt x="40" y="86"/>
                  </a:cubicBezTo>
                  <a:cubicBezTo>
                    <a:pt x="24" y="58"/>
                    <a:pt x="11" y="30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6" name="Google Shape;1086;p41"/>
            <p:cNvSpPr/>
            <p:nvPr/>
          </p:nvSpPr>
          <p:spPr>
            <a:xfrm>
              <a:off x="9728084" y="567221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0" y="163"/>
                  </a:moveTo>
                  <a:cubicBezTo>
                    <a:pt x="11" y="134"/>
                    <a:pt x="24" y="106"/>
                    <a:pt x="40" y="78"/>
                  </a:cubicBezTo>
                  <a:cubicBezTo>
                    <a:pt x="56" y="50"/>
                    <a:pt x="75" y="24"/>
                    <a:pt x="95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41"/>
            <p:cNvSpPr/>
            <p:nvPr/>
          </p:nvSpPr>
          <p:spPr>
            <a:xfrm>
              <a:off x="9939237" y="5573835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0" y="8"/>
                  </a:moveTo>
                  <a:cubicBezTo>
                    <a:pt x="31" y="3"/>
                    <a:pt x="62" y="0"/>
                    <a:pt x="94" y="0"/>
                  </a:cubicBezTo>
                  <a:cubicBezTo>
                    <a:pt x="126" y="0"/>
                    <a:pt x="158" y="3"/>
                    <a:pt x="189" y="8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8" name="Google Shape;1088;p41"/>
          <p:cNvGrpSpPr/>
          <p:nvPr/>
        </p:nvGrpSpPr>
        <p:grpSpPr>
          <a:xfrm>
            <a:off x="7549176" y="3671488"/>
            <a:ext cx="445582" cy="445743"/>
            <a:chOff x="10914672" y="5489861"/>
            <a:chExt cx="719842" cy="720102"/>
          </a:xfrm>
        </p:grpSpPr>
        <p:sp>
          <p:nvSpPr>
            <p:cNvPr id="1089" name="Google Shape;1089;p41"/>
            <p:cNvSpPr/>
            <p:nvPr/>
          </p:nvSpPr>
          <p:spPr>
            <a:xfrm>
              <a:off x="11420014" y="5489861"/>
              <a:ext cx="214500" cy="21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41"/>
            <p:cNvSpPr/>
            <p:nvPr/>
          </p:nvSpPr>
          <p:spPr>
            <a:xfrm>
              <a:off x="11420014" y="5994863"/>
              <a:ext cx="214500" cy="21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p41"/>
            <p:cNvSpPr/>
            <p:nvPr/>
          </p:nvSpPr>
          <p:spPr>
            <a:xfrm>
              <a:off x="10914672" y="5489861"/>
              <a:ext cx="214500" cy="21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2" name="Google Shape;1092;p41"/>
            <p:cNvSpPr/>
            <p:nvPr/>
          </p:nvSpPr>
          <p:spPr>
            <a:xfrm>
              <a:off x="10914672" y="5994863"/>
              <a:ext cx="214500" cy="21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3" name="Google Shape;1093;p41"/>
            <p:cNvSpPr/>
            <p:nvPr/>
          </p:nvSpPr>
          <p:spPr>
            <a:xfrm>
              <a:off x="11595623" y="5710038"/>
              <a:ext cx="28649" cy="276082"/>
            </a:xfrm>
            <a:custGeom>
              <a:rect b="b" l="l" r="r" t="t"/>
              <a:pathLst>
                <a:path extrusionOk="0" h="376" w="39">
                  <a:moveTo>
                    <a:pt x="0" y="0"/>
                  </a:moveTo>
                  <a:cubicBezTo>
                    <a:pt x="25" y="59"/>
                    <a:pt x="39" y="123"/>
                    <a:pt x="39" y="190"/>
                  </a:cubicBezTo>
                  <a:cubicBezTo>
                    <a:pt x="39" y="256"/>
                    <a:pt x="26" y="319"/>
                    <a:pt x="2" y="376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41"/>
            <p:cNvSpPr/>
            <p:nvPr/>
          </p:nvSpPr>
          <p:spPr>
            <a:xfrm>
              <a:off x="11138826" y="6170527"/>
              <a:ext cx="275351" cy="29145"/>
            </a:xfrm>
            <a:custGeom>
              <a:rect b="b" l="l" r="r" t="t"/>
              <a:pathLst>
                <a:path extrusionOk="0" h="40" w="375">
                  <a:moveTo>
                    <a:pt x="375" y="0"/>
                  </a:moveTo>
                  <a:cubicBezTo>
                    <a:pt x="317" y="26"/>
                    <a:pt x="253" y="40"/>
                    <a:pt x="185" y="40"/>
                  </a:cubicBezTo>
                  <a:cubicBezTo>
                    <a:pt x="119" y="40"/>
                    <a:pt x="57" y="26"/>
                    <a:pt x="0" y="2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5" name="Google Shape;1095;p41"/>
            <p:cNvSpPr/>
            <p:nvPr/>
          </p:nvSpPr>
          <p:spPr>
            <a:xfrm>
              <a:off x="10925018" y="5713747"/>
              <a:ext cx="28649" cy="275287"/>
            </a:xfrm>
            <a:custGeom>
              <a:rect b="b" l="l" r="r" t="t"/>
              <a:pathLst>
                <a:path extrusionOk="0" h="375" w="39">
                  <a:moveTo>
                    <a:pt x="39" y="375"/>
                  </a:moveTo>
                  <a:cubicBezTo>
                    <a:pt x="14" y="317"/>
                    <a:pt x="0" y="253"/>
                    <a:pt x="0" y="185"/>
                  </a:cubicBezTo>
                  <a:cubicBezTo>
                    <a:pt x="0" y="120"/>
                    <a:pt x="13" y="57"/>
                    <a:pt x="37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41"/>
            <p:cNvSpPr/>
            <p:nvPr/>
          </p:nvSpPr>
          <p:spPr>
            <a:xfrm>
              <a:off x="11135112" y="5499930"/>
              <a:ext cx="275351" cy="28880"/>
            </a:xfrm>
            <a:custGeom>
              <a:rect b="b" l="l" r="r" t="t"/>
              <a:pathLst>
                <a:path extrusionOk="0" h="39" w="375">
                  <a:moveTo>
                    <a:pt x="375" y="37"/>
                  </a:moveTo>
                  <a:cubicBezTo>
                    <a:pt x="318" y="13"/>
                    <a:pt x="256" y="0"/>
                    <a:pt x="190" y="0"/>
                  </a:cubicBezTo>
                  <a:cubicBezTo>
                    <a:pt x="122" y="0"/>
                    <a:pt x="58" y="14"/>
                    <a:pt x="0" y="39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41"/>
            <p:cNvSpPr/>
            <p:nvPr/>
          </p:nvSpPr>
          <p:spPr>
            <a:xfrm>
              <a:off x="11578115" y="5950881"/>
              <a:ext cx="52789" cy="38948"/>
            </a:xfrm>
            <a:custGeom>
              <a:rect b="b" l="l" r="r" t="t"/>
              <a:pathLst>
                <a:path extrusionOk="0" h="147" w="199">
                  <a:moveTo>
                    <a:pt x="0" y="0"/>
                  </a:moveTo>
                  <a:lnTo>
                    <a:pt x="64" y="147"/>
                  </a:lnTo>
                  <a:lnTo>
                    <a:pt x="199" y="83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41"/>
            <p:cNvSpPr/>
            <p:nvPr/>
          </p:nvSpPr>
          <p:spPr>
            <a:xfrm>
              <a:off x="11135112" y="6152776"/>
              <a:ext cx="38199" cy="52991"/>
            </a:xfrm>
            <a:custGeom>
              <a:rect b="b" l="l" r="r" t="t"/>
              <a:pathLst>
                <a:path extrusionOk="0" h="200" w="144">
                  <a:moveTo>
                    <a:pt x="144" y="0"/>
                  </a:moveTo>
                  <a:lnTo>
                    <a:pt x="0" y="67"/>
                  </a:lnTo>
                  <a:lnTo>
                    <a:pt x="64" y="20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41"/>
            <p:cNvSpPr/>
            <p:nvPr/>
          </p:nvSpPr>
          <p:spPr>
            <a:xfrm>
              <a:off x="10918386" y="5710038"/>
              <a:ext cx="53054" cy="38154"/>
            </a:xfrm>
            <a:custGeom>
              <a:rect b="b" l="l" r="r" t="t"/>
              <a:pathLst>
                <a:path extrusionOk="0" h="144" w="200">
                  <a:moveTo>
                    <a:pt x="200" y="144"/>
                  </a:moveTo>
                  <a:lnTo>
                    <a:pt x="136" y="0"/>
                  </a:lnTo>
                  <a:lnTo>
                    <a:pt x="0" y="64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41"/>
            <p:cNvSpPr/>
            <p:nvPr/>
          </p:nvSpPr>
          <p:spPr>
            <a:xfrm>
              <a:off x="11375979" y="5493571"/>
              <a:ext cx="38199" cy="52726"/>
            </a:xfrm>
            <a:custGeom>
              <a:rect b="b" l="l" r="r" t="t"/>
              <a:pathLst>
                <a:path extrusionOk="0" h="199" w="144">
                  <a:moveTo>
                    <a:pt x="0" y="199"/>
                  </a:moveTo>
                  <a:lnTo>
                    <a:pt x="144" y="135"/>
                  </a:lnTo>
                  <a:lnTo>
                    <a:pt x="81" y="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1" name="Google Shape;1101;p41"/>
          <p:cNvGrpSpPr/>
          <p:nvPr/>
        </p:nvGrpSpPr>
        <p:grpSpPr>
          <a:xfrm>
            <a:off x="5954636" y="3681752"/>
            <a:ext cx="445821" cy="425246"/>
            <a:chOff x="8338678" y="5506443"/>
            <a:chExt cx="720227" cy="686988"/>
          </a:xfrm>
        </p:grpSpPr>
        <p:sp>
          <p:nvSpPr>
            <p:cNvPr id="1102" name="Google Shape;1102;p41"/>
            <p:cNvSpPr/>
            <p:nvPr/>
          </p:nvSpPr>
          <p:spPr>
            <a:xfrm>
              <a:off x="8706181" y="5506443"/>
              <a:ext cx="230803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3" name="Google Shape;1103;p41"/>
            <p:cNvSpPr/>
            <p:nvPr/>
          </p:nvSpPr>
          <p:spPr>
            <a:xfrm>
              <a:off x="8460817" y="5506443"/>
              <a:ext cx="230586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41"/>
            <p:cNvSpPr/>
            <p:nvPr/>
          </p:nvSpPr>
          <p:spPr>
            <a:xfrm>
              <a:off x="8338678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41"/>
            <p:cNvSpPr/>
            <p:nvPr/>
          </p:nvSpPr>
          <p:spPr>
            <a:xfrm>
              <a:off x="8828754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41"/>
            <p:cNvSpPr/>
            <p:nvPr/>
          </p:nvSpPr>
          <p:spPr>
            <a:xfrm>
              <a:off x="8706181" y="5930607"/>
              <a:ext cx="230803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41"/>
            <p:cNvSpPr/>
            <p:nvPr/>
          </p:nvSpPr>
          <p:spPr>
            <a:xfrm>
              <a:off x="8460817" y="5930607"/>
              <a:ext cx="230586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8" name="Google Shape;1108;p41"/>
          <p:cNvGrpSpPr/>
          <p:nvPr/>
        </p:nvGrpSpPr>
        <p:grpSpPr>
          <a:xfrm>
            <a:off x="2676293" y="3736342"/>
            <a:ext cx="1336824" cy="316035"/>
            <a:chOff x="3042485" y="5594633"/>
            <a:chExt cx="2159652" cy="510557"/>
          </a:xfrm>
        </p:grpSpPr>
        <p:sp>
          <p:nvSpPr>
            <p:cNvPr id="1109" name="Google Shape;1109;p41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41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1" name="Google Shape;1111;p41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2" name="Google Shape;1112;p41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41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41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5" name="Google Shape;1115;p41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6" name="Google Shape;1116;p41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7" name="Google Shape;1117;p41"/>
            <p:cNvSpPr/>
            <p:nvPr/>
          </p:nvSpPr>
          <p:spPr>
            <a:xfrm>
              <a:off x="3210195" y="5762654"/>
              <a:ext cx="174555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41"/>
            <p:cNvSpPr/>
            <p:nvPr/>
          </p:nvSpPr>
          <p:spPr>
            <a:xfrm>
              <a:off x="3485252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41"/>
            <p:cNvSpPr/>
            <p:nvPr/>
          </p:nvSpPr>
          <p:spPr>
            <a:xfrm>
              <a:off x="3760620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0" name="Google Shape;1120;p41"/>
            <p:cNvSpPr/>
            <p:nvPr/>
          </p:nvSpPr>
          <p:spPr>
            <a:xfrm>
              <a:off x="4035365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1" name="Google Shape;1121;p41"/>
            <p:cNvSpPr/>
            <p:nvPr/>
          </p:nvSpPr>
          <p:spPr>
            <a:xfrm>
              <a:off x="4310111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41"/>
            <p:cNvSpPr/>
            <p:nvPr/>
          </p:nvSpPr>
          <p:spPr>
            <a:xfrm>
              <a:off x="4585167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p41"/>
            <p:cNvSpPr/>
            <p:nvPr/>
          </p:nvSpPr>
          <p:spPr>
            <a:xfrm>
              <a:off x="4859913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4" name="Google Shape;1124;p41"/>
          <p:cNvGrpSpPr/>
          <p:nvPr/>
        </p:nvGrpSpPr>
        <p:grpSpPr>
          <a:xfrm>
            <a:off x="1879183" y="4379878"/>
            <a:ext cx="445738" cy="442950"/>
            <a:chOff x="1442627" y="5710929"/>
            <a:chExt cx="594318" cy="590600"/>
          </a:xfrm>
        </p:grpSpPr>
        <p:sp>
          <p:nvSpPr>
            <p:cNvPr id="1125" name="Google Shape;1125;p41"/>
            <p:cNvSpPr/>
            <p:nvPr/>
          </p:nvSpPr>
          <p:spPr>
            <a:xfrm>
              <a:off x="1442627" y="5710929"/>
              <a:ext cx="594318" cy="405222"/>
            </a:xfrm>
            <a:custGeom>
              <a:rect b="b" l="l" r="r" t="t"/>
              <a:pathLst>
                <a:path extrusionOk="0" h="500" w="734">
                  <a:moveTo>
                    <a:pt x="699" y="500"/>
                  </a:moveTo>
                  <a:cubicBezTo>
                    <a:pt x="0" y="500"/>
                    <a:pt x="0" y="500"/>
                    <a:pt x="0" y="50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718" y="0"/>
                    <a:pt x="734" y="15"/>
                    <a:pt x="734" y="35"/>
                  </a:cubicBezTo>
                  <a:cubicBezTo>
                    <a:pt x="734" y="465"/>
                    <a:pt x="734" y="465"/>
                    <a:pt x="734" y="465"/>
                  </a:cubicBezTo>
                  <a:cubicBezTo>
                    <a:pt x="734" y="484"/>
                    <a:pt x="718" y="500"/>
                    <a:pt x="699" y="5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6" name="Google Shape;1126;p41"/>
            <p:cNvSpPr/>
            <p:nvPr/>
          </p:nvSpPr>
          <p:spPr>
            <a:xfrm>
              <a:off x="1442627" y="6116151"/>
              <a:ext cx="349820" cy="97191"/>
            </a:xfrm>
            <a:custGeom>
              <a:rect b="b" l="l" r="r" t="t"/>
              <a:pathLst>
                <a:path extrusionOk="0" h="313" w="1126">
                  <a:moveTo>
                    <a:pt x="1126" y="313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31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7" name="Google Shape;1127;p41"/>
            <p:cNvSpPr/>
            <p:nvPr/>
          </p:nvSpPr>
          <p:spPr>
            <a:xfrm>
              <a:off x="1573731" y="6152482"/>
              <a:ext cx="218715" cy="60861"/>
            </a:xfrm>
            <a:custGeom>
              <a:rect b="b" l="l" r="r" t="t"/>
              <a:pathLst>
                <a:path extrusionOk="0" h="196" w="704">
                  <a:moveTo>
                    <a:pt x="0" y="196"/>
                  </a:moveTo>
                  <a:lnTo>
                    <a:pt x="704" y="196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8" name="Google Shape;1128;p41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  <a:close/>
                </a:path>
              </a:pathLst>
            </a:custGeom>
            <a:solidFill>
              <a:srgbClr val="BD2A3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41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0" name="Google Shape;1130;p41"/>
          <p:cNvGrpSpPr/>
          <p:nvPr/>
        </p:nvGrpSpPr>
        <p:grpSpPr>
          <a:xfrm>
            <a:off x="6788033" y="4378458"/>
            <a:ext cx="373053" cy="445791"/>
            <a:chOff x="8095060" y="5664590"/>
            <a:chExt cx="497404" cy="594389"/>
          </a:xfrm>
        </p:grpSpPr>
        <p:grpSp>
          <p:nvGrpSpPr>
            <p:cNvPr id="1131" name="Google Shape;1131;p41"/>
            <p:cNvGrpSpPr/>
            <p:nvPr/>
          </p:nvGrpSpPr>
          <p:grpSpPr>
            <a:xfrm>
              <a:off x="8095060" y="5969027"/>
              <a:ext cx="497404" cy="289951"/>
              <a:chOff x="8095060" y="5969027"/>
              <a:chExt cx="497404" cy="289951"/>
            </a:xfrm>
          </p:grpSpPr>
          <p:sp>
            <p:nvSpPr>
              <p:cNvPr id="1132" name="Google Shape;1132;p41"/>
              <p:cNvSpPr/>
              <p:nvPr/>
            </p:nvSpPr>
            <p:spPr>
              <a:xfrm>
                <a:off x="8095060" y="5969027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6"/>
                    </a:lnTo>
                    <a:lnTo>
                      <a:pt x="1170" y="1166"/>
                    </a:lnTo>
                    <a:lnTo>
                      <a:pt x="1754" y="876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4A7D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3" name="Google Shape;1133;p41"/>
              <p:cNvSpPr/>
              <p:nvPr/>
            </p:nvSpPr>
            <p:spPr>
              <a:xfrm>
                <a:off x="8095060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7"/>
                    </a:lnTo>
                    <a:lnTo>
                      <a:pt x="1170" y="781"/>
                    </a:lnTo>
                    <a:lnTo>
                      <a:pt x="1170" y="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7CC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4" name="Google Shape;1134;p41"/>
              <p:cNvSpPr/>
              <p:nvPr/>
            </p:nvSpPr>
            <p:spPr>
              <a:xfrm>
                <a:off x="8343763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2"/>
                    </a:lnTo>
                    <a:lnTo>
                      <a:pt x="0" y="781"/>
                    </a:lnTo>
                    <a:lnTo>
                      <a:pt x="1170" y="197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74EA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35" name="Google Shape;1135;p41"/>
            <p:cNvGrpSpPr/>
            <p:nvPr/>
          </p:nvGrpSpPr>
          <p:grpSpPr>
            <a:xfrm>
              <a:off x="8095060" y="5867832"/>
              <a:ext cx="497404" cy="289312"/>
              <a:chOff x="8095060" y="5867832"/>
              <a:chExt cx="497404" cy="289312"/>
            </a:xfrm>
          </p:grpSpPr>
          <p:sp>
            <p:nvSpPr>
              <p:cNvPr id="1136" name="Google Shape;1136;p41"/>
              <p:cNvSpPr/>
              <p:nvPr/>
            </p:nvSpPr>
            <p:spPr>
              <a:xfrm>
                <a:off x="8095060" y="5867832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1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1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A4C2F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7" name="Google Shape;1137;p41"/>
              <p:cNvSpPr/>
              <p:nvPr/>
            </p:nvSpPr>
            <p:spPr>
              <a:xfrm>
                <a:off x="8095060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9"/>
                    </a:lnTo>
                    <a:lnTo>
                      <a:pt x="1170" y="781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9EEB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8" name="Google Shape;1138;p41"/>
              <p:cNvSpPr/>
              <p:nvPr/>
            </p:nvSpPr>
            <p:spPr>
              <a:xfrm>
                <a:off x="8343763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1"/>
                    </a:lnTo>
                    <a:lnTo>
                      <a:pt x="1170" y="199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39" name="Google Shape;1139;p41"/>
            <p:cNvGrpSpPr/>
            <p:nvPr/>
          </p:nvGrpSpPr>
          <p:grpSpPr>
            <a:xfrm>
              <a:off x="8095060" y="5765998"/>
              <a:ext cx="497404" cy="289312"/>
              <a:chOff x="8095060" y="5765998"/>
              <a:chExt cx="497404" cy="289312"/>
            </a:xfrm>
          </p:grpSpPr>
          <p:sp>
            <p:nvSpPr>
              <p:cNvPr id="1140" name="Google Shape;1140;p41"/>
              <p:cNvSpPr/>
              <p:nvPr/>
            </p:nvSpPr>
            <p:spPr>
              <a:xfrm>
                <a:off x="8095060" y="5765998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1" name="Google Shape;1141;p41"/>
              <p:cNvSpPr/>
              <p:nvPr/>
            </p:nvSpPr>
            <p:spPr>
              <a:xfrm>
                <a:off x="8095060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78"/>
                    </a:lnTo>
                    <a:lnTo>
                      <a:pt x="1170" y="5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2" name="Google Shape;1142;p41"/>
              <p:cNvSpPr/>
              <p:nvPr/>
            </p:nvSpPr>
            <p:spPr>
              <a:xfrm>
                <a:off x="8343763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1170" y="0"/>
                    </a:moveTo>
                    <a:lnTo>
                      <a:pt x="0" y="581"/>
                    </a:lnTo>
                    <a:lnTo>
                      <a:pt x="0" y="778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43" name="Google Shape;1143;p41"/>
            <p:cNvGrpSpPr/>
            <p:nvPr/>
          </p:nvGrpSpPr>
          <p:grpSpPr>
            <a:xfrm>
              <a:off x="8095060" y="5664590"/>
              <a:ext cx="497404" cy="290164"/>
              <a:chOff x="8095060" y="5664590"/>
              <a:chExt cx="497404" cy="290164"/>
            </a:xfrm>
          </p:grpSpPr>
          <p:sp>
            <p:nvSpPr>
              <p:cNvPr id="1144" name="Google Shape;1144;p41"/>
              <p:cNvSpPr/>
              <p:nvPr/>
            </p:nvSpPr>
            <p:spPr>
              <a:xfrm>
                <a:off x="8095060" y="5664590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0"/>
                    </a:moveTo>
                    <a:lnTo>
                      <a:pt x="1170" y="0"/>
                    </a:lnTo>
                    <a:lnTo>
                      <a:pt x="587" y="290"/>
                    </a:lnTo>
                    <a:lnTo>
                      <a:pt x="0" y="582"/>
                    </a:lnTo>
                    <a:lnTo>
                      <a:pt x="587" y="874"/>
                    </a:lnTo>
                    <a:lnTo>
                      <a:pt x="1170" y="1166"/>
                    </a:lnTo>
                    <a:lnTo>
                      <a:pt x="1754" y="874"/>
                    </a:lnTo>
                    <a:lnTo>
                      <a:pt x="2340" y="582"/>
                    </a:lnTo>
                    <a:lnTo>
                      <a:pt x="1754" y="29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5" name="Google Shape;1145;p41"/>
              <p:cNvSpPr/>
              <p:nvPr/>
            </p:nvSpPr>
            <p:spPr>
              <a:xfrm>
                <a:off x="8095060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80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6" name="Google Shape;1146;p41"/>
              <p:cNvSpPr/>
              <p:nvPr/>
            </p:nvSpPr>
            <p:spPr>
              <a:xfrm>
                <a:off x="8343763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0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47" name="Google Shape;1147;p41"/>
          <p:cNvGrpSpPr/>
          <p:nvPr/>
        </p:nvGrpSpPr>
        <p:grpSpPr>
          <a:xfrm>
            <a:off x="2870825" y="4378486"/>
            <a:ext cx="557162" cy="445734"/>
            <a:chOff x="4607809" y="5664627"/>
            <a:chExt cx="742883" cy="594312"/>
          </a:xfrm>
        </p:grpSpPr>
        <p:sp>
          <p:nvSpPr>
            <p:cNvPr id="1148" name="Google Shape;1148;p41"/>
            <p:cNvSpPr/>
            <p:nvPr/>
          </p:nvSpPr>
          <p:spPr>
            <a:xfrm>
              <a:off x="4607809" y="5824234"/>
              <a:ext cx="185166" cy="401151"/>
            </a:xfrm>
            <a:custGeom>
              <a:rect b="b" l="l" r="r" t="t"/>
              <a:pathLst>
                <a:path extrusionOk="0" h="2355" w="1083">
                  <a:moveTo>
                    <a:pt x="542" y="0"/>
                  </a:moveTo>
                  <a:lnTo>
                    <a:pt x="269" y="133"/>
                  </a:lnTo>
                  <a:lnTo>
                    <a:pt x="0" y="270"/>
                  </a:lnTo>
                  <a:lnTo>
                    <a:pt x="0" y="2355"/>
                  </a:lnTo>
                  <a:lnTo>
                    <a:pt x="1083" y="2355"/>
                  </a:lnTo>
                  <a:lnTo>
                    <a:pt x="1083" y="270"/>
                  </a:lnTo>
                  <a:lnTo>
                    <a:pt x="814" y="133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41"/>
            <p:cNvSpPr/>
            <p:nvPr/>
          </p:nvSpPr>
          <p:spPr>
            <a:xfrm>
              <a:off x="4792974" y="5771259"/>
              <a:ext cx="185850" cy="454126"/>
            </a:xfrm>
            <a:custGeom>
              <a:rect b="b" l="l" r="r" t="t"/>
              <a:pathLst>
                <a:path extrusionOk="0" h="2666" w="1087">
                  <a:moveTo>
                    <a:pt x="545" y="0"/>
                  </a:moveTo>
                  <a:lnTo>
                    <a:pt x="273" y="133"/>
                  </a:lnTo>
                  <a:lnTo>
                    <a:pt x="0" y="266"/>
                  </a:lnTo>
                  <a:lnTo>
                    <a:pt x="0" y="2666"/>
                  </a:lnTo>
                  <a:lnTo>
                    <a:pt x="1087" y="2666"/>
                  </a:lnTo>
                  <a:lnTo>
                    <a:pt x="1087" y="266"/>
                  </a:lnTo>
                  <a:lnTo>
                    <a:pt x="814" y="133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0" name="Google Shape;1150;p41"/>
            <p:cNvSpPr/>
            <p:nvPr/>
          </p:nvSpPr>
          <p:spPr>
            <a:xfrm>
              <a:off x="4978822" y="5717602"/>
              <a:ext cx="185679" cy="507784"/>
            </a:xfrm>
            <a:custGeom>
              <a:rect b="b" l="l" r="r" t="t"/>
              <a:pathLst>
                <a:path extrusionOk="0" h="2981" w="1086">
                  <a:moveTo>
                    <a:pt x="541" y="0"/>
                  </a:moveTo>
                  <a:lnTo>
                    <a:pt x="272" y="137"/>
                  </a:lnTo>
                  <a:lnTo>
                    <a:pt x="0" y="270"/>
                  </a:lnTo>
                  <a:lnTo>
                    <a:pt x="0" y="2981"/>
                  </a:lnTo>
                  <a:lnTo>
                    <a:pt x="1086" y="2981"/>
                  </a:lnTo>
                  <a:lnTo>
                    <a:pt x="1086" y="270"/>
                  </a:lnTo>
                  <a:lnTo>
                    <a:pt x="814" y="137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1" name="Google Shape;1151;p41"/>
            <p:cNvSpPr/>
            <p:nvPr/>
          </p:nvSpPr>
          <p:spPr>
            <a:xfrm>
              <a:off x="5164499" y="5664627"/>
              <a:ext cx="185166" cy="560759"/>
            </a:xfrm>
            <a:custGeom>
              <a:rect b="b" l="l" r="r" t="t"/>
              <a:pathLst>
                <a:path extrusionOk="0" h="3292" w="1083">
                  <a:moveTo>
                    <a:pt x="269" y="133"/>
                  </a:moveTo>
                  <a:lnTo>
                    <a:pt x="0" y="267"/>
                  </a:lnTo>
                  <a:lnTo>
                    <a:pt x="0" y="3292"/>
                  </a:lnTo>
                  <a:lnTo>
                    <a:pt x="1083" y="3292"/>
                  </a:lnTo>
                  <a:lnTo>
                    <a:pt x="1083" y="267"/>
                  </a:lnTo>
                  <a:lnTo>
                    <a:pt x="814" y="133"/>
                  </a:lnTo>
                  <a:lnTo>
                    <a:pt x="542" y="0"/>
                  </a:lnTo>
                  <a:lnTo>
                    <a:pt x="269" y="133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2" name="Google Shape;1152;p41"/>
            <p:cNvSpPr/>
            <p:nvPr/>
          </p:nvSpPr>
          <p:spPr>
            <a:xfrm>
              <a:off x="4607809" y="6225382"/>
              <a:ext cx="237484" cy="33556"/>
            </a:xfrm>
            <a:custGeom>
              <a:rect b="b" l="l" r="r" t="t"/>
              <a:pathLst>
                <a:path extrusionOk="0" h="197" w="1389">
                  <a:moveTo>
                    <a:pt x="0" y="0"/>
                  </a:moveTo>
                  <a:lnTo>
                    <a:pt x="608" y="197"/>
                  </a:lnTo>
                  <a:lnTo>
                    <a:pt x="1389" y="197"/>
                  </a:lnTo>
                  <a:lnTo>
                    <a:pt x="10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3" name="Google Shape;1153;p41"/>
            <p:cNvSpPr/>
            <p:nvPr/>
          </p:nvSpPr>
          <p:spPr>
            <a:xfrm>
              <a:off x="4792974" y="6225382"/>
              <a:ext cx="185850" cy="33556"/>
            </a:xfrm>
            <a:custGeom>
              <a:rect b="b" l="l" r="r" t="t"/>
              <a:pathLst>
                <a:path extrusionOk="0" h="197" w="1087">
                  <a:moveTo>
                    <a:pt x="1087" y="0"/>
                  </a:moveTo>
                  <a:lnTo>
                    <a:pt x="1087" y="197"/>
                  </a:lnTo>
                  <a:lnTo>
                    <a:pt x="306" y="197"/>
                  </a:lnTo>
                  <a:lnTo>
                    <a:pt x="0" y="0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Google Shape;1154;p41"/>
            <p:cNvSpPr/>
            <p:nvPr/>
          </p:nvSpPr>
          <p:spPr>
            <a:xfrm>
              <a:off x="5112694" y="6225382"/>
              <a:ext cx="237997" cy="33556"/>
            </a:xfrm>
            <a:custGeom>
              <a:rect b="b" l="l" r="r" t="t"/>
              <a:pathLst>
                <a:path extrusionOk="0" h="197" w="1392">
                  <a:moveTo>
                    <a:pt x="1392" y="0"/>
                  </a:moveTo>
                  <a:lnTo>
                    <a:pt x="781" y="197"/>
                  </a:lnTo>
                  <a:lnTo>
                    <a:pt x="0" y="197"/>
                  </a:lnTo>
                  <a:lnTo>
                    <a:pt x="306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Google Shape;1155;p41"/>
            <p:cNvSpPr/>
            <p:nvPr/>
          </p:nvSpPr>
          <p:spPr>
            <a:xfrm>
              <a:off x="4978822" y="6225382"/>
              <a:ext cx="186192" cy="33556"/>
            </a:xfrm>
            <a:custGeom>
              <a:rect b="b" l="l" r="r" t="t"/>
              <a:pathLst>
                <a:path extrusionOk="0" h="197" w="1089">
                  <a:moveTo>
                    <a:pt x="0" y="0"/>
                  </a:moveTo>
                  <a:lnTo>
                    <a:pt x="0" y="197"/>
                  </a:lnTo>
                  <a:lnTo>
                    <a:pt x="783" y="197"/>
                  </a:lnTo>
                  <a:lnTo>
                    <a:pt x="1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6" name="Google Shape;1156;p41"/>
          <p:cNvGrpSpPr/>
          <p:nvPr/>
        </p:nvGrpSpPr>
        <p:grpSpPr>
          <a:xfrm>
            <a:off x="3973890" y="4378543"/>
            <a:ext cx="1079865" cy="445620"/>
            <a:chOff x="2571250" y="5664711"/>
            <a:chExt cx="1439820" cy="594160"/>
          </a:xfrm>
        </p:grpSpPr>
        <p:sp>
          <p:nvSpPr>
            <p:cNvPr id="1157" name="Google Shape;1157;p41"/>
            <p:cNvSpPr/>
            <p:nvPr/>
          </p:nvSpPr>
          <p:spPr>
            <a:xfrm>
              <a:off x="275148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8" name="Google Shape;1158;p41"/>
            <p:cNvSpPr/>
            <p:nvPr/>
          </p:nvSpPr>
          <p:spPr>
            <a:xfrm>
              <a:off x="2765747" y="5713810"/>
              <a:ext cx="150600" cy="151500"/>
            </a:xfrm>
            <a:prstGeom prst="ellipse">
              <a:avLst/>
            </a:pr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Google Shape;1159;p41"/>
            <p:cNvSpPr/>
            <p:nvPr/>
          </p:nvSpPr>
          <p:spPr>
            <a:xfrm>
              <a:off x="2930895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Google Shape;1160;p41"/>
            <p:cNvSpPr/>
            <p:nvPr/>
          </p:nvSpPr>
          <p:spPr>
            <a:xfrm>
              <a:off x="2945363" y="5746957"/>
              <a:ext cx="151200" cy="151800"/>
            </a:xfrm>
            <a:prstGeom prst="ellipse">
              <a:avLst/>
            </a:pr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Google Shape;1161;p41"/>
            <p:cNvSpPr/>
            <p:nvPr/>
          </p:nvSpPr>
          <p:spPr>
            <a:xfrm>
              <a:off x="3111130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2" name="Google Shape;1162;p41"/>
            <p:cNvSpPr/>
            <p:nvPr/>
          </p:nvSpPr>
          <p:spPr>
            <a:xfrm>
              <a:off x="3125392" y="5770782"/>
              <a:ext cx="151200" cy="151800"/>
            </a:xfrm>
            <a:prstGeom prst="ellipse">
              <a:avLst/>
            </a:pr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3" name="Google Shape;1163;p41"/>
            <p:cNvSpPr/>
            <p:nvPr/>
          </p:nvSpPr>
          <p:spPr>
            <a:xfrm>
              <a:off x="3291159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Google Shape;1164;p41"/>
            <p:cNvSpPr/>
            <p:nvPr/>
          </p:nvSpPr>
          <p:spPr>
            <a:xfrm>
              <a:off x="3305628" y="5770782"/>
              <a:ext cx="151200" cy="151800"/>
            </a:xfrm>
            <a:prstGeom prst="ellipse">
              <a:avLst/>
            </a:pr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Google Shape;1165;p41"/>
            <p:cNvSpPr/>
            <p:nvPr/>
          </p:nvSpPr>
          <p:spPr>
            <a:xfrm>
              <a:off x="3471189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6" name="Google Shape;1166;p41"/>
            <p:cNvSpPr/>
            <p:nvPr/>
          </p:nvSpPr>
          <p:spPr>
            <a:xfrm>
              <a:off x="3485657" y="5746957"/>
              <a:ext cx="151200" cy="151800"/>
            </a:xfrm>
            <a:prstGeom prst="ellipse">
              <a:avLst/>
            </a:pr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7" name="Google Shape;1167;p41"/>
            <p:cNvSpPr/>
            <p:nvPr/>
          </p:nvSpPr>
          <p:spPr>
            <a:xfrm>
              <a:off x="365142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3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3" y="0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8" name="Google Shape;1168;p41"/>
            <p:cNvSpPr/>
            <p:nvPr/>
          </p:nvSpPr>
          <p:spPr>
            <a:xfrm>
              <a:off x="3665893" y="5713810"/>
              <a:ext cx="150600" cy="151500"/>
            </a:xfrm>
            <a:prstGeom prst="ellipse">
              <a:avLst/>
            </a:pr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9" name="Google Shape;1169;p41"/>
            <p:cNvSpPr/>
            <p:nvPr/>
          </p:nvSpPr>
          <p:spPr>
            <a:xfrm>
              <a:off x="3830834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5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0" name="Google Shape;1170;p41"/>
            <p:cNvSpPr/>
            <p:nvPr/>
          </p:nvSpPr>
          <p:spPr>
            <a:xfrm>
              <a:off x="3845302" y="5679213"/>
              <a:ext cx="151200" cy="151800"/>
            </a:xfrm>
            <a:prstGeom prst="ellipse">
              <a:avLst/>
            </a:pr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1" name="Google Shape;1171;p41"/>
            <p:cNvSpPr/>
            <p:nvPr/>
          </p:nvSpPr>
          <p:spPr>
            <a:xfrm>
              <a:off x="2571250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4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2" name="Google Shape;1172;p41"/>
            <p:cNvSpPr/>
            <p:nvPr/>
          </p:nvSpPr>
          <p:spPr>
            <a:xfrm>
              <a:off x="2585718" y="5679213"/>
              <a:ext cx="151200" cy="1518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3" name="Google Shape;1173;p41"/>
            <p:cNvSpPr/>
            <p:nvPr/>
          </p:nvSpPr>
          <p:spPr>
            <a:xfrm>
              <a:off x="2571250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1767" y="239"/>
                  </a:moveTo>
                  <a:lnTo>
                    <a:pt x="1198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767" y="23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4" name="Google Shape;1174;p41"/>
            <p:cNvSpPr/>
            <p:nvPr/>
          </p:nvSpPr>
          <p:spPr>
            <a:xfrm>
              <a:off x="2751485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1467" y="239"/>
                  </a:moveTo>
                  <a:lnTo>
                    <a:pt x="895" y="239"/>
                  </a:lnTo>
                  <a:lnTo>
                    <a:pt x="0" y="0"/>
                  </a:lnTo>
                  <a:lnTo>
                    <a:pt x="868" y="0"/>
                  </a:lnTo>
                  <a:lnTo>
                    <a:pt x="1467" y="239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5" name="Google Shape;1175;p41"/>
            <p:cNvSpPr/>
            <p:nvPr/>
          </p:nvSpPr>
          <p:spPr>
            <a:xfrm>
              <a:off x="2930895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1171" y="239"/>
                  </a:moveTo>
                  <a:lnTo>
                    <a:pt x="599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171" y="239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6" name="Google Shape;1176;p41"/>
            <p:cNvSpPr/>
            <p:nvPr/>
          </p:nvSpPr>
          <p:spPr>
            <a:xfrm>
              <a:off x="3111130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871" y="239"/>
                  </a:moveTo>
                  <a:lnTo>
                    <a:pt x="299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7" name="Google Shape;1177;p41"/>
            <p:cNvSpPr/>
            <p:nvPr/>
          </p:nvSpPr>
          <p:spPr>
            <a:xfrm>
              <a:off x="3291159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572" y="239"/>
                  </a:moveTo>
                  <a:lnTo>
                    <a:pt x="0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8" name="Google Shape;1178;p41"/>
            <p:cNvSpPr/>
            <p:nvPr/>
          </p:nvSpPr>
          <p:spPr>
            <a:xfrm>
              <a:off x="3409388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572" y="239"/>
                  </a:moveTo>
                  <a:lnTo>
                    <a:pt x="0" y="239"/>
                  </a:lnTo>
                  <a:lnTo>
                    <a:pt x="299" y="0"/>
                  </a:lnTo>
                  <a:lnTo>
                    <a:pt x="11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9" name="Google Shape;1179;p41"/>
            <p:cNvSpPr/>
            <p:nvPr/>
          </p:nvSpPr>
          <p:spPr>
            <a:xfrm>
              <a:off x="3527616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572" y="239"/>
                  </a:moveTo>
                  <a:lnTo>
                    <a:pt x="0" y="239"/>
                  </a:lnTo>
                  <a:lnTo>
                    <a:pt x="599" y="0"/>
                  </a:lnTo>
                  <a:lnTo>
                    <a:pt x="14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0" name="Google Shape;1180;p41"/>
            <p:cNvSpPr/>
            <p:nvPr/>
          </p:nvSpPr>
          <p:spPr>
            <a:xfrm>
              <a:off x="3645844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572" y="239"/>
                  </a:moveTo>
                  <a:lnTo>
                    <a:pt x="0" y="239"/>
                  </a:lnTo>
                  <a:lnTo>
                    <a:pt x="895" y="0"/>
                  </a:lnTo>
                  <a:lnTo>
                    <a:pt x="17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1" name="Google Shape;1181;p41"/>
          <p:cNvGrpSpPr/>
          <p:nvPr/>
        </p:nvGrpSpPr>
        <p:grpSpPr>
          <a:xfrm>
            <a:off x="5599659" y="4378335"/>
            <a:ext cx="642470" cy="446036"/>
            <a:chOff x="6332670" y="5663946"/>
            <a:chExt cx="856627" cy="594715"/>
          </a:xfrm>
        </p:grpSpPr>
        <p:grpSp>
          <p:nvGrpSpPr>
            <p:cNvPr id="1182" name="Google Shape;1182;p41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183" name="Google Shape;1183;p41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4" name="Google Shape;1184;p41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5" name="Google Shape;1185;p41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186" name="Google Shape;1186;p41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7" name="Google Shape;1187;p41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8" name="Google Shape;1188;p41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189" name="Google Shape;1189;p41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0" name="Google Shape;1190;p41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191" name="Google Shape;1191;p41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Diagrams and infographics</a:t>
            </a:r>
            <a:endParaRPr sz="2000"/>
          </a:p>
        </p:txBody>
      </p:sp>
      <p:sp>
        <p:nvSpPr>
          <p:cNvPr id="1192" name="Google Shape;1192;p4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Hello!</a:t>
            </a:r>
            <a:endParaRPr sz="4800"/>
          </a:p>
        </p:txBody>
      </p:sp>
      <p:sp>
        <p:nvSpPr>
          <p:cNvPr id="210" name="Google Shape;210;p15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I am Jayden Smith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211" name="Google Shape;211;p15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I am here because I love to give presentations. </a:t>
            </a:r>
            <a:endParaRPr sz="14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</a:t>
            </a:r>
            <a:endParaRPr sz="1400"/>
          </a:p>
        </p:txBody>
      </p:sp>
      <p:pic>
        <p:nvPicPr>
          <p:cNvPr id="212" name="Google Shape;21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6675" y="1876425"/>
            <a:ext cx="1390500" cy="1390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13" name="Google Shape;213;p1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1BECC"/>
        </a:solidFill>
      </p:bgPr>
    </p:bg>
    <p:spTree>
      <p:nvGrpSpPr>
        <p:cNvPr id="1196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p42"/>
          <p:cNvSpPr txBox="1"/>
          <p:nvPr/>
        </p:nvSpPr>
        <p:spPr>
          <a:xfrm>
            <a:off x="2087650" y="9142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Now you can use any emoji as an icon!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98" name="Google Shape;1198;p42"/>
          <p:cNvSpPr txBox="1"/>
          <p:nvPr/>
        </p:nvSpPr>
        <p:spPr>
          <a:xfrm>
            <a:off x="731900" y="23742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E8004C"/>
                </a:highlight>
                <a:latin typeface="Varela Round"/>
                <a:ea typeface="Varela Round"/>
                <a:cs typeface="Varela Round"/>
                <a:sym typeface="Varela Rou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E8004C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99" name="Google Shape;1199;p42"/>
          <p:cNvSpPr txBox="1"/>
          <p:nvPr/>
        </p:nvSpPr>
        <p:spPr>
          <a:xfrm>
            <a:off x="572775" y="8564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😉</a:t>
            </a:r>
            <a:endParaRPr sz="96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00" name="Google Shape;1200;p4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204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5" name="Google Shape;1205;p4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6" name="Google Shape;1206;p43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207" name="Google Shape;1207;p43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1208" name="Google Shape;1208;p43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1209" name="Google Shape;1209;p43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10" name="Google Shape;1210;p43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11" name="Google Shape;1211;p43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1212" name="Google Shape;1212;p43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13" name="Google Shape;1213;p43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14" name="Google Shape;1214;p43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1215" name="Google Shape;1215;p43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16" name="Google Shape;1216;p43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17" name="Google Shape;1217;p43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1218" name="Google Shape;1218;p43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19" name="Google Shape;1219;p43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6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19" name="Google Shape;219;p16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0" name="Google Shape;220;p16"/>
          <p:cNvSpPr txBox="1"/>
          <p:nvPr/>
        </p:nvSpPr>
        <p:spPr>
          <a:xfrm>
            <a:off x="3050275" y="47550"/>
            <a:ext cx="2975400" cy="1990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00ACC3"/>
                </a:solidFill>
                <a:latin typeface="Varela Round"/>
                <a:ea typeface="Varela Round"/>
                <a:cs typeface="Varela Round"/>
                <a:sym typeface="Varela Round"/>
              </a:rPr>
              <a:t>1</a:t>
            </a:r>
            <a:endParaRPr b="1" sz="9600">
              <a:solidFill>
                <a:srgbClr val="00ACC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1" name="Google Shape;221;p1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227" name="Google Shape;227;p1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3" name="Google Shape;233;p18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Here you have a list of items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And some text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34" name="Google Shape;234;p1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/>
          <p:nvPr>
            <p:ph idx="4294967295" type="ctrTitle"/>
          </p:nvPr>
        </p:nvSpPr>
        <p:spPr>
          <a:xfrm>
            <a:off x="1304925" y="135550"/>
            <a:ext cx="65343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240" name="Google Shape;240;p19"/>
          <p:cNvSpPr txBox="1"/>
          <p:nvPr>
            <p:ph idx="4294967295" type="subTitle"/>
          </p:nvPr>
        </p:nvSpPr>
        <p:spPr>
          <a:xfrm>
            <a:off x="1304925" y="3868755"/>
            <a:ext cx="65343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1BECC"/>
                </a:solidFill>
              </a:rPr>
              <a:t>Bring the attention of your audience over a key concept using icons or illustrations</a:t>
            </a:r>
            <a:endParaRPr>
              <a:solidFill>
                <a:srgbClr val="A1BECC"/>
              </a:solidFill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3333750" y="1333500"/>
            <a:ext cx="2476500" cy="2476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09675"/>
            <a:ext cx="2724300" cy="2724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2962275" y="1543050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5295900" y="2897050"/>
            <a:ext cx="971700" cy="971700"/>
          </a:xfrm>
          <a:prstGeom prst="donut">
            <a:avLst>
              <a:gd fmla="val 12811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3990646" y="2000576"/>
            <a:ext cx="1162865" cy="1162930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0" name="Google Shape;250;p1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0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56" name="Google Shape;256;p20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57" name="Google Shape;257;p20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ebony and of outer space. It has been the symbolic color of elegance, solemnity and authority.</a:t>
            </a:r>
            <a:endParaRPr/>
          </a:p>
        </p:txBody>
      </p:sp>
      <p:sp>
        <p:nvSpPr>
          <p:cNvPr id="258" name="Google Shape;258;p20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64" name="Google Shape;264;p21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65" name="Google Shape;265;p21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66" name="Google Shape;266;p21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uck template">
  <a:themeElements>
    <a:clrScheme name="Custom 347">
      <a:dk1>
        <a:srgbClr val="212A2E"/>
      </a:dk1>
      <a:lt1>
        <a:srgbClr val="FFFFFF"/>
      </a:lt1>
      <a:dk2>
        <a:srgbClr val="617A86"/>
      </a:dk2>
      <a:lt2>
        <a:srgbClr val="A1BECC"/>
      </a:lt2>
      <a:accent1>
        <a:srgbClr val="00D1C6"/>
      </a:accent1>
      <a:accent2>
        <a:srgbClr val="00ACC3"/>
      </a:accent2>
      <a:accent3>
        <a:srgbClr val="BBCD00"/>
      </a:accent3>
      <a:accent4>
        <a:srgbClr val="65BB48"/>
      </a:accent4>
      <a:accent5>
        <a:srgbClr val="F8BB00"/>
      </a:accent5>
      <a:accent6>
        <a:srgbClr val="EF6222"/>
      </a:accent6>
      <a:hlink>
        <a:srgbClr val="617A8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</cp:coreProperties>
</file>