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257" r:id="rId3"/>
    <p:sldId id="256" r:id="rId4"/>
    <p:sldId id="258" r:id="rId5"/>
    <p:sldId id="259" r:id="rId6"/>
    <p:sldId id="260" r:id="rId7"/>
    <p:sldId id="261" r:id="rId8"/>
    <p:sldId id="262" r:id="rId9"/>
    <p:sldId id="263" r:id="rId10"/>
    <p:sldId id="264" r:id="rId11"/>
    <p:sldId id="265" r:id="rId12"/>
    <p:sldId id="42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varScale="1">
        <p:scale>
          <a:sx n="62" d="100"/>
          <a:sy n="62" d="100"/>
        </p:scale>
        <p:origin x="156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924C70-BE53-44AE-BC95-6A9261FE3F4A}" type="datetimeFigureOut">
              <a:rPr lang="en-US" smtClean="0"/>
              <a:t>16-Sep-23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D2A6FE-9D0B-454A-AAA5-1DC1D67CD835}" type="slidenum">
              <a:rPr lang="en-US" smtClean="0"/>
              <a:t>‹#›</a:t>
            </a:fld>
            <a:endParaRPr lang="en-US"/>
          </a:p>
        </p:txBody>
      </p:sp>
    </p:spTree>
    <p:extLst>
      <p:ext uri="{BB962C8B-B14F-4D97-AF65-F5344CB8AC3E}">
        <p14:creationId xmlns:p14="http://schemas.microsoft.com/office/powerpoint/2010/main" val="1271601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D2A6FE-9D0B-454A-AAA5-1DC1D67CD835}" type="slidenum">
              <a:rPr lang="en-US" smtClean="0"/>
              <a:t>2</a:t>
            </a:fld>
            <a:endParaRPr lang="en-US"/>
          </a:p>
        </p:txBody>
      </p:sp>
    </p:spTree>
    <p:extLst>
      <p:ext uri="{BB962C8B-B14F-4D97-AF65-F5344CB8AC3E}">
        <p14:creationId xmlns:p14="http://schemas.microsoft.com/office/powerpoint/2010/main" val="250447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777D81-4740-4C11-882C-94E2D05BE53E}" type="datetimeFigureOut">
              <a:rPr lang="en-US" smtClean="0"/>
              <a:t>16-Sep-23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777D81-4740-4C11-882C-94E2D05BE53E}" type="datetimeFigureOut">
              <a:rPr lang="en-US" smtClean="0"/>
              <a:t>16-Sep-23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777D81-4740-4C11-882C-94E2D05BE53E}" type="datetimeFigureOut">
              <a:rPr lang="en-US" smtClean="0"/>
              <a:t>16-Sep-23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40F0A-CA60-4B85-B9D5-F51CCD21BB1F}"/>
              </a:ext>
            </a:extLst>
          </p:cNvPr>
          <p:cNvSpPr>
            <a:spLocks noGrp="1"/>
          </p:cNvSpPr>
          <p:nvPr>
            <p:ph type="ctrTitle"/>
          </p:nvPr>
        </p:nvSpPr>
        <p:spPr>
          <a:xfrm>
            <a:off x="1143000" y="1122363"/>
            <a:ext cx="6858000" cy="2387600"/>
          </a:xfrm>
        </p:spPr>
        <p:txBody>
          <a:bodyPr anchor="b"/>
          <a:lstStyle>
            <a:lvl1pPr algn="ctr">
              <a:defRPr sz="4500"/>
            </a:lvl1pPr>
          </a:lstStyle>
          <a:p>
            <a:r>
              <a:rPr lang="de-DE"/>
              <a:t>Mastertitelformat bearbeiten</a:t>
            </a:r>
            <a:endParaRPr lang="de-AT"/>
          </a:p>
        </p:txBody>
      </p:sp>
      <p:sp>
        <p:nvSpPr>
          <p:cNvPr id="3" name="Untertitel 2">
            <a:extLst>
              <a:ext uri="{FF2B5EF4-FFF2-40B4-BE49-F238E27FC236}">
                <a16:creationId xmlns:a16="http://schemas.microsoft.com/office/drawing/2014/main" id="{DD9573B9-9648-426C-A1CA-EFCF7E5DDCF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54D7147-E393-4FF1-84F7-BE2C9C24084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6E9E79D2-D47A-4B8C-AF14-50F5C0D4BD8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021F92C-E151-4886-ADC3-D2F0B4CA75C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950199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158FA-9462-4B11-9BBC-5A397833B0A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FE6B70C7-2991-4E5A-BEE5-153DF49FB69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E51DF9C-A3CF-4902-9D08-A9D00D05CA9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1BA2FBF-0F1F-492F-991A-EBB74AAD8F2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F5101AF-0122-4521-83D9-72169DEF5AA6}"/>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474617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C1C82-651B-484B-999C-617A8C4783A7}"/>
              </a:ext>
            </a:extLst>
          </p:cNvPr>
          <p:cNvSpPr>
            <a:spLocks noGrp="1"/>
          </p:cNvSpPr>
          <p:nvPr>
            <p:ph type="title"/>
          </p:nvPr>
        </p:nvSpPr>
        <p:spPr>
          <a:xfrm>
            <a:off x="623888" y="1709739"/>
            <a:ext cx="7886700" cy="2852737"/>
          </a:xfrm>
        </p:spPr>
        <p:txBody>
          <a:bodyPr anchor="b"/>
          <a:lstStyle>
            <a:lvl1pPr>
              <a:defRPr sz="4500"/>
            </a:lvl1pPr>
          </a:lstStyle>
          <a:p>
            <a:r>
              <a:rPr lang="de-DE"/>
              <a:t>Mastertitelformat bearbeiten</a:t>
            </a:r>
            <a:endParaRPr lang="de-AT"/>
          </a:p>
        </p:txBody>
      </p:sp>
      <p:sp>
        <p:nvSpPr>
          <p:cNvPr id="3" name="Textplatzhalter 2">
            <a:extLst>
              <a:ext uri="{FF2B5EF4-FFF2-40B4-BE49-F238E27FC236}">
                <a16:creationId xmlns:a16="http://schemas.microsoft.com/office/drawing/2014/main" id="{02A25B5D-19FE-45FB-8AE1-A791E959BCD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6F1E635-82F1-4C47-9DCA-FCC8FB7ADF53}"/>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BDF1A0F6-54BC-4A22-B53C-39B9A25EFE9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1637EB1-BEAC-4B25-8305-6449B1427D4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485152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E5E42-9FB1-446D-B9E9-D27F657D743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351593C-7390-4DF3-A99A-355053796678}"/>
              </a:ext>
            </a:extLst>
          </p:cNvPr>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EF1E6B09-6251-48A7-A878-45D2760D266A}"/>
              </a:ext>
            </a:extLst>
          </p:cNvPr>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23E566C6-62A6-46D9-ACBD-282FBB291DD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AEEAF35F-E819-4AB4-8FF5-1FF52B6393A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0D57C17-6E8E-470D-9573-C6DE3195F324}"/>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662947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63FD79-9555-417F-86A6-978B1B9F184B}"/>
              </a:ext>
            </a:extLst>
          </p:cNvPr>
          <p:cNvSpPr>
            <a:spLocks noGrp="1"/>
          </p:cNvSpPr>
          <p:nvPr>
            <p:ph type="title"/>
          </p:nvPr>
        </p:nvSpPr>
        <p:spPr>
          <a:xfrm>
            <a:off x="629841" y="365126"/>
            <a:ext cx="78867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4245A696-4F53-47C3-BCA4-90CFC500F21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E67FEDD7-040E-4EDC-ABF1-BF9E8CC549BA}"/>
              </a:ext>
            </a:extLst>
          </p:cNvPr>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B7FD5EA6-A546-4B0F-8596-4BF9A2C4A2C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E3EE3323-65E0-4540-8D34-E0C0307DC2D6}"/>
              </a:ext>
            </a:extLst>
          </p:cNvPr>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592B4223-DDE0-4BE6-9B90-23CB70AC063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8" name="Fußzeilenplatzhalter 7">
            <a:extLst>
              <a:ext uri="{FF2B5EF4-FFF2-40B4-BE49-F238E27FC236}">
                <a16:creationId xmlns:a16="http://schemas.microsoft.com/office/drawing/2014/main" id="{062D05B7-BC5C-4FFF-9F40-F5DF29ED4A3B}"/>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0EB32C7F-28CB-42A0-B20A-F40693F7A94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134874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E2B99-741C-48A8-8E58-902ABCC2578F}"/>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6F9A63CA-6B7D-483E-9F49-8B14F66A622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4" name="Fußzeilenplatzhalter 3">
            <a:extLst>
              <a:ext uri="{FF2B5EF4-FFF2-40B4-BE49-F238E27FC236}">
                <a16:creationId xmlns:a16="http://schemas.microsoft.com/office/drawing/2014/main" id="{84685A2C-C38E-4AB5-A7F7-7BE7B3AE74C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3B280966-6384-49A5-9AED-E88D1BE7E16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634190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91284AF-5B3B-44BF-BF76-1B4A1A38F7EC}"/>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3" name="Fußzeilenplatzhalter 2">
            <a:extLst>
              <a:ext uri="{FF2B5EF4-FFF2-40B4-BE49-F238E27FC236}">
                <a16:creationId xmlns:a16="http://schemas.microsoft.com/office/drawing/2014/main" id="{2D00718F-2A17-41E8-A27B-B8234DA0C489}"/>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524F0EC0-19A0-4307-A8A4-80AF108E1ED2}"/>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1626860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1A4C3-782E-4CC0-A711-06A9D8F574A9}"/>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20D6914-DA57-4C20-B9AF-85622223693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AD126A2-9A18-4AB9-923C-73C486DDAB0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A43C310B-0324-4F9C-AADA-9DA2C4E2EC9B}"/>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F5DEC1F9-6D7F-436E-9DFF-5DFF70294B5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EDA25C2-8C1C-4D1C-A4F0-24D46B1C575F}"/>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172762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E777D81-4740-4C11-882C-94E2D05BE53E}" type="datetimeFigureOut">
              <a:rPr lang="en-US" smtClean="0"/>
              <a:t>16-Sep-23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CA5EA-E338-498B-AF7A-B45CCD521C59}"/>
              </a:ext>
            </a:extLst>
          </p:cNvPr>
          <p:cNvSpPr>
            <a:spLocks noGrp="1"/>
          </p:cNvSpPr>
          <p:nvPr>
            <p:ph type="title"/>
          </p:nvPr>
        </p:nvSpPr>
        <p:spPr>
          <a:xfrm>
            <a:off x="629841" y="457200"/>
            <a:ext cx="2949178" cy="1600200"/>
          </a:xfrm>
        </p:spPr>
        <p:txBody>
          <a:bodyPr anchor="b"/>
          <a:lstStyle>
            <a:lvl1pPr>
              <a:defRPr sz="2400"/>
            </a:lvl1pPr>
          </a:lstStyle>
          <a:p>
            <a:r>
              <a:rPr lang="de-DE"/>
              <a:t>Mastertitelformat bearbeiten</a:t>
            </a:r>
            <a:endParaRPr lang="de-AT"/>
          </a:p>
        </p:txBody>
      </p:sp>
      <p:sp>
        <p:nvSpPr>
          <p:cNvPr id="3" name="Bildplatzhalter 2">
            <a:extLst>
              <a:ext uri="{FF2B5EF4-FFF2-40B4-BE49-F238E27FC236}">
                <a16:creationId xmlns:a16="http://schemas.microsoft.com/office/drawing/2014/main" id="{9A77D26C-FB79-443F-BABE-7097A6D08A3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AT"/>
          </a:p>
        </p:txBody>
      </p:sp>
      <p:sp>
        <p:nvSpPr>
          <p:cNvPr id="4" name="Textplatzhalter 3">
            <a:extLst>
              <a:ext uri="{FF2B5EF4-FFF2-40B4-BE49-F238E27FC236}">
                <a16:creationId xmlns:a16="http://schemas.microsoft.com/office/drawing/2014/main" id="{16260DA0-4A07-4FF1-AE22-2A48A360BC2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0493A49D-A289-4D95-BA26-A7824E055A1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D4F50531-B3F1-439A-BD0E-CC28C7497B1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FAE9095-B7D3-4AA7-9F13-FDECB4818263}"/>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6223209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9E16F-A854-4517-B3A0-E8E9AB442A7F}"/>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6A3E9848-0A69-450F-A620-3DF902B1D16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FE4DF86-CE58-4FDA-A23D-ABCF4457BAA4}"/>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19AC1661-75CA-4953-A2A5-31C3B786E8D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31E0D62-1379-4DA4-A6EB-97727ED86E9C}"/>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301577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32CD6A4-D367-42C9-8114-77A00BCD01B1}"/>
              </a:ext>
            </a:extLst>
          </p:cNvPr>
          <p:cNvSpPr>
            <a:spLocks noGrp="1"/>
          </p:cNvSpPr>
          <p:nvPr>
            <p:ph type="title" orient="vert"/>
          </p:nvPr>
        </p:nvSpPr>
        <p:spPr>
          <a:xfrm>
            <a:off x="6543675" y="365125"/>
            <a:ext cx="1971675"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896B18D1-37D0-4ABE-823A-2A7B87E5D419}"/>
              </a:ext>
            </a:extLst>
          </p:cNvPr>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8CF97D1-5572-4E0B-8D43-BC16B377CC82}"/>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75D9AA64-A950-417A-80E9-D9BA02FE2AD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D72D132-F4CC-4F67-BCF2-C4ABBE315F0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042201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777D81-4740-4C11-882C-94E2D05BE53E}" type="datetimeFigureOut">
              <a:rPr lang="en-US" smtClean="0"/>
              <a:t>16-Sep-23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40E6FA-31EF-42CD-89BF-6E158E09216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E777D81-4740-4C11-882C-94E2D05BE53E}" type="datetimeFigureOut">
              <a:rPr lang="en-US" smtClean="0"/>
              <a:t>16-Sep-23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0E6FA-31EF-42CD-89BF-6E158E092161}"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777D81-4740-4C11-882C-94E2D05BE53E}" type="datetimeFigureOut">
              <a:rPr lang="en-US" smtClean="0"/>
              <a:t>16-Sep-23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40E6FA-31EF-42CD-89BF-6E158E092161}"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777D81-4740-4C11-882C-94E2D05BE53E}" type="datetimeFigureOut">
              <a:rPr lang="en-US" smtClean="0"/>
              <a:t>16-Sep-23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40E6FA-31EF-42CD-89BF-6E158E09216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77D81-4740-4C11-882C-94E2D05BE53E}" type="datetimeFigureOut">
              <a:rPr lang="en-US" smtClean="0"/>
              <a:t>16-Sep-23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40E6FA-31EF-42CD-89BF-6E158E09216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777D81-4740-4C11-882C-94E2D05BE53E}" type="datetimeFigureOut">
              <a:rPr lang="en-US" smtClean="0"/>
              <a:t>16-Sep-23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0E6FA-31EF-42CD-89BF-6E158E09216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777D81-4740-4C11-882C-94E2D05BE53E}" type="datetimeFigureOut">
              <a:rPr lang="en-US" smtClean="0"/>
              <a:t>16-Sep-23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40E6FA-31EF-42CD-89BF-6E158E092161}"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CE777D81-4740-4C11-882C-94E2D05BE53E}" type="datetimeFigureOut">
              <a:rPr lang="en-US" smtClean="0"/>
              <a:t>16-Sep-23</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540E6FA-31EF-42CD-89BF-6E158E09216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DC0CBFB-787F-4339-B7CB-7924570FD04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ACF4F62-C072-4F38-8D90-2154F163250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57988C6-28B8-4EC4-BC7B-4038E30AF08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BFFB9B2-31F8-44F6-8C95-30C9D5DF99B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D0F1DB94-9BD4-4088-92F7-61F9AB6410D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C07A06-13F1-4B5A-B124-C4B70AF12CB9}" type="slidenum">
              <a:rPr lang="de-AT" smtClean="0"/>
              <a:t>‹#›</a:t>
            </a:fld>
            <a:endParaRPr lang="de-AT"/>
          </a:p>
        </p:txBody>
      </p:sp>
    </p:spTree>
    <p:extLst>
      <p:ext uri="{BB962C8B-B14F-4D97-AF65-F5344CB8AC3E}">
        <p14:creationId xmlns:p14="http://schemas.microsoft.com/office/powerpoint/2010/main" val="13871955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facebook.com/groups/299257004355186"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image" Target="../media/image1.jpg"/><Relationship Id="rId7"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944" y="226367"/>
            <a:ext cx="7033517" cy="461665"/>
          </a:xfrm>
          <a:prstGeom prst="rect">
            <a:avLst/>
          </a:prstGeom>
          <a:solidFill>
            <a:schemeClr val="bg1"/>
          </a:solidFill>
          <a:ln>
            <a:solidFill>
              <a:schemeClr val="accent1"/>
            </a:solidFill>
          </a:ln>
        </p:spPr>
        <p:txBody>
          <a:bodyPr wrap="square" rtlCol="0">
            <a:spAutoFit/>
          </a:bodyPr>
          <a:lstStyle/>
          <a:p>
            <a:pPr algn="ctr"/>
            <a:r>
              <a:rPr lang="en-US" sz="2400">
                <a:solidFill>
                  <a:schemeClr val="accent6">
                    <a:lumMod val="50000"/>
                  </a:schemeClr>
                </a:solidFill>
                <a:latin typeface="Times New Roman" pitchFamily="18" charset="0"/>
                <a:cs typeface="Times New Roman" pitchFamily="18" charset="0"/>
              </a:rPr>
              <a:t>TRÒ CHƠI: VƯỢT CHƯỚNG NGẠI VẬT (</a:t>
            </a:r>
            <a:r>
              <a:rPr lang="en-US" sz="2400" i="1">
                <a:solidFill>
                  <a:schemeClr val="accent6">
                    <a:lumMod val="50000"/>
                  </a:schemeClr>
                </a:solidFill>
                <a:latin typeface="Times New Roman" pitchFamily="18" charset="0"/>
                <a:cs typeface="Times New Roman" pitchFamily="18" charset="0"/>
              </a:rPr>
              <a:t>Lật hình</a:t>
            </a:r>
            <a:r>
              <a:rPr lang="en-US" sz="2400">
                <a:solidFill>
                  <a:schemeClr val="accent6">
                    <a:lumMod val="50000"/>
                  </a:schemeClr>
                </a:solidFill>
                <a:latin typeface="Times New Roman" pitchFamily="18" charset="0"/>
                <a:cs typeface="Times New Roman" pitchFamily="18" charset="0"/>
              </a:rPr>
              <a:t>)</a:t>
            </a:r>
          </a:p>
        </p:txBody>
      </p:sp>
      <p:sp>
        <p:nvSpPr>
          <p:cNvPr id="6" name="Rectangle 5"/>
          <p:cNvSpPr/>
          <p:nvPr/>
        </p:nvSpPr>
        <p:spPr>
          <a:xfrm>
            <a:off x="3200400" y="1280681"/>
            <a:ext cx="1387665" cy="240898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a:latin typeface="Times New Roman" pitchFamily="18" charset="0"/>
                <a:cs typeface="Times New Roman" pitchFamily="18" charset="0"/>
              </a:rPr>
              <a:t>1</a:t>
            </a:r>
          </a:p>
        </p:txBody>
      </p:sp>
      <p:sp>
        <p:nvSpPr>
          <p:cNvPr id="7" name="Rectangle 6"/>
          <p:cNvSpPr/>
          <p:nvPr/>
        </p:nvSpPr>
        <p:spPr>
          <a:xfrm>
            <a:off x="4588065" y="1280684"/>
            <a:ext cx="1387665" cy="240898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7200">
                <a:latin typeface="Times New Roman" pitchFamily="18" charset="0"/>
                <a:cs typeface="Times New Roman" pitchFamily="18" charset="0"/>
              </a:rPr>
              <a:t>2</a:t>
            </a:r>
          </a:p>
        </p:txBody>
      </p:sp>
      <p:sp>
        <p:nvSpPr>
          <p:cNvPr id="8" name="Rectangle 7"/>
          <p:cNvSpPr/>
          <p:nvPr/>
        </p:nvSpPr>
        <p:spPr>
          <a:xfrm>
            <a:off x="5989586" y="1280683"/>
            <a:ext cx="1387665" cy="240898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7200">
                <a:latin typeface="Times New Roman" pitchFamily="18" charset="0"/>
                <a:cs typeface="Times New Roman" pitchFamily="18" charset="0"/>
              </a:rPr>
              <a:t>3</a:t>
            </a:r>
          </a:p>
        </p:txBody>
      </p:sp>
      <p:sp>
        <p:nvSpPr>
          <p:cNvPr id="9" name="Rectangle 8"/>
          <p:cNvSpPr/>
          <p:nvPr/>
        </p:nvSpPr>
        <p:spPr>
          <a:xfrm>
            <a:off x="7356468" y="1287612"/>
            <a:ext cx="1387665" cy="240898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7200">
                <a:latin typeface="Times New Roman" pitchFamily="18" charset="0"/>
                <a:cs typeface="Times New Roman" pitchFamily="18" charset="0"/>
              </a:rPr>
              <a:t>4</a:t>
            </a:r>
          </a:p>
        </p:txBody>
      </p:sp>
      <p:sp>
        <p:nvSpPr>
          <p:cNvPr id="10" name="Rectangle 9"/>
          <p:cNvSpPr/>
          <p:nvPr/>
        </p:nvSpPr>
        <p:spPr>
          <a:xfrm>
            <a:off x="3200401" y="3696599"/>
            <a:ext cx="1387665" cy="2408987"/>
          </a:xfrm>
          <a:prstGeom prst="rect">
            <a:avLst/>
          </a:prstGeom>
          <a:solidFill>
            <a:srgbClr val="00206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a:latin typeface="Times New Roman" pitchFamily="18" charset="0"/>
                <a:cs typeface="Times New Roman" pitchFamily="18" charset="0"/>
              </a:rPr>
              <a:t>5</a:t>
            </a:r>
          </a:p>
        </p:txBody>
      </p:sp>
      <p:sp>
        <p:nvSpPr>
          <p:cNvPr id="11" name="Rectangle 10"/>
          <p:cNvSpPr/>
          <p:nvPr/>
        </p:nvSpPr>
        <p:spPr>
          <a:xfrm>
            <a:off x="4601921" y="3696599"/>
            <a:ext cx="1387665" cy="2408987"/>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a:latin typeface="Times New Roman" pitchFamily="18" charset="0"/>
                <a:cs typeface="Times New Roman" pitchFamily="18" charset="0"/>
              </a:rPr>
              <a:t>6</a:t>
            </a:r>
          </a:p>
        </p:txBody>
      </p:sp>
      <p:sp>
        <p:nvSpPr>
          <p:cNvPr id="12" name="Rectangle 11"/>
          <p:cNvSpPr/>
          <p:nvPr/>
        </p:nvSpPr>
        <p:spPr>
          <a:xfrm>
            <a:off x="5989586" y="3696599"/>
            <a:ext cx="1387665" cy="2408987"/>
          </a:xfrm>
          <a:prstGeom prst="rect">
            <a:avLst/>
          </a:prstGeom>
          <a:solidFill>
            <a:schemeClr val="bg1">
              <a:lumMod val="75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7200">
                <a:latin typeface="Times New Roman" pitchFamily="18" charset="0"/>
                <a:cs typeface="Times New Roman" pitchFamily="18" charset="0"/>
              </a:rPr>
              <a:t>7</a:t>
            </a:r>
          </a:p>
        </p:txBody>
      </p:sp>
      <p:sp>
        <p:nvSpPr>
          <p:cNvPr id="13" name="Rectangle 12"/>
          <p:cNvSpPr/>
          <p:nvPr/>
        </p:nvSpPr>
        <p:spPr>
          <a:xfrm>
            <a:off x="7356469" y="3689668"/>
            <a:ext cx="1387665" cy="2408987"/>
          </a:xfrm>
          <a:prstGeom prst="rect">
            <a:avLst/>
          </a:prstGeom>
          <a:solidFill>
            <a:schemeClr val="accent5">
              <a:lumMod val="40000"/>
              <a:lumOff val="60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r>
              <a:rPr lang="en-US" sz="7200">
                <a:latin typeface="Times New Roman" pitchFamily="18" charset="0"/>
                <a:cs typeface="Times New Roman" pitchFamily="18" charset="0"/>
              </a:rPr>
              <a:t>8</a:t>
            </a:r>
          </a:p>
        </p:txBody>
      </p:sp>
      <p:sp>
        <p:nvSpPr>
          <p:cNvPr id="14" name="Rectangle 13"/>
          <p:cNvSpPr/>
          <p:nvPr/>
        </p:nvSpPr>
        <p:spPr>
          <a:xfrm>
            <a:off x="290944" y="1287612"/>
            <a:ext cx="2604656" cy="4274988"/>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a:latin typeface="Times New Roman" pitchFamily="18" charset="0"/>
                <a:cs typeface="Times New Roman" pitchFamily="18" charset="0"/>
              </a:rPr>
              <a:t>Luật chơi: Chọn ngẫu nhiên các câu hỏi ( từ 1 đến 8 ). Trả lời đúng thì phần tương ứng với câu hỏi sẽ được lộ ra, trường hợp trả lời sai thì mất quyền trả lời câu hỏi đó. Bất kỳ khi nào có câu trả lời về bức hình đều có thể trả lời. Trò chơi sẽ kết thúc khi chủ đề bức hình được trả lời chính xác</a:t>
            </a:r>
          </a:p>
        </p:txBody>
      </p:sp>
      <p:sp>
        <p:nvSpPr>
          <p:cNvPr id="15" name="Rounded Rectangle 14">
            <a:hlinkClick r:id="rId2"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itchFamily="18" charset="0"/>
                <a:cs typeface="Times New Roman" pitchFamily="18" charset="0"/>
              </a:rPr>
              <a:t>ĐÃ HIỂU</a:t>
            </a:r>
          </a:p>
        </p:txBody>
      </p:sp>
    </p:spTree>
    <p:extLst>
      <p:ext uri="{BB962C8B-B14F-4D97-AF65-F5344CB8AC3E}">
        <p14:creationId xmlns:p14="http://schemas.microsoft.com/office/powerpoint/2010/main" val="369262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200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32" presetClass="emph" presetSubtype="0" fill="hold" grpId="0" nodeType="with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par>
                                <p:cTn id="20" presetID="32" presetClass="emph" presetSubtype="0" fill="hold" grpId="8" nodeType="withEffect">
                                  <p:stCondLst>
                                    <p:cond delay="0"/>
                                  </p:stCondLst>
                                  <p:childTnLst>
                                    <p:animRot by="120000">
                                      <p:cBhvr>
                                        <p:cTn id="21" dur="100" fill="hold">
                                          <p:stCondLst>
                                            <p:cond delay="0"/>
                                          </p:stCondLst>
                                        </p:cTn>
                                        <p:tgtEl>
                                          <p:spTgt spid="15"/>
                                        </p:tgtEl>
                                        <p:attrNameLst>
                                          <p:attrName>r</p:attrName>
                                        </p:attrNameLst>
                                      </p:cBhvr>
                                    </p:animRot>
                                    <p:animRot by="-240000">
                                      <p:cBhvr>
                                        <p:cTn id="22" dur="200" fill="hold">
                                          <p:stCondLst>
                                            <p:cond delay="200"/>
                                          </p:stCondLst>
                                        </p:cTn>
                                        <p:tgtEl>
                                          <p:spTgt spid="15"/>
                                        </p:tgtEl>
                                        <p:attrNameLst>
                                          <p:attrName>r</p:attrName>
                                        </p:attrNameLst>
                                      </p:cBhvr>
                                    </p:animRot>
                                    <p:animRot by="240000">
                                      <p:cBhvr>
                                        <p:cTn id="23" dur="200" fill="hold">
                                          <p:stCondLst>
                                            <p:cond delay="400"/>
                                          </p:stCondLst>
                                        </p:cTn>
                                        <p:tgtEl>
                                          <p:spTgt spid="15"/>
                                        </p:tgtEl>
                                        <p:attrNameLst>
                                          <p:attrName>r</p:attrName>
                                        </p:attrNameLst>
                                      </p:cBhvr>
                                    </p:animRot>
                                    <p:animRot by="-240000">
                                      <p:cBhvr>
                                        <p:cTn id="24" dur="200" fill="hold">
                                          <p:stCondLst>
                                            <p:cond delay="600"/>
                                          </p:stCondLst>
                                        </p:cTn>
                                        <p:tgtEl>
                                          <p:spTgt spid="15"/>
                                        </p:tgtEl>
                                        <p:attrNameLst>
                                          <p:attrName>r</p:attrName>
                                        </p:attrNameLst>
                                      </p:cBhvr>
                                    </p:animRot>
                                    <p:animRot by="120000">
                                      <p:cBhvr>
                                        <p:cTn id="25"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6"/>
                  </p:tgtEl>
                </p:cond>
              </p:nextCondLst>
            </p:seq>
            <p:seq concurrent="1" nextAc="seek">
              <p:cTn id="26" restart="whenNotActive" fill="hold" evtFilter="cancelBubble" nodeType="interactiveSeq">
                <p:stCondLst>
                  <p:cond evt="onClick" delay="0">
                    <p:tgtEl>
                      <p:spTgt spid="7"/>
                    </p:tgtEl>
                  </p:cond>
                </p:stCondLst>
                <p:endSync evt="end" delay="0">
                  <p:rtn val="all"/>
                </p:endSync>
                <p:childTnLst>
                  <p:par>
                    <p:cTn id="27" fill="hold">
                      <p:stCondLst>
                        <p:cond delay="0"/>
                      </p:stCondLst>
                      <p:childTnLst>
                        <p:par>
                          <p:cTn id="28" fill="hold">
                            <p:stCondLst>
                              <p:cond delay="0"/>
                            </p:stCondLst>
                            <p:childTnLst>
                              <p:par>
                                <p:cTn id="29" presetID="32" presetClass="emph" presetSubtype="0" fill="hold" grpId="7" nodeType="withEffect">
                                  <p:stCondLst>
                                    <p:cond delay="0"/>
                                  </p:stCondLst>
                                  <p:childTnLst>
                                    <p:animRot by="120000">
                                      <p:cBhvr>
                                        <p:cTn id="30" dur="100" fill="hold">
                                          <p:stCondLst>
                                            <p:cond delay="0"/>
                                          </p:stCondLst>
                                        </p:cTn>
                                        <p:tgtEl>
                                          <p:spTgt spid="15"/>
                                        </p:tgtEl>
                                        <p:attrNameLst>
                                          <p:attrName>r</p:attrName>
                                        </p:attrNameLst>
                                      </p:cBhvr>
                                    </p:animRot>
                                    <p:animRot by="-240000">
                                      <p:cBhvr>
                                        <p:cTn id="31" dur="200" fill="hold">
                                          <p:stCondLst>
                                            <p:cond delay="200"/>
                                          </p:stCondLst>
                                        </p:cTn>
                                        <p:tgtEl>
                                          <p:spTgt spid="15"/>
                                        </p:tgtEl>
                                        <p:attrNameLst>
                                          <p:attrName>r</p:attrName>
                                        </p:attrNameLst>
                                      </p:cBhvr>
                                    </p:animRot>
                                    <p:animRot by="240000">
                                      <p:cBhvr>
                                        <p:cTn id="32" dur="200" fill="hold">
                                          <p:stCondLst>
                                            <p:cond delay="400"/>
                                          </p:stCondLst>
                                        </p:cTn>
                                        <p:tgtEl>
                                          <p:spTgt spid="15"/>
                                        </p:tgtEl>
                                        <p:attrNameLst>
                                          <p:attrName>r</p:attrName>
                                        </p:attrNameLst>
                                      </p:cBhvr>
                                    </p:animRot>
                                    <p:animRot by="-240000">
                                      <p:cBhvr>
                                        <p:cTn id="33" dur="200" fill="hold">
                                          <p:stCondLst>
                                            <p:cond delay="600"/>
                                          </p:stCondLst>
                                        </p:cTn>
                                        <p:tgtEl>
                                          <p:spTgt spid="15"/>
                                        </p:tgtEl>
                                        <p:attrNameLst>
                                          <p:attrName>r</p:attrName>
                                        </p:attrNameLst>
                                      </p:cBhvr>
                                    </p:animRot>
                                    <p:animRot by="120000">
                                      <p:cBhvr>
                                        <p:cTn id="34" dur="200" fill="hold">
                                          <p:stCondLst>
                                            <p:cond delay="800"/>
                                          </p:stCondLst>
                                        </p:cTn>
                                        <p:tgtEl>
                                          <p:spTgt spid="15"/>
                                        </p:tgtEl>
                                        <p:attrNameLst>
                                          <p:attrName>r</p:attrName>
                                        </p:attrNameLst>
                                      </p:cBhvr>
                                    </p:animRot>
                                  </p:childTnLst>
                                </p:cTn>
                              </p:par>
                              <p:par>
                                <p:cTn id="35" presetID="32" presetClass="emph" presetSubtype="0" fill="hold" grpId="0" nodeType="withEffect">
                                  <p:stCondLst>
                                    <p:cond delay="0"/>
                                  </p:stCondLst>
                                  <p:childTnLst>
                                    <p:animRot by="120000">
                                      <p:cBhvr>
                                        <p:cTn id="36" dur="100" fill="hold">
                                          <p:stCondLst>
                                            <p:cond delay="0"/>
                                          </p:stCondLst>
                                        </p:cTn>
                                        <p:tgtEl>
                                          <p:spTgt spid="7"/>
                                        </p:tgtEl>
                                        <p:attrNameLst>
                                          <p:attrName>r</p:attrName>
                                        </p:attrNameLst>
                                      </p:cBhvr>
                                    </p:animRot>
                                    <p:animRot by="-240000">
                                      <p:cBhvr>
                                        <p:cTn id="37" dur="200" fill="hold">
                                          <p:stCondLst>
                                            <p:cond delay="200"/>
                                          </p:stCondLst>
                                        </p:cTn>
                                        <p:tgtEl>
                                          <p:spTgt spid="7"/>
                                        </p:tgtEl>
                                        <p:attrNameLst>
                                          <p:attrName>r</p:attrName>
                                        </p:attrNameLst>
                                      </p:cBhvr>
                                    </p:animRot>
                                    <p:animRot by="240000">
                                      <p:cBhvr>
                                        <p:cTn id="38" dur="200" fill="hold">
                                          <p:stCondLst>
                                            <p:cond delay="400"/>
                                          </p:stCondLst>
                                        </p:cTn>
                                        <p:tgtEl>
                                          <p:spTgt spid="7"/>
                                        </p:tgtEl>
                                        <p:attrNameLst>
                                          <p:attrName>r</p:attrName>
                                        </p:attrNameLst>
                                      </p:cBhvr>
                                    </p:animRot>
                                    <p:animRot by="-240000">
                                      <p:cBhvr>
                                        <p:cTn id="39" dur="200" fill="hold">
                                          <p:stCondLst>
                                            <p:cond delay="600"/>
                                          </p:stCondLst>
                                        </p:cTn>
                                        <p:tgtEl>
                                          <p:spTgt spid="7"/>
                                        </p:tgtEl>
                                        <p:attrNameLst>
                                          <p:attrName>r</p:attrName>
                                        </p:attrNameLst>
                                      </p:cBhvr>
                                    </p:animRot>
                                    <p:animRot by="120000">
                                      <p:cBhvr>
                                        <p:cTn id="40" dur="200" fill="hold">
                                          <p:stCondLst>
                                            <p:cond delay="800"/>
                                          </p:stCondLst>
                                        </p:cTn>
                                        <p:tgtEl>
                                          <p:spTgt spid="7"/>
                                        </p:tgtEl>
                                        <p:attrNameLst>
                                          <p:attrName>r</p:attrName>
                                        </p:attrNameLst>
                                      </p:cBhvr>
                                    </p:animRot>
                                  </p:childTnLst>
                                </p:cTn>
                              </p:par>
                            </p:childTnLst>
                          </p:cTn>
                        </p:par>
                      </p:childTnLst>
                    </p:cTn>
                  </p:par>
                </p:childTnLst>
              </p:cTn>
              <p:nextCondLst>
                <p:cond evt="onClick" delay="0">
                  <p:tgtEl>
                    <p:spTgt spid="7"/>
                  </p:tgtEl>
                </p:cond>
              </p:nextCondLst>
            </p:seq>
            <p:seq concurrent="1" nextAc="seek">
              <p:cTn id="41" restart="whenNotActive" fill="hold" evtFilter="cancelBubble" nodeType="interactiveSeq">
                <p:stCondLst>
                  <p:cond evt="onClick" delay="0">
                    <p:tgtEl>
                      <p:spTgt spid="8"/>
                    </p:tgtEl>
                  </p:cond>
                </p:stCondLst>
                <p:endSync evt="end" delay="0">
                  <p:rtn val="all"/>
                </p:endSync>
                <p:childTnLst>
                  <p:par>
                    <p:cTn id="42" fill="hold">
                      <p:stCondLst>
                        <p:cond delay="0"/>
                      </p:stCondLst>
                      <p:childTnLst>
                        <p:par>
                          <p:cTn id="43" fill="hold">
                            <p:stCondLst>
                              <p:cond delay="0"/>
                            </p:stCondLst>
                            <p:childTnLst>
                              <p:par>
                                <p:cTn id="44" presetID="32" presetClass="emph" presetSubtype="0" fill="hold" grpId="6" nodeType="withEffect">
                                  <p:stCondLst>
                                    <p:cond delay="0"/>
                                  </p:stCondLst>
                                  <p:childTnLst>
                                    <p:animRot by="120000">
                                      <p:cBhvr>
                                        <p:cTn id="45" dur="100" fill="hold">
                                          <p:stCondLst>
                                            <p:cond delay="0"/>
                                          </p:stCondLst>
                                        </p:cTn>
                                        <p:tgtEl>
                                          <p:spTgt spid="15"/>
                                        </p:tgtEl>
                                        <p:attrNameLst>
                                          <p:attrName>r</p:attrName>
                                        </p:attrNameLst>
                                      </p:cBhvr>
                                    </p:animRot>
                                    <p:animRot by="-240000">
                                      <p:cBhvr>
                                        <p:cTn id="46" dur="200" fill="hold">
                                          <p:stCondLst>
                                            <p:cond delay="200"/>
                                          </p:stCondLst>
                                        </p:cTn>
                                        <p:tgtEl>
                                          <p:spTgt spid="15"/>
                                        </p:tgtEl>
                                        <p:attrNameLst>
                                          <p:attrName>r</p:attrName>
                                        </p:attrNameLst>
                                      </p:cBhvr>
                                    </p:animRot>
                                    <p:animRot by="240000">
                                      <p:cBhvr>
                                        <p:cTn id="47" dur="200" fill="hold">
                                          <p:stCondLst>
                                            <p:cond delay="400"/>
                                          </p:stCondLst>
                                        </p:cTn>
                                        <p:tgtEl>
                                          <p:spTgt spid="15"/>
                                        </p:tgtEl>
                                        <p:attrNameLst>
                                          <p:attrName>r</p:attrName>
                                        </p:attrNameLst>
                                      </p:cBhvr>
                                    </p:animRot>
                                    <p:animRot by="-240000">
                                      <p:cBhvr>
                                        <p:cTn id="48" dur="200" fill="hold">
                                          <p:stCondLst>
                                            <p:cond delay="600"/>
                                          </p:stCondLst>
                                        </p:cTn>
                                        <p:tgtEl>
                                          <p:spTgt spid="15"/>
                                        </p:tgtEl>
                                        <p:attrNameLst>
                                          <p:attrName>r</p:attrName>
                                        </p:attrNameLst>
                                      </p:cBhvr>
                                    </p:animRot>
                                    <p:animRot by="120000">
                                      <p:cBhvr>
                                        <p:cTn id="49" dur="200" fill="hold">
                                          <p:stCondLst>
                                            <p:cond delay="800"/>
                                          </p:stCondLst>
                                        </p:cTn>
                                        <p:tgtEl>
                                          <p:spTgt spid="15"/>
                                        </p:tgtEl>
                                        <p:attrNameLst>
                                          <p:attrName>r</p:attrName>
                                        </p:attrNameLst>
                                      </p:cBhvr>
                                    </p:animRot>
                                  </p:childTnLst>
                                </p:cTn>
                              </p:par>
                              <p:par>
                                <p:cTn id="50" presetID="32" presetClass="emph" presetSubtype="0" fill="hold" grpId="0" nodeType="withEffect">
                                  <p:stCondLst>
                                    <p:cond delay="0"/>
                                  </p:stCondLst>
                                  <p:childTnLst>
                                    <p:animRot by="120000">
                                      <p:cBhvr>
                                        <p:cTn id="51" dur="100" fill="hold">
                                          <p:stCondLst>
                                            <p:cond delay="0"/>
                                          </p:stCondLst>
                                        </p:cTn>
                                        <p:tgtEl>
                                          <p:spTgt spid="8"/>
                                        </p:tgtEl>
                                        <p:attrNameLst>
                                          <p:attrName>r</p:attrName>
                                        </p:attrNameLst>
                                      </p:cBhvr>
                                    </p:animRot>
                                    <p:animRot by="-240000">
                                      <p:cBhvr>
                                        <p:cTn id="52" dur="200" fill="hold">
                                          <p:stCondLst>
                                            <p:cond delay="200"/>
                                          </p:stCondLst>
                                        </p:cTn>
                                        <p:tgtEl>
                                          <p:spTgt spid="8"/>
                                        </p:tgtEl>
                                        <p:attrNameLst>
                                          <p:attrName>r</p:attrName>
                                        </p:attrNameLst>
                                      </p:cBhvr>
                                    </p:animRot>
                                    <p:animRot by="240000">
                                      <p:cBhvr>
                                        <p:cTn id="53" dur="200" fill="hold">
                                          <p:stCondLst>
                                            <p:cond delay="400"/>
                                          </p:stCondLst>
                                        </p:cTn>
                                        <p:tgtEl>
                                          <p:spTgt spid="8"/>
                                        </p:tgtEl>
                                        <p:attrNameLst>
                                          <p:attrName>r</p:attrName>
                                        </p:attrNameLst>
                                      </p:cBhvr>
                                    </p:animRot>
                                    <p:animRot by="-240000">
                                      <p:cBhvr>
                                        <p:cTn id="54" dur="200" fill="hold">
                                          <p:stCondLst>
                                            <p:cond delay="600"/>
                                          </p:stCondLst>
                                        </p:cTn>
                                        <p:tgtEl>
                                          <p:spTgt spid="8"/>
                                        </p:tgtEl>
                                        <p:attrNameLst>
                                          <p:attrName>r</p:attrName>
                                        </p:attrNameLst>
                                      </p:cBhvr>
                                    </p:animRot>
                                    <p:animRot by="120000">
                                      <p:cBhvr>
                                        <p:cTn id="55" dur="200" fill="hold">
                                          <p:stCondLst>
                                            <p:cond delay="800"/>
                                          </p:stCondLst>
                                        </p:cTn>
                                        <p:tgtEl>
                                          <p:spTgt spid="8"/>
                                        </p:tgtEl>
                                        <p:attrNameLst>
                                          <p:attrName>r</p:attrName>
                                        </p:attrNameLst>
                                      </p:cBhvr>
                                    </p:animRot>
                                  </p:childTnLst>
                                </p:cTn>
                              </p:par>
                            </p:childTnLst>
                          </p:cTn>
                        </p:par>
                      </p:childTnLst>
                    </p:cTn>
                  </p:par>
                </p:childTnLst>
              </p:cTn>
              <p:nextCondLst>
                <p:cond evt="onClick" delay="0">
                  <p:tgtEl>
                    <p:spTgt spid="8"/>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32" presetClass="emph" presetSubtype="0" fill="hold" grpId="0" nodeType="withEffect">
                                  <p:stCondLst>
                                    <p:cond delay="0"/>
                                  </p:stCondLst>
                                  <p:childTnLst>
                                    <p:animRot by="120000">
                                      <p:cBhvr>
                                        <p:cTn id="60" dur="100" fill="hold">
                                          <p:stCondLst>
                                            <p:cond delay="0"/>
                                          </p:stCondLst>
                                        </p:cTn>
                                        <p:tgtEl>
                                          <p:spTgt spid="9"/>
                                        </p:tgtEl>
                                        <p:attrNameLst>
                                          <p:attrName>r</p:attrName>
                                        </p:attrNameLst>
                                      </p:cBhvr>
                                    </p:animRot>
                                    <p:animRot by="-240000">
                                      <p:cBhvr>
                                        <p:cTn id="61" dur="200" fill="hold">
                                          <p:stCondLst>
                                            <p:cond delay="200"/>
                                          </p:stCondLst>
                                        </p:cTn>
                                        <p:tgtEl>
                                          <p:spTgt spid="9"/>
                                        </p:tgtEl>
                                        <p:attrNameLst>
                                          <p:attrName>r</p:attrName>
                                        </p:attrNameLst>
                                      </p:cBhvr>
                                    </p:animRot>
                                    <p:animRot by="240000">
                                      <p:cBhvr>
                                        <p:cTn id="62" dur="200" fill="hold">
                                          <p:stCondLst>
                                            <p:cond delay="400"/>
                                          </p:stCondLst>
                                        </p:cTn>
                                        <p:tgtEl>
                                          <p:spTgt spid="9"/>
                                        </p:tgtEl>
                                        <p:attrNameLst>
                                          <p:attrName>r</p:attrName>
                                        </p:attrNameLst>
                                      </p:cBhvr>
                                    </p:animRot>
                                    <p:animRot by="-240000">
                                      <p:cBhvr>
                                        <p:cTn id="63" dur="200" fill="hold">
                                          <p:stCondLst>
                                            <p:cond delay="600"/>
                                          </p:stCondLst>
                                        </p:cTn>
                                        <p:tgtEl>
                                          <p:spTgt spid="9"/>
                                        </p:tgtEl>
                                        <p:attrNameLst>
                                          <p:attrName>r</p:attrName>
                                        </p:attrNameLst>
                                      </p:cBhvr>
                                    </p:animRot>
                                    <p:animRot by="120000">
                                      <p:cBhvr>
                                        <p:cTn id="64" dur="200" fill="hold">
                                          <p:stCondLst>
                                            <p:cond delay="800"/>
                                          </p:stCondLst>
                                        </p:cTn>
                                        <p:tgtEl>
                                          <p:spTgt spid="9"/>
                                        </p:tgtEl>
                                        <p:attrNameLst>
                                          <p:attrName>r</p:attrName>
                                        </p:attrNameLst>
                                      </p:cBhvr>
                                    </p:animRot>
                                  </p:childTnLst>
                                </p:cTn>
                              </p:par>
                              <p:par>
                                <p:cTn id="65" presetID="32" presetClass="emph" presetSubtype="0" fill="hold" grpId="5" nodeType="withEffect">
                                  <p:stCondLst>
                                    <p:cond delay="0"/>
                                  </p:stCondLst>
                                  <p:childTnLst>
                                    <p:animRot by="120000">
                                      <p:cBhvr>
                                        <p:cTn id="66" dur="100" fill="hold">
                                          <p:stCondLst>
                                            <p:cond delay="0"/>
                                          </p:stCondLst>
                                        </p:cTn>
                                        <p:tgtEl>
                                          <p:spTgt spid="15"/>
                                        </p:tgtEl>
                                        <p:attrNameLst>
                                          <p:attrName>r</p:attrName>
                                        </p:attrNameLst>
                                      </p:cBhvr>
                                    </p:animRot>
                                    <p:animRot by="-240000">
                                      <p:cBhvr>
                                        <p:cTn id="67" dur="200" fill="hold">
                                          <p:stCondLst>
                                            <p:cond delay="200"/>
                                          </p:stCondLst>
                                        </p:cTn>
                                        <p:tgtEl>
                                          <p:spTgt spid="15"/>
                                        </p:tgtEl>
                                        <p:attrNameLst>
                                          <p:attrName>r</p:attrName>
                                        </p:attrNameLst>
                                      </p:cBhvr>
                                    </p:animRot>
                                    <p:animRot by="240000">
                                      <p:cBhvr>
                                        <p:cTn id="68" dur="200" fill="hold">
                                          <p:stCondLst>
                                            <p:cond delay="400"/>
                                          </p:stCondLst>
                                        </p:cTn>
                                        <p:tgtEl>
                                          <p:spTgt spid="15"/>
                                        </p:tgtEl>
                                        <p:attrNameLst>
                                          <p:attrName>r</p:attrName>
                                        </p:attrNameLst>
                                      </p:cBhvr>
                                    </p:animRot>
                                    <p:animRot by="-240000">
                                      <p:cBhvr>
                                        <p:cTn id="69" dur="200" fill="hold">
                                          <p:stCondLst>
                                            <p:cond delay="600"/>
                                          </p:stCondLst>
                                        </p:cTn>
                                        <p:tgtEl>
                                          <p:spTgt spid="15"/>
                                        </p:tgtEl>
                                        <p:attrNameLst>
                                          <p:attrName>r</p:attrName>
                                        </p:attrNameLst>
                                      </p:cBhvr>
                                    </p:animRot>
                                    <p:animRot by="120000">
                                      <p:cBhvr>
                                        <p:cTn id="70" dur="200" fill="hold">
                                          <p:stCondLst>
                                            <p:cond delay="800"/>
                                          </p:stCondLst>
                                        </p:cTn>
                                        <p:tgtEl>
                                          <p:spTgt spid="15"/>
                                        </p:tgtEl>
                                        <p:attrNameLst>
                                          <p:attrName>r</p:attrName>
                                        </p:attrNameLst>
                                      </p:cBhvr>
                                    </p:animRot>
                                  </p:childTnLst>
                                </p:cTn>
                              </p:par>
                              <p:par>
                                <p:cTn id="71" presetID="32" presetClass="emph" presetSubtype="0" fill="hold" grpId="2" nodeType="withEffect">
                                  <p:stCondLst>
                                    <p:cond delay="0"/>
                                  </p:stCondLst>
                                  <p:childTnLst>
                                    <p:animRot by="120000">
                                      <p:cBhvr>
                                        <p:cTn id="72" dur="100" fill="hold">
                                          <p:stCondLst>
                                            <p:cond delay="0"/>
                                          </p:stCondLst>
                                        </p:cTn>
                                        <p:tgtEl>
                                          <p:spTgt spid="15"/>
                                        </p:tgtEl>
                                        <p:attrNameLst>
                                          <p:attrName>r</p:attrName>
                                        </p:attrNameLst>
                                      </p:cBhvr>
                                    </p:animRot>
                                    <p:animRot by="-240000">
                                      <p:cBhvr>
                                        <p:cTn id="73" dur="200" fill="hold">
                                          <p:stCondLst>
                                            <p:cond delay="200"/>
                                          </p:stCondLst>
                                        </p:cTn>
                                        <p:tgtEl>
                                          <p:spTgt spid="15"/>
                                        </p:tgtEl>
                                        <p:attrNameLst>
                                          <p:attrName>r</p:attrName>
                                        </p:attrNameLst>
                                      </p:cBhvr>
                                    </p:animRot>
                                    <p:animRot by="240000">
                                      <p:cBhvr>
                                        <p:cTn id="74" dur="200" fill="hold">
                                          <p:stCondLst>
                                            <p:cond delay="400"/>
                                          </p:stCondLst>
                                        </p:cTn>
                                        <p:tgtEl>
                                          <p:spTgt spid="15"/>
                                        </p:tgtEl>
                                        <p:attrNameLst>
                                          <p:attrName>r</p:attrName>
                                        </p:attrNameLst>
                                      </p:cBhvr>
                                    </p:animRot>
                                    <p:animRot by="-240000">
                                      <p:cBhvr>
                                        <p:cTn id="75" dur="200" fill="hold">
                                          <p:stCondLst>
                                            <p:cond delay="600"/>
                                          </p:stCondLst>
                                        </p:cTn>
                                        <p:tgtEl>
                                          <p:spTgt spid="15"/>
                                        </p:tgtEl>
                                        <p:attrNameLst>
                                          <p:attrName>r</p:attrName>
                                        </p:attrNameLst>
                                      </p:cBhvr>
                                    </p:animRot>
                                    <p:animRot by="120000">
                                      <p:cBhvr>
                                        <p:cTn id="76"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9"/>
                  </p:tgtEl>
                </p:cond>
              </p:nextCondLst>
            </p:seq>
            <p:seq concurrent="1" nextAc="seek">
              <p:cTn id="77" restart="whenNotActive" fill="hold" evtFilter="cancelBubble" nodeType="interactiveSeq">
                <p:stCondLst>
                  <p:cond evt="onClick" delay="0">
                    <p:tgtEl>
                      <p:spTgt spid="13"/>
                    </p:tgtEl>
                  </p:cond>
                </p:stCondLst>
                <p:endSync evt="end" delay="0">
                  <p:rtn val="all"/>
                </p:endSync>
                <p:childTnLst>
                  <p:par>
                    <p:cTn id="78" fill="hold">
                      <p:stCondLst>
                        <p:cond delay="0"/>
                      </p:stCondLst>
                      <p:childTnLst>
                        <p:par>
                          <p:cTn id="79" fill="hold">
                            <p:stCondLst>
                              <p:cond delay="0"/>
                            </p:stCondLst>
                            <p:childTnLst>
                              <p:par>
                                <p:cTn id="80" presetID="32" presetClass="emph" presetSubtype="0" fill="hold" grpId="0" nodeType="withEffect">
                                  <p:stCondLst>
                                    <p:cond delay="0"/>
                                  </p:stCondLst>
                                  <p:childTnLst>
                                    <p:animRot by="120000">
                                      <p:cBhvr>
                                        <p:cTn id="81" dur="100" fill="hold">
                                          <p:stCondLst>
                                            <p:cond delay="0"/>
                                          </p:stCondLst>
                                        </p:cTn>
                                        <p:tgtEl>
                                          <p:spTgt spid="13"/>
                                        </p:tgtEl>
                                        <p:attrNameLst>
                                          <p:attrName>r</p:attrName>
                                        </p:attrNameLst>
                                      </p:cBhvr>
                                    </p:animRot>
                                    <p:animRot by="-240000">
                                      <p:cBhvr>
                                        <p:cTn id="82" dur="200" fill="hold">
                                          <p:stCondLst>
                                            <p:cond delay="200"/>
                                          </p:stCondLst>
                                        </p:cTn>
                                        <p:tgtEl>
                                          <p:spTgt spid="13"/>
                                        </p:tgtEl>
                                        <p:attrNameLst>
                                          <p:attrName>r</p:attrName>
                                        </p:attrNameLst>
                                      </p:cBhvr>
                                    </p:animRot>
                                    <p:animRot by="240000">
                                      <p:cBhvr>
                                        <p:cTn id="83" dur="200" fill="hold">
                                          <p:stCondLst>
                                            <p:cond delay="400"/>
                                          </p:stCondLst>
                                        </p:cTn>
                                        <p:tgtEl>
                                          <p:spTgt spid="13"/>
                                        </p:tgtEl>
                                        <p:attrNameLst>
                                          <p:attrName>r</p:attrName>
                                        </p:attrNameLst>
                                      </p:cBhvr>
                                    </p:animRot>
                                    <p:animRot by="-240000">
                                      <p:cBhvr>
                                        <p:cTn id="84" dur="200" fill="hold">
                                          <p:stCondLst>
                                            <p:cond delay="600"/>
                                          </p:stCondLst>
                                        </p:cTn>
                                        <p:tgtEl>
                                          <p:spTgt spid="13"/>
                                        </p:tgtEl>
                                        <p:attrNameLst>
                                          <p:attrName>r</p:attrName>
                                        </p:attrNameLst>
                                      </p:cBhvr>
                                    </p:animRot>
                                    <p:animRot by="120000">
                                      <p:cBhvr>
                                        <p:cTn id="85" dur="200" fill="hold">
                                          <p:stCondLst>
                                            <p:cond delay="800"/>
                                          </p:stCondLst>
                                        </p:cTn>
                                        <p:tgtEl>
                                          <p:spTgt spid="13"/>
                                        </p:tgtEl>
                                        <p:attrNameLst>
                                          <p:attrName>r</p:attrName>
                                        </p:attrNameLst>
                                      </p:cBhvr>
                                    </p:animRot>
                                  </p:childTnLst>
                                </p:cTn>
                              </p:par>
                              <p:par>
                                <p:cTn id="86" presetID="32" presetClass="emph" presetSubtype="0" fill="hold" grpId="4" nodeType="withEffect">
                                  <p:stCondLst>
                                    <p:cond delay="0"/>
                                  </p:stCondLst>
                                  <p:childTnLst>
                                    <p:animRot by="120000">
                                      <p:cBhvr>
                                        <p:cTn id="87" dur="100" fill="hold">
                                          <p:stCondLst>
                                            <p:cond delay="0"/>
                                          </p:stCondLst>
                                        </p:cTn>
                                        <p:tgtEl>
                                          <p:spTgt spid="15"/>
                                        </p:tgtEl>
                                        <p:attrNameLst>
                                          <p:attrName>r</p:attrName>
                                        </p:attrNameLst>
                                      </p:cBhvr>
                                    </p:animRot>
                                    <p:animRot by="-240000">
                                      <p:cBhvr>
                                        <p:cTn id="88" dur="200" fill="hold">
                                          <p:stCondLst>
                                            <p:cond delay="200"/>
                                          </p:stCondLst>
                                        </p:cTn>
                                        <p:tgtEl>
                                          <p:spTgt spid="15"/>
                                        </p:tgtEl>
                                        <p:attrNameLst>
                                          <p:attrName>r</p:attrName>
                                        </p:attrNameLst>
                                      </p:cBhvr>
                                    </p:animRot>
                                    <p:animRot by="240000">
                                      <p:cBhvr>
                                        <p:cTn id="89" dur="200" fill="hold">
                                          <p:stCondLst>
                                            <p:cond delay="400"/>
                                          </p:stCondLst>
                                        </p:cTn>
                                        <p:tgtEl>
                                          <p:spTgt spid="15"/>
                                        </p:tgtEl>
                                        <p:attrNameLst>
                                          <p:attrName>r</p:attrName>
                                        </p:attrNameLst>
                                      </p:cBhvr>
                                    </p:animRot>
                                    <p:animRot by="-240000">
                                      <p:cBhvr>
                                        <p:cTn id="90" dur="200" fill="hold">
                                          <p:stCondLst>
                                            <p:cond delay="600"/>
                                          </p:stCondLst>
                                        </p:cTn>
                                        <p:tgtEl>
                                          <p:spTgt spid="15"/>
                                        </p:tgtEl>
                                        <p:attrNameLst>
                                          <p:attrName>r</p:attrName>
                                        </p:attrNameLst>
                                      </p:cBhvr>
                                    </p:animRot>
                                    <p:animRot by="120000">
                                      <p:cBhvr>
                                        <p:cTn id="91"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3"/>
                  </p:tgtEl>
                </p:cond>
              </p:nextCondLst>
            </p:seq>
            <p:seq concurrent="1" nextAc="seek">
              <p:cTn id="92" restart="whenNotActive" fill="hold" evtFilter="cancelBubble" nodeType="interactiveSeq">
                <p:stCondLst>
                  <p:cond evt="onClick" delay="0">
                    <p:tgtEl>
                      <p:spTgt spid="12"/>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grpId="0" nodeType="withEffect">
                                  <p:stCondLst>
                                    <p:cond delay="0"/>
                                  </p:stCondLst>
                                  <p:childTnLst>
                                    <p:animRot by="120000">
                                      <p:cBhvr>
                                        <p:cTn id="96" dur="100" fill="hold">
                                          <p:stCondLst>
                                            <p:cond delay="0"/>
                                          </p:stCondLst>
                                        </p:cTn>
                                        <p:tgtEl>
                                          <p:spTgt spid="12"/>
                                        </p:tgtEl>
                                        <p:attrNameLst>
                                          <p:attrName>r</p:attrName>
                                        </p:attrNameLst>
                                      </p:cBhvr>
                                    </p:animRot>
                                    <p:animRot by="-240000">
                                      <p:cBhvr>
                                        <p:cTn id="97" dur="200" fill="hold">
                                          <p:stCondLst>
                                            <p:cond delay="200"/>
                                          </p:stCondLst>
                                        </p:cTn>
                                        <p:tgtEl>
                                          <p:spTgt spid="12"/>
                                        </p:tgtEl>
                                        <p:attrNameLst>
                                          <p:attrName>r</p:attrName>
                                        </p:attrNameLst>
                                      </p:cBhvr>
                                    </p:animRot>
                                    <p:animRot by="240000">
                                      <p:cBhvr>
                                        <p:cTn id="98" dur="200" fill="hold">
                                          <p:stCondLst>
                                            <p:cond delay="400"/>
                                          </p:stCondLst>
                                        </p:cTn>
                                        <p:tgtEl>
                                          <p:spTgt spid="12"/>
                                        </p:tgtEl>
                                        <p:attrNameLst>
                                          <p:attrName>r</p:attrName>
                                        </p:attrNameLst>
                                      </p:cBhvr>
                                    </p:animRot>
                                    <p:animRot by="-240000">
                                      <p:cBhvr>
                                        <p:cTn id="99" dur="200" fill="hold">
                                          <p:stCondLst>
                                            <p:cond delay="600"/>
                                          </p:stCondLst>
                                        </p:cTn>
                                        <p:tgtEl>
                                          <p:spTgt spid="12"/>
                                        </p:tgtEl>
                                        <p:attrNameLst>
                                          <p:attrName>r</p:attrName>
                                        </p:attrNameLst>
                                      </p:cBhvr>
                                    </p:animRot>
                                    <p:animRot by="120000">
                                      <p:cBhvr>
                                        <p:cTn id="100" dur="200" fill="hold">
                                          <p:stCondLst>
                                            <p:cond delay="800"/>
                                          </p:stCondLst>
                                        </p:cTn>
                                        <p:tgtEl>
                                          <p:spTgt spid="12"/>
                                        </p:tgtEl>
                                        <p:attrNameLst>
                                          <p:attrName>r</p:attrName>
                                        </p:attrNameLst>
                                      </p:cBhvr>
                                    </p:animRot>
                                  </p:childTnLst>
                                </p:cTn>
                              </p:par>
                              <p:par>
                                <p:cTn id="101" presetID="32" presetClass="emph" presetSubtype="0" fill="hold" grpId="0" nodeType="withEffect">
                                  <p:stCondLst>
                                    <p:cond delay="0"/>
                                  </p:stCondLst>
                                  <p:childTnLst>
                                    <p:animRot by="120000">
                                      <p:cBhvr>
                                        <p:cTn id="102" dur="100" fill="hold">
                                          <p:stCondLst>
                                            <p:cond delay="0"/>
                                          </p:stCondLst>
                                        </p:cTn>
                                        <p:tgtEl>
                                          <p:spTgt spid="15"/>
                                        </p:tgtEl>
                                        <p:attrNameLst>
                                          <p:attrName>r</p:attrName>
                                        </p:attrNameLst>
                                      </p:cBhvr>
                                    </p:animRot>
                                    <p:animRot by="-240000">
                                      <p:cBhvr>
                                        <p:cTn id="103" dur="200" fill="hold">
                                          <p:stCondLst>
                                            <p:cond delay="200"/>
                                          </p:stCondLst>
                                        </p:cTn>
                                        <p:tgtEl>
                                          <p:spTgt spid="15"/>
                                        </p:tgtEl>
                                        <p:attrNameLst>
                                          <p:attrName>r</p:attrName>
                                        </p:attrNameLst>
                                      </p:cBhvr>
                                    </p:animRot>
                                    <p:animRot by="240000">
                                      <p:cBhvr>
                                        <p:cTn id="104" dur="200" fill="hold">
                                          <p:stCondLst>
                                            <p:cond delay="400"/>
                                          </p:stCondLst>
                                        </p:cTn>
                                        <p:tgtEl>
                                          <p:spTgt spid="15"/>
                                        </p:tgtEl>
                                        <p:attrNameLst>
                                          <p:attrName>r</p:attrName>
                                        </p:attrNameLst>
                                      </p:cBhvr>
                                    </p:animRot>
                                    <p:animRot by="-240000">
                                      <p:cBhvr>
                                        <p:cTn id="105" dur="200" fill="hold">
                                          <p:stCondLst>
                                            <p:cond delay="600"/>
                                          </p:stCondLst>
                                        </p:cTn>
                                        <p:tgtEl>
                                          <p:spTgt spid="15"/>
                                        </p:tgtEl>
                                        <p:attrNameLst>
                                          <p:attrName>r</p:attrName>
                                        </p:attrNameLst>
                                      </p:cBhvr>
                                    </p:animRot>
                                    <p:animRot by="120000">
                                      <p:cBhvr>
                                        <p:cTn id="106" dur="200" fill="hold">
                                          <p:stCondLst>
                                            <p:cond delay="800"/>
                                          </p:stCondLst>
                                        </p:cTn>
                                        <p:tgtEl>
                                          <p:spTgt spid="15"/>
                                        </p:tgtEl>
                                        <p:attrNameLst>
                                          <p:attrName>r</p:attrName>
                                        </p:attrNameLst>
                                      </p:cBhvr>
                                    </p:animRot>
                                  </p:childTnLst>
                                </p:cTn>
                              </p:par>
                            </p:childTnLst>
                          </p:cTn>
                        </p:par>
                      </p:childTnLst>
                    </p:cTn>
                  </p:par>
                </p:childTnLst>
              </p:cTn>
              <p:nextCondLst>
                <p:cond evt="onClick" delay="0">
                  <p:tgtEl>
                    <p:spTgt spid="12"/>
                  </p:tgtEl>
                </p:cond>
              </p:nextCondLst>
            </p:seq>
            <p:seq concurrent="1" nextAc="seek">
              <p:cTn id="107" restart="whenNotActive" fill="hold" evtFilter="cancelBubble" nodeType="interactiveSeq">
                <p:stCondLst>
                  <p:cond evt="onClick" delay="0">
                    <p:tgtEl>
                      <p:spTgt spid="11"/>
                    </p:tgtEl>
                  </p:cond>
                </p:stCondLst>
                <p:endSync evt="end" delay="0">
                  <p:rtn val="all"/>
                </p:endSync>
                <p:childTnLst>
                  <p:par>
                    <p:cTn id="108" fill="hold">
                      <p:stCondLst>
                        <p:cond delay="0"/>
                      </p:stCondLst>
                      <p:childTnLst>
                        <p:par>
                          <p:cTn id="109" fill="hold">
                            <p:stCondLst>
                              <p:cond delay="0"/>
                            </p:stCondLst>
                            <p:childTnLst>
                              <p:par>
                                <p:cTn id="110" presetID="32" presetClass="emph" presetSubtype="0" fill="hold" grpId="3" nodeType="withEffect">
                                  <p:stCondLst>
                                    <p:cond delay="0"/>
                                  </p:stCondLst>
                                  <p:childTnLst>
                                    <p:animRot by="120000">
                                      <p:cBhvr>
                                        <p:cTn id="111" dur="100" fill="hold">
                                          <p:stCondLst>
                                            <p:cond delay="0"/>
                                          </p:stCondLst>
                                        </p:cTn>
                                        <p:tgtEl>
                                          <p:spTgt spid="15"/>
                                        </p:tgtEl>
                                        <p:attrNameLst>
                                          <p:attrName>r</p:attrName>
                                        </p:attrNameLst>
                                      </p:cBhvr>
                                    </p:animRot>
                                    <p:animRot by="-240000">
                                      <p:cBhvr>
                                        <p:cTn id="112" dur="200" fill="hold">
                                          <p:stCondLst>
                                            <p:cond delay="200"/>
                                          </p:stCondLst>
                                        </p:cTn>
                                        <p:tgtEl>
                                          <p:spTgt spid="15"/>
                                        </p:tgtEl>
                                        <p:attrNameLst>
                                          <p:attrName>r</p:attrName>
                                        </p:attrNameLst>
                                      </p:cBhvr>
                                    </p:animRot>
                                    <p:animRot by="240000">
                                      <p:cBhvr>
                                        <p:cTn id="113" dur="200" fill="hold">
                                          <p:stCondLst>
                                            <p:cond delay="400"/>
                                          </p:stCondLst>
                                        </p:cTn>
                                        <p:tgtEl>
                                          <p:spTgt spid="15"/>
                                        </p:tgtEl>
                                        <p:attrNameLst>
                                          <p:attrName>r</p:attrName>
                                        </p:attrNameLst>
                                      </p:cBhvr>
                                    </p:animRot>
                                    <p:animRot by="-240000">
                                      <p:cBhvr>
                                        <p:cTn id="114" dur="200" fill="hold">
                                          <p:stCondLst>
                                            <p:cond delay="600"/>
                                          </p:stCondLst>
                                        </p:cTn>
                                        <p:tgtEl>
                                          <p:spTgt spid="15"/>
                                        </p:tgtEl>
                                        <p:attrNameLst>
                                          <p:attrName>r</p:attrName>
                                        </p:attrNameLst>
                                      </p:cBhvr>
                                    </p:animRot>
                                    <p:animRot by="120000">
                                      <p:cBhvr>
                                        <p:cTn id="115" dur="200" fill="hold">
                                          <p:stCondLst>
                                            <p:cond delay="800"/>
                                          </p:stCondLst>
                                        </p:cTn>
                                        <p:tgtEl>
                                          <p:spTgt spid="15"/>
                                        </p:tgtEl>
                                        <p:attrNameLst>
                                          <p:attrName>r</p:attrName>
                                        </p:attrNameLst>
                                      </p:cBhvr>
                                    </p:animRot>
                                  </p:childTnLst>
                                </p:cTn>
                              </p:par>
                              <p:par>
                                <p:cTn id="116" presetID="32" presetClass="emph" presetSubtype="0" fill="hold" grpId="0" nodeType="withEffect">
                                  <p:stCondLst>
                                    <p:cond delay="0"/>
                                  </p:stCondLst>
                                  <p:childTnLst>
                                    <p:animRot by="120000">
                                      <p:cBhvr>
                                        <p:cTn id="117" dur="100" fill="hold">
                                          <p:stCondLst>
                                            <p:cond delay="0"/>
                                          </p:stCondLst>
                                        </p:cTn>
                                        <p:tgtEl>
                                          <p:spTgt spid="11"/>
                                        </p:tgtEl>
                                        <p:attrNameLst>
                                          <p:attrName>r</p:attrName>
                                        </p:attrNameLst>
                                      </p:cBhvr>
                                    </p:animRot>
                                    <p:animRot by="-240000">
                                      <p:cBhvr>
                                        <p:cTn id="118" dur="200" fill="hold">
                                          <p:stCondLst>
                                            <p:cond delay="200"/>
                                          </p:stCondLst>
                                        </p:cTn>
                                        <p:tgtEl>
                                          <p:spTgt spid="11"/>
                                        </p:tgtEl>
                                        <p:attrNameLst>
                                          <p:attrName>r</p:attrName>
                                        </p:attrNameLst>
                                      </p:cBhvr>
                                    </p:animRot>
                                    <p:animRot by="240000">
                                      <p:cBhvr>
                                        <p:cTn id="119" dur="200" fill="hold">
                                          <p:stCondLst>
                                            <p:cond delay="400"/>
                                          </p:stCondLst>
                                        </p:cTn>
                                        <p:tgtEl>
                                          <p:spTgt spid="11"/>
                                        </p:tgtEl>
                                        <p:attrNameLst>
                                          <p:attrName>r</p:attrName>
                                        </p:attrNameLst>
                                      </p:cBhvr>
                                    </p:animRot>
                                    <p:animRot by="-240000">
                                      <p:cBhvr>
                                        <p:cTn id="120" dur="200" fill="hold">
                                          <p:stCondLst>
                                            <p:cond delay="600"/>
                                          </p:stCondLst>
                                        </p:cTn>
                                        <p:tgtEl>
                                          <p:spTgt spid="11"/>
                                        </p:tgtEl>
                                        <p:attrNameLst>
                                          <p:attrName>r</p:attrName>
                                        </p:attrNameLst>
                                      </p:cBhvr>
                                    </p:animRot>
                                    <p:animRot by="120000">
                                      <p:cBhvr>
                                        <p:cTn id="121" dur="200" fill="hold">
                                          <p:stCondLst>
                                            <p:cond delay="800"/>
                                          </p:stCondLst>
                                        </p:cTn>
                                        <p:tgtEl>
                                          <p:spTgt spid="11"/>
                                        </p:tgtEl>
                                        <p:attrNameLst>
                                          <p:attrName>r</p:attrName>
                                        </p:attrNameLst>
                                      </p:cBhvr>
                                    </p:animRot>
                                  </p:childTnLst>
                                </p:cTn>
                              </p:par>
                            </p:childTnLst>
                          </p:cTn>
                        </p:par>
                      </p:childTnLst>
                    </p:cTn>
                  </p:par>
                </p:childTnLst>
              </p:cTn>
              <p:nextCondLst>
                <p:cond evt="onClick" delay="0">
                  <p:tgtEl>
                    <p:spTgt spid="11"/>
                  </p:tgtEl>
                </p:cond>
              </p:nextCondLst>
            </p:seq>
            <p:seq concurrent="1" nextAc="seek">
              <p:cTn id="122" restart="whenNotActive" fill="hold" evtFilter="cancelBubble" nodeType="interactiveSeq">
                <p:stCondLst>
                  <p:cond evt="onClick" delay="0">
                    <p:tgtEl>
                      <p:spTgt spid="10"/>
                    </p:tgtEl>
                  </p:cond>
                </p:stCondLst>
                <p:endSync evt="end" delay="0">
                  <p:rtn val="all"/>
                </p:endSync>
                <p:childTnLst>
                  <p:par>
                    <p:cTn id="123" fill="hold">
                      <p:stCondLst>
                        <p:cond delay="0"/>
                      </p:stCondLst>
                      <p:childTnLst>
                        <p:par>
                          <p:cTn id="124" fill="hold">
                            <p:stCondLst>
                              <p:cond delay="0"/>
                            </p:stCondLst>
                            <p:childTnLst>
                              <p:par>
                                <p:cTn id="125" presetID="32" presetClass="emph" presetSubtype="0" fill="hold" grpId="1" nodeType="withEffect">
                                  <p:stCondLst>
                                    <p:cond delay="0"/>
                                  </p:stCondLst>
                                  <p:childTnLst>
                                    <p:animRot by="120000">
                                      <p:cBhvr>
                                        <p:cTn id="126" dur="100" fill="hold">
                                          <p:stCondLst>
                                            <p:cond delay="0"/>
                                          </p:stCondLst>
                                        </p:cTn>
                                        <p:tgtEl>
                                          <p:spTgt spid="15"/>
                                        </p:tgtEl>
                                        <p:attrNameLst>
                                          <p:attrName>r</p:attrName>
                                        </p:attrNameLst>
                                      </p:cBhvr>
                                    </p:animRot>
                                    <p:animRot by="-240000">
                                      <p:cBhvr>
                                        <p:cTn id="127" dur="200" fill="hold">
                                          <p:stCondLst>
                                            <p:cond delay="200"/>
                                          </p:stCondLst>
                                        </p:cTn>
                                        <p:tgtEl>
                                          <p:spTgt spid="15"/>
                                        </p:tgtEl>
                                        <p:attrNameLst>
                                          <p:attrName>r</p:attrName>
                                        </p:attrNameLst>
                                      </p:cBhvr>
                                    </p:animRot>
                                    <p:animRot by="240000">
                                      <p:cBhvr>
                                        <p:cTn id="128" dur="200" fill="hold">
                                          <p:stCondLst>
                                            <p:cond delay="400"/>
                                          </p:stCondLst>
                                        </p:cTn>
                                        <p:tgtEl>
                                          <p:spTgt spid="15"/>
                                        </p:tgtEl>
                                        <p:attrNameLst>
                                          <p:attrName>r</p:attrName>
                                        </p:attrNameLst>
                                      </p:cBhvr>
                                    </p:animRot>
                                    <p:animRot by="-240000">
                                      <p:cBhvr>
                                        <p:cTn id="129" dur="200" fill="hold">
                                          <p:stCondLst>
                                            <p:cond delay="600"/>
                                          </p:stCondLst>
                                        </p:cTn>
                                        <p:tgtEl>
                                          <p:spTgt spid="15"/>
                                        </p:tgtEl>
                                        <p:attrNameLst>
                                          <p:attrName>r</p:attrName>
                                        </p:attrNameLst>
                                      </p:cBhvr>
                                    </p:animRot>
                                    <p:animRot by="120000">
                                      <p:cBhvr>
                                        <p:cTn id="130" dur="200" fill="hold">
                                          <p:stCondLst>
                                            <p:cond delay="800"/>
                                          </p:stCondLst>
                                        </p:cTn>
                                        <p:tgtEl>
                                          <p:spTgt spid="15"/>
                                        </p:tgtEl>
                                        <p:attrNameLst>
                                          <p:attrName>r</p:attrName>
                                        </p:attrNameLst>
                                      </p:cBhvr>
                                    </p:animRot>
                                  </p:childTnLst>
                                </p:cTn>
                              </p:par>
                              <p:par>
                                <p:cTn id="131" presetID="32" presetClass="emph" presetSubtype="0" fill="hold" grpId="0" nodeType="withEffect">
                                  <p:stCondLst>
                                    <p:cond delay="0"/>
                                  </p:stCondLst>
                                  <p:childTnLst>
                                    <p:animRot by="120000">
                                      <p:cBhvr>
                                        <p:cTn id="132" dur="100" fill="hold">
                                          <p:stCondLst>
                                            <p:cond delay="0"/>
                                          </p:stCondLst>
                                        </p:cTn>
                                        <p:tgtEl>
                                          <p:spTgt spid="10"/>
                                        </p:tgtEl>
                                        <p:attrNameLst>
                                          <p:attrName>r</p:attrName>
                                        </p:attrNameLst>
                                      </p:cBhvr>
                                    </p:animRot>
                                    <p:animRot by="-240000">
                                      <p:cBhvr>
                                        <p:cTn id="133" dur="200" fill="hold">
                                          <p:stCondLst>
                                            <p:cond delay="200"/>
                                          </p:stCondLst>
                                        </p:cTn>
                                        <p:tgtEl>
                                          <p:spTgt spid="10"/>
                                        </p:tgtEl>
                                        <p:attrNameLst>
                                          <p:attrName>r</p:attrName>
                                        </p:attrNameLst>
                                      </p:cBhvr>
                                    </p:animRot>
                                    <p:animRot by="240000">
                                      <p:cBhvr>
                                        <p:cTn id="134" dur="200" fill="hold">
                                          <p:stCondLst>
                                            <p:cond delay="400"/>
                                          </p:stCondLst>
                                        </p:cTn>
                                        <p:tgtEl>
                                          <p:spTgt spid="10"/>
                                        </p:tgtEl>
                                        <p:attrNameLst>
                                          <p:attrName>r</p:attrName>
                                        </p:attrNameLst>
                                      </p:cBhvr>
                                    </p:animRot>
                                    <p:animRot by="-240000">
                                      <p:cBhvr>
                                        <p:cTn id="135" dur="200" fill="hold">
                                          <p:stCondLst>
                                            <p:cond delay="600"/>
                                          </p:stCondLst>
                                        </p:cTn>
                                        <p:tgtEl>
                                          <p:spTgt spid="10"/>
                                        </p:tgtEl>
                                        <p:attrNameLst>
                                          <p:attrName>r</p:attrName>
                                        </p:attrNameLst>
                                      </p:cBhvr>
                                    </p:animRot>
                                    <p:animRot by="120000">
                                      <p:cBhvr>
                                        <p:cTn id="136" dur="200" fill="hold">
                                          <p:stCondLst>
                                            <p:cond delay="800"/>
                                          </p:stCondLst>
                                        </p:cTn>
                                        <p:tgtEl>
                                          <p:spTgt spid="10"/>
                                        </p:tgtEl>
                                        <p:attrNameLst>
                                          <p:attrName>r</p:attrName>
                                        </p:attrNameLst>
                                      </p:cBhvr>
                                    </p:animRot>
                                  </p:childTnLst>
                                </p:cTn>
                              </p:par>
                            </p:childTnLst>
                          </p:cTn>
                        </p:par>
                      </p:childTnLst>
                    </p:cTn>
                  </p:par>
                </p:childTnLst>
              </p:cTn>
              <p:nextCondLst>
                <p:cond evt="onClick" delay="0">
                  <p:tgtEl>
                    <p:spTgt spid="10"/>
                  </p:tgtEl>
                </p:cond>
              </p:nextCondLst>
            </p:seq>
            <p:seq concurrent="1" nextAc="seek">
              <p:cTn id="137" restart="whenNotActive" fill="hold" evtFilter="cancelBubble" nodeType="interactiveSeq">
                <p:stCondLst>
                  <p:cond evt="onClick" delay="0">
                    <p:tgtEl>
                      <p:spTgt spid="15"/>
                    </p:tgtEl>
                  </p:cond>
                </p:stCondLst>
                <p:endSync evt="end" delay="0">
                  <p:rtn val="all"/>
                </p:endSync>
                <p:childTnLst>
                  <p:par>
                    <p:cTn id="138" fill="hold">
                      <p:stCondLst>
                        <p:cond delay="0"/>
                      </p:stCondLst>
                      <p:childTnLst>
                        <p:par>
                          <p:cTn id="139" fill="hold">
                            <p:stCondLst>
                              <p:cond delay="0"/>
                            </p:stCondLst>
                            <p:childTnLst>
                              <p:par>
                                <p:cTn id="140" presetID="27" presetClass="emph" presetSubtype="0" fill="remove" grpId="9" nodeType="clickEffect">
                                  <p:stCondLst>
                                    <p:cond delay="0"/>
                                  </p:stCondLst>
                                  <p:childTnLst>
                                    <p:animClr clrSpc="rgb" dir="cw">
                                      <p:cBhvr override="childStyle">
                                        <p:cTn id="141" dur="250" autoRev="1" fill="remove"/>
                                        <p:tgtEl>
                                          <p:spTgt spid="15"/>
                                        </p:tgtEl>
                                        <p:attrNameLst>
                                          <p:attrName>style.color</p:attrName>
                                        </p:attrNameLst>
                                      </p:cBhvr>
                                      <p:to>
                                        <a:schemeClr val="bg1"/>
                                      </p:to>
                                    </p:animClr>
                                    <p:animClr clrSpc="rgb" dir="cw">
                                      <p:cBhvr>
                                        <p:cTn id="142" dur="250" autoRev="1" fill="remove"/>
                                        <p:tgtEl>
                                          <p:spTgt spid="15"/>
                                        </p:tgtEl>
                                        <p:attrNameLst>
                                          <p:attrName>fillcolor</p:attrName>
                                        </p:attrNameLst>
                                      </p:cBhvr>
                                      <p:to>
                                        <a:schemeClr val="bg1"/>
                                      </p:to>
                                    </p:animClr>
                                    <p:set>
                                      <p:cBhvr>
                                        <p:cTn id="143" dur="250" autoRev="1" fill="remove"/>
                                        <p:tgtEl>
                                          <p:spTgt spid="15"/>
                                        </p:tgtEl>
                                        <p:attrNameLst>
                                          <p:attrName>fill.type</p:attrName>
                                        </p:attrNameLst>
                                      </p:cBhvr>
                                      <p:to>
                                        <p:strVal val="solid"/>
                                      </p:to>
                                    </p:set>
                                    <p:set>
                                      <p:cBhvr>
                                        <p:cTn id="144" dur="250" autoRev="1" fill="remove"/>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5" grpId="0" animBg="1"/>
      <p:bldP spid="15" grpId="1" animBg="1"/>
      <p:bldP spid="15" grpId="2" animBg="1"/>
      <p:bldP spid="15" grpId="3" animBg="1"/>
      <p:bldP spid="15" grpId="4" animBg="1"/>
      <p:bldP spid="15" grpId="5" animBg="1"/>
      <p:bldP spid="15" grpId="6" animBg="1"/>
      <p:bldP spid="15" grpId="7" animBg="1"/>
      <p:bldP spid="15" grpId="8" animBg="1"/>
      <p:bldP spid="15" grpId="9"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944" y="226367"/>
            <a:ext cx="7033517" cy="461665"/>
          </a:xfrm>
          <a:prstGeom prst="rect">
            <a:avLst/>
          </a:prstGeom>
          <a:solidFill>
            <a:schemeClr val="bg1"/>
          </a:solidFill>
          <a:ln>
            <a:solidFill>
              <a:schemeClr val="accent1"/>
            </a:solidFill>
          </a:ln>
        </p:spPr>
        <p:txBody>
          <a:bodyPr wrap="square" rtlCol="0">
            <a:spAutoFit/>
          </a:bodyPr>
          <a:lstStyle/>
          <a:p>
            <a:pPr algn="ctr"/>
            <a:r>
              <a:rPr lang="en-US" sz="2400">
                <a:solidFill>
                  <a:schemeClr val="accent6">
                    <a:lumMod val="50000"/>
                  </a:schemeClr>
                </a:solidFill>
                <a:latin typeface="Times New Roman" pitchFamily="18" charset="0"/>
                <a:cs typeface="Times New Roman" pitchFamily="18" charset="0"/>
              </a:rPr>
              <a:t>TRÒ CHƠI: VƯỢT CHƯỚNG NGẠI VẬT (</a:t>
            </a:r>
            <a:r>
              <a:rPr lang="en-US" sz="2400" i="1">
                <a:solidFill>
                  <a:schemeClr val="accent6">
                    <a:lumMod val="50000"/>
                  </a:schemeClr>
                </a:solidFill>
                <a:latin typeface="Times New Roman" pitchFamily="18" charset="0"/>
                <a:cs typeface="Times New Roman" pitchFamily="18" charset="0"/>
              </a:rPr>
              <a:t>Lật hình</a:t>
            </a:r>
            <a:r>
              <a:rPr lang="en-US" sz="2400">
                <a:solidFill>
                  <a:schemeClr val="accent6">
                    <a:lumMod val="50000"/>
                  </a:schemeClr>
                </a:solidFill>
                <a:latin typeface="Times New Roman" pitchFamily="18" charset="0"/>
                <a:cs typeface="Times New Roman" pitchFamily="18" charset="0"/>
              </a:rPr>
              <a:t>)</a:t>
            </a:r>
          </a:p>
        </p:txBody>
      </p:sp>
      <p:sp>
        <p:nvSpPr>
          <p:cNvPr id="15" name="Rounded Rectangle 14">
            <a:hlinkClick r:id="rId2"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itchFamily="18" charset="0"/>
                <a:cs typeface="Times New Roman" pitchFamily="18" charset="0"/>
              </a:rPr>
              <a:t>QUAY LẠI</a:t>
            </a:r>
          </a:p>
        </p:txBody>
      </p:sp>
      <p:sp>
        <p:nvSpPr>
          <p:cNvPr id="6" name="Rectangle 5"/>
          <p:cNvSpPr/>
          <p:nvPr/>
        </p:nvSpPr>
        <p:spPr>
          <a:xfrm>
            <a:off x="290944" y="1287612"/>
            <a:ext cx="2604656" cy="4274988"/>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3900">
                <a:latin typeface="Times New Roman" pitchFamily="18" charset="0"/>
                <a:cs typeface="Times New Roman" pitchFamily="18" charset="0"/>
              </a:rPr>
              <a:t>8</a:t>
            </a:r>
          </a:p>
        </p:txBody>
      </p:sp>
      <p:sp>
        <p:nvSpPr>
          <p:cNvPr id="2" name="Rectangle 1"/>
          <p:cNvSpPr/>
          <p:nvPr/>
        </p:nvSpPr>
        <p:spPr>
          <a:xfrm>
            <a:off x="3200400" y="1287612"/>
            <a:ext cx="5562600" cy="4817973"/>
          </a:xfrm>
          <a:prstGeom prst="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endParaRPr lang="en-US"/>
          </a:p>
        </p:txBody>
      </p:sp>
      <p:sp>
        <p:nvSpPr>
          <p:cNvPr id="3" name="TextBox 2"/>
          <p:cNvSpPr txBox="1"/>
          <p:nvPr/>
        </p:nvSpPr>
        <p:spPr>
          <a:xfrm>
            <a:off x="3429000" y="1752600"/>
            <a:ext cx="5029200" cy="104644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200">
                <a:latin typeface="Times New Roman" pitchFamily="18" charset="0"/>
                <a:cs typeface="Times New Roman" pitchFamily="18" charset="0"/>
              </a:rPr>
              <a:t>Hai bài thơ “ Cảnh khuya” và “ Rằm thang Giêng” có nội dung gì ?</a:t>
            </a:r>
          </a:p>
          <a:p>
            <a:endParaRPr lang="en-US"/>
          </a:p>
        </p:txBody>
      </p:sp>
      <p:sp>
        <p:nvSpPr>
          <p:cNvPr id="5" name="TextBox 4"/>
          <p:cNvSpPr txBox="1"/>
          <p:nvPr/>
        </p:nvSpPr>
        <p:spPr>
          <a:xfrm>
            <a:off x="3581400" y="3696598"/>
            <a:ext cx="4876800" cy="178510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200">
                <a:latin typeface="Times New Roman" pitchFamily="18" charset="0"/>
                <a:cs typeface="Times New Roman" pitchFamily="18" charset="0"/>
              </a:rPr>
              <a:t>Hai câu thơ miêu tả cảnh trăng ở chiến khi Việt Bắc, thể hiện tình cảm với thiên nhiên, tâm hồn nhạy cảm, lòng yêu nước sâu nặng và phong thái ung dung, lạc quan của Bác Hồ</a:t>
            </a:r>
          </a:p>
        </p:txBody>
      </p:sp>
    </p:spTree>
    <p:extLst>
      <p:ext uri="{BB962C8B-B14F-4D97-AF65-F5344CB8AC3E}">
        <p14:creationId xmlns:p14="http://schemas.microsoft.com/office/powerpoint/2010/main" val="370309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A6727A3-8CEA-96F8-BB16-341F681E5897}"/>
              </a:ext>
            </a:extLst>
          </p:cNvPr>
          <p:cNvSpPr txBox="1"/>
          <p:nvPr/>
        </p:nvSpPr>
        <p:spPr>
          <a:xfrm>
            <a:off x="457200" y="5105400"/>
            <a:ext cx="8543108" cy="1335750"/>
          </a:xfrm>
          <a:prstGeom prst="rect">
            <a:avLst/>
          </a:prstGeom>
          <a:noFill/>
        </p:spPr>
        <p:txBody>
          <a:bodyPr wrap="square">
            <a:spAutoFit/>
          </a:bodyP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mn-cs"/>
              </a:rPr>
              <a:t>SƯU TẦM: ĐOÀN VĂN DOANH, NAM TRỰC, NAM ĐỊNH</a:t>
            </a:r>
            <a:endParaRPr kumimoji="0" lang="en-US" sz="900" b="0"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mn-cs"/>
            </a:endParaRPr>
          </a:p>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LINK NHÓM DÀNH CHO GV BỘ MÔN VẬT LÝ TRAO ĐỔI TÀI LIỆU VÀ CHUYÊN MÔN CT 2018</a:t>
            </a:r>
            <a:endParaRPr kumimoji="0" lang="en-US" sz="9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mn-cs"/>
                <a:hlinkClick r:id="rId2"/>
              </a:rPr>
              <a:t>https://www.facebook.com/groups/299257004355186</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Hình ảnh 4">
            <a:extLst>
              <a:ext uri="{FF2B5EF4-FFF2-40B4-BE49-F238E27FC236}">
                <a16:creationId xmlns:a16="http://schemas.microsoft.com/office/drawing/2014/main" id="{8E9646C3-A4D4-6F24-9294-95C76FDC873F}"/>
              </a:ext>
            </a:extLst>
          </p:cNvPr>
          <p:cNvPicPr>
            <a:picLocks noChangeAspect="1"/>
          </p:cNvPicPr>
          <p:nvPr/>
        </p:nvPicPr>
        <p:blipFill>
          <a:blip r:embed="rId3"/>
          <a:stretch>
            <a:fillRect/>
          </a:stretch>
        </p:blipFill>
        <p:spPr>
          <a:xfrm>
            <a:off x="0" y="30996"/>
            <a:ext cx="9096974" cy="5029200"/>
          </a:xfrm>
          <a:prstGeom prst="rect">
            <a:avLst/>
          </a:prstGeom>
        </p:spPr>
      </p:pic>
    </p:spTree>
    <p:extLst>
      <p:ext uri="{BB962C8B-B14F-4D97-AF65-F5344CB8AC3E}">
        <p14:creationId xmlns:p14="http://schemas.microsoft.com/office/powerpoint/2010/main" val="4003725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944" y="226367"/>
            <a:ext cx="7033517" cy="461665"/>
          </a:xfrm>
          <a:prstGeom prst="rect">
            <a:avLst/>
          </a:prstGeom>
          <a:solidFill>
            <a:schemeClr val="bg1"/>
          </a:solidFill>
          <a:ln>
            <a:solidFill>
              <a:schemeClr val="accent1"/>
            </a:solidFill>
          </a:ln>
        </p:spPr>
        <p:txBody>
          <a:bodyPr wrap="square" rtlCol="0">
            <a:spAutoFit/>
          </a:bodyPr>
          <a:lstStyle/>
          <a:p>
            <a:pPr algn="ctr"/>
            <a:r>
              <a:rPr lang="en-US" sz="2400">
                <a:solidFill>
                  <a:schemeClr val="accent6">
                    <a:lumMod val="50000"/>
                  </a:schemeClr>
                </a:solidFill>
                <a:latin typeface="Times New Roman" pitchFamily="18" charset="0"/>
                <a:cs typeface="Times New Roman" pitchFamily="18" charset="0"/>
              </a:rPr>
              <a:t>TRÒ CHƠI: VƯỢT CHƯỚNG NGẠI VẬT (</a:t>
            </a:r>
            <a:r>
              <a:rPr lang="en-US" sz="2400" i="1">
                <a:solidFill>
                  <a:schemeClr val="accent6">
                    <a:lumMod val="50000"/>
                  </a:schemeClr>
                </a:solidFill>
                <a:latin typeface="Times New Roman" pitchFamily="18" charset="0"/>
                <a:cs typeface="Times New Roman" pitchFamily="18" charset="0"/>
              </a:rPr>
              <a:t>Lật hình</a:t>
            </a:r>
            <a:r>
              <a:rPr lang="en-US" sz="2400">
                <a:solidFill>
                  <a:schemeClr val="accent6">
                    <a:lumMod val="50000"/>
                  </a:schemeClr>
                </a:solidFill>
                <a:latin typeface="Times New Roman" pitchFamily="18" charset="0"/>
                <a:cs typeface="Times New Roman" pitchFamily="18" charset="0"/>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347299"/>
            <a:ext cx="5550661" cy="4817974"/>
          </a:xfrm>
          <a:prstGeom prst="rect">
            <a:avLst/>
          </a:prstGeom>
        </p:spPr>
      </p:pic>
      <p:sp>
        <p:nvSpPr>
          <p:cNvPr id="6" name="Rectangle 5">
            <a:hlinkClick r:id="rId4" action="ppaction://hlinksldjump"/>
          </p:cNvPr>
          <p:cNvSpPr/>
          <p:nvPr/>
        </p:nvSpPr>
        <p:spPr>
          <a:xfrm>
            <a:off x="3200401" y="1347299"/>
            <a:ext cx="1387665" cy="2408987"/>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a:latin typeface="Times New Roman" pitchFamily="18" charset="0"/>
                <a:cs typeface="Times New Roman" pitchFamily="18" charset="0"/>
              </a:rPr>
              <a:t>1</a:t>
            </a:r>
          </a:p>
        </p:txBody>
      </p:sp>
      <p:sp>
        <p:nvSpPr>
          <p:cNvPr id="7" name="Rectangle 6">
            <a:hlinkClick r:id="rId5" action="ppaction://hlinksldjump"/>
          </p:cNvPr>
          <p:cNvSpPr/>
          <p:nvPr/>
        </p:nvSpPr>
        <p:spPr>
          <a:xfrm>
            <a:off x="4588065" y="1347298"/>
            <a:ext cx="1387665" cy="2408987"/>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7200">
                <a:latin typeface="Times New Roman" pitchFamily="18" charset="0"/>
                <a:cs typeface="Times New Roman" pitchFamily="18" charset="0"/>
              </a:rPr>
              <a:t>2</a:t>
            </a:r>
          </a:p>
        </p:txBody>
      </p:sp>
      <p:sp>
        <p:nvSpPr>
          <p:cNvPr id="8" name="Rectangle 7">
            <a:hlinkClick r:id="rId6" action="ppaction://hlinksldjump"/>
          </p:cNvPr>
          <p:cNvSpPr/>
          <p:nvPr/>
        </p:nvSpPr>
        <p:spPr>
          <a:xfrm>
            <a:off x="5989586" y="1347297"/>
            <a:ext cx="1387665" cy="240898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7200">
                <a:latin typeface="Times New Roman" pitchFamily="18" charset="0"/>
                <a:cs typeface="Times New Roman" pitchFamily="18" charset="0"/>
              </a:rPr>
              <a:t>3</a:t>
            </a:r>
          </a:p>
        </p:txBody>
      </p:sp>
      <p:sp>
        <p:nvSpPr>
          <p:cNvPr id="9" name="Rectangle 8">
            <a:hlinkClick r:id="rId7" action="ppaction://hlinksldjump"/>
          </p:cNvPr>
          <p:cNvSpPr/>
          <p:nvPr/>
        </p:nvSpPr>
        <p:spPr>
          <a:xfrm>
            <a:off x="7356468" y="1354226"/>
            <a:ext cx="1387665" cy="2408987"/>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7200">
                <a:latin typeface="Times New Roman" pitchFamily="18" charset="0"/>
                <a:cs typeface="Times New Roman" pitchFamily="18" charset="0"/>
              </a:rPr>
              <a:t>4</a:t>
            </a:r>
          </a:p>
        </p:txBody>
      </p:sp>
      <p:sp>
        <p:nvSpPr>
          <p:cNvPr id="10" name="Rectangle 9">
            <a:hlinkClick r:id="rId8" action="ppaction://hlinksldjump"/>
          </p:cNvPr>
          <p:cNvSpPr/>
          <p:nvPr/>
        </p:nvSpPr>
        <p:spPr>
          <a:xfrm>
            <a:off x="3200401" y="3763213"/>
            <a:ext cx="1387665" cy="2408987"/>
          </a:xfrm>
          <a:prstGeom prst="rect">
            <a:avLst/>
          </a:prstGeom>
          <a:solidFill>
            <a:srgbClr val="00206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a:latin typeface="Times New Roman" pitchFamily="18" charset="0"/>
                <a:cs typeface="Times New Roman" pitchFamily="18" charset="0"/>
              </a:rPr>
              <a:t>5</a:t>
            </a:r>
          </a:p>
        </p:txBody>
      </p:sp>
      <p:sp>
        <p:nvSpPr>
          <p:cNvPr id="11" name="Rectangle 10">
            <a:hlinkClick r:id="rId9" action="ppaction://hlinksldjump"/>
          </p:cNvPr>
          <p:cNvSpPr/>
          <p:nvPr/>
        </p:nvSpPr>
        <p:spPr>
          <a:xfrm>
            <a:off x="4601921" y="3763213"/>
            <a:ext cx="1387665" cy="2408987"/>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a:latin typeface="Times New Roman" pitchFamily="18" charset="0"/>
                <a:cs typeface="Times New Roman" pitchFamily="18" charset="0"/>
              </a:rPr>
              <a:t>6</a:t>
            </a:r>
          </a:p>
        </p:txBody>
      </p:sp>
      <p:sp>
        <p:nvSpPr>
          <p:cNvPr id="12" name="Rectangle 11">
            <a:hlinkClick r:id="rId10" action="ppaction://hlinksldjump"/>
          </p:cNvPr>
          <p:cNvSpPr/>
          <p:nvPr/>
        </p:nvSpPr>
        <p:spPr>
          <a:xfrm>
            <a:off x="5989586" y="3763213"/>
            <a:ext cx="1387665" cy="2408987"/>
          </a:xfrm>
          <a:prstGeom prst="rect">
            <a:avLst/>
          </a:prstGeom>
          <a:solidFill>
            <a:schemeClr val="bg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a:latin typeface="Times New Roman" pitchFamily="18" charset="0"/>
                <a:cs typeface="Times New Roman" pitchFamily="18" charset="0"/>
              </a:rPr>
              <a:t>7</a:t>
            </a:r>
          </a:p>
        </p:txBody>
      </p:sp>
      <p:sp>
        <p:nvSpPr>
          <p:cNvPr id="13" name="Rectangle 12">
            <a:hlinkClick r:id="rId11" action="ppaction://hlinksldjump"/>
          </p:cNvPr>
          <p:cNvSpPr/>
          <p:nvPr/>
        </p:nvSpPr>
        <p:spPr>
          <a:xfrm>
            <a:off x="7356469" y="3756282"/>
            <a:ext cx="1387665" cy="2408987"/>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7200">
                <a:latin typeface="Times New Roman" pitchFamily="18" charset="0"/>
                <a:cs typeface="Times New Roman" pitchFamily="18" charset="0"/>
              </a:rPr>
              <a:t>8</a:t>
            </a:r>
          </a:p>
        </p:txBody>
      </p:sp>
      <p:sp>
        <p:nvSpPr>
          <p:cNvPr id="14" name="Rectangle 13"/>
          <p:cNvSpPr/>
          <p:nvPr/>
        </p:nvSpPr>
        <p:spPr>
          <a:xfrm>
            <a:off x="290944" y="997529"/>
            <a:ext cx="2604656" cy="4274988"/>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t" anchorCtr="0"/>
          <a:lstStyle/>
          <a:p>
            <a:pPr algn="ctr"/>
            <a:r>
              <a:rPr lang="en-US" sz="2000">
                <a:latin typeface="Times New Roman" pitchFamily="18" charset="0"/>
                <a:cs typeface="Times New Roman" pitchFamily="18" charset="0"/>
              </a:rPr>
              <a:t>Gợi ý chủ đề:</a:t>
            </a:r>
          </a:p>
        </p:txBody>
      </p:sp>
      <p:sp>
        <p:nvSpPr>
          <p:cNvPr id="15" name="Rounded Rectangle 14"/>
          <p:cNvSpPr/>
          <p:nvPr/>
        </p:nvSpPr>
        <p:spPr>
          <a:xfrm>
            <a:off x="290944" y="5398533"/>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itchFamily="18" charset="0"/>
                <a:cs typeface="Times New Roman" pitchFamily="18" charset="0"/>
              </a:rPr>
              <a:t>HÌNH ẢNH CHỦ ĐỀ</a:t>
            </a:r>
          </a:p>
        </p:txBody>
      </p:sp>
      <p:sp>
        <p:nvSpPr>
          <p:cNvPr id="16" name="Rectangle 15"/>
          <p:cNvSpPr/>
          <p:nvPr/>
        </p:nvSpPr>
        <p:spPr>
          <a:xfrm>
            <a:off x="3212340"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itchFamily="18" charset="0"/>
                <a:cs typeface="Times New Roman" pitchFamily="18" charset="0"/>
              </a:rPr>
              <a:t>1</a:t>
            </a:r>
          </a:p>
        </p:txBody>
      </p:sp>
      <p:sp>
        <p:nvSpPr>
          <p:cNvPr id="17" name="Rectangle 16"/>
          <p:cNvSpPr/>
          <p:nvPr/>
        </p:nvSpPr>
        <p:spPr>
          <a:xfrm>
            <a:off x="3892523"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itchFamily="18" charset="0"/>
                <a:cs typeface="Times New Roman" pitchFamily="18" charset="0"/>
              </a:rPr>
              <a:t>2</a:t>
            </a:r>
          </a:p>
        </p:txBody>
      </p:sp>
      <p:sp>
        <p:nvSpPr>
          <p:cNvPr id="18" name="Rectangle 17"/>
          <p:cNvSpPr/>
          <p:nvPr/>
        </p:nvSpPr>
        <p:spPr>
          <a:xfrm>
            <a:off x="4600005" y="6292754"/>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itchFamily="18" charset="0"/>
                <a:cs typeface="Times New Roman" pitchFamily="18" charset="0"/>
              </a:rPr>
              <a:t>3</a:t>
            </a:r>
          </a:p>
        </p:txBody>
      </p:sp>
      <p:sp>
        <p:nvSpPr>
          <p:cNvPr id="19" name="Rectangle 18"/>
          <p:cNvSpPr/>
          <p:nvPr/>
        </p:nvSpPr>
        <p:spPr>
          <a:xfrm>
            <a:off x="5269739"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itchFamily="18" charset="0"/>
                <a:cs typeface="Times New Roman" pitchFamily="18" charset="0"/>
              </a:rPr>
              <a:t>4</a:t>
            </a:r>
          </a:p>
        </p:txBody>
      </p:sp>
      <p:sp>
        <p:nvSpPr>
          <p:cNvPr id="20" name="Rectangle 19"/>
          <p:cNvSpPr/>
          <p:nvPr/>
        </p:nvSpPr>
        <p:spPr>
          <a:xfrm>
            <a:off x="5955539"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itchFamily="18" charset="0"/>
                <a:cs typeface="Times New Roman" pitchFamily="18" charset="0"/>
              </a:rPr>
              <a:t>5</a:t>
            </a:r>
          </a:p>
        </p:txBody>
      </p:sp>
      <p:sp>
        <p:nvSpPr>
          <p:cNvPr id="21" name="Rectangle 20"/>
          <p:cNvSpPr/>
          <p:nvPr/>
        </p:nvSpPr>
        <p:spPr>
          <a:xfrm>
            <a:off x="6641339" y="6284224"/>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itchFamily="18" charset="0"/>
                <a:cs typeface="Times New Roman" pitchFamily="18" charset="0"/>
              </a:rPr>
              <a:t>6</a:t>
            </a:r>
          </a:p>
        </p:txBody>
      </p:sp>
      <p:sp>
        <p:nvSpPr>
          <p:cNvPr id="22" name="Rectangle 21"/>
          <p:cNvSpPr/>
          <p:nvPr/>
        </p:nvSpPr>
        <p:spPr>
          <a:xfrm>
            <a:off x="7327139"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itchFamily="18" charset="0"/>
                <a:cs typeface="Times New Roman" pitchFamily="18" charset="0"/>
              </a:rPr>
              <a:t>7</a:t>
            </a:r>
          </a:p>
        </p:txBody>
      </p:sp>
      <p:sp>
        <p:nvSpPr>
          <p:cNvPr id="23" name="Rectangle 22"/>
          <p:cNvSpPr/>
          <p:nvPr/>
        </p:nvSpPr>
        <p:spPr>
          <a:xfrm>
            <a:off x="8001000" y="6293323"/>
            <a:ext cx="671562" cy="488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a:latin typeface="Times New Roman" pitchFamily="18" charset="0"/>
                <a:cs typeface="Times New Roman" pitchFamily="18" charset="0"/>
              </a:rPr>
              <a:t>8</a:t>
            </a:r>
          </a:p>
        </p:txBody>
      </p:sp>
      <p:sp>
        <p:nvSpPr>
          <p:cNvPr id="24" name="Rectangle 23"/>
          <p:cNvSpPr/>
          <p:nvPr/>
        </p:nvSpPr>
        <p:spPr>
          <a:xfrm>
            <a:off x="3200400"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itchFamily="18" charset="0"/>
                <a:cs typeface="Times New Roman" pitchFamily="18" charset="0"/>
              </a:rPr>
              <a:t>1</a:t>
            </a:r>
          </a:p>
        </p:txBody>
      </p:sp>
      <p:sp>
        <p:nvSpPr>
          <p:cNvPr id="25" name="Rectangle 24"/>
          <p:cNvSpPr/>
          <p:nvPr/>
        </p:nvSpPr>
        <p:spPr>
          <a:xfrm>
            <a:off x="3880583"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itchFamily="18" charset="0"/>
                <a:cs typeface="Times New Roman" pitchFamily="18" charset="0"/>
              </a:rPr>
              <a:t>2</a:t>
            </a:r>
          </a:p>
        </p:txBody>
      </p:sp>
      <p:sp>
        <p:nvSpPr>
          <p:cNvPr id="26" name="Rectangle 25"/>
          <p:cNvSpPr/>
          <p:nvPr/>
        </p:nvSpPr>
        <p:spPr>
          <a:xfrm>
            <a:off x="4588065" y="752721"/>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itchFamily="18" charset="0"/>
                <a:cs typeface="Times New Roman" pitchFamily="18" charset="0"/>
              </a:rPr>
              <a:t>3</a:t>
            </a:r>
          </a:p>
        </p:txBody>
      </p:sp>
      <p:sp>
        <p:nvSpPr>
          <p:cNvPr id="27" name="Rectangle 26"/>
          <p:cNvSpPr/>
          <p:nvPr/>
        </p:nvSpPr>
        <p:spPr>
          <a:xfrm>
            <a:off x="5257799"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itchFamily="18" charset="0"/>
                <a:cs typeface="Times New Roman" pitchFamily="18" charset="0"/>
              </a:rPr>
              <a:t>4</a:t>
            </a:r>
          </a:p>
        </p:txBody>
      </p:sp>
      <p:sp>
        <p:nvSpPr>
          <p:cNvPr id="28" name="Rectangle 27"/>
          <p:cNvSpPr/>
          <p:nvPr/>
        </p:nvSpPr>
        <p:spPr>
          <a:xfrm>
            <a:off x="5943599"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itchFamily="18" charset="0"/>
                <a:cs typeface="Times New Roman" pitchFamily="18" charset="0"/>
              </a:rPr>
              <a:t>5</a:t>
            </a:r>
          </a:p>
        </p:txBody>
      </p:sp>
      <p:sp>
        <p:nvSpPr>
          <p:cNvPr id="29" name="Rectangle 28"/>
          <p:cNvSpPr/>
          <p:nvPr/>
        </p:nvSpPr>
        <p:spPr>
          <a:xfrm>
            <a:off x="6629399" y="744191"/>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itchFamily="18" charset="0"/>
                <a:cs typeface="Times New Roman" pitchFamily="18" charset="0"/>
              </a:rPr>
              <a:t>6</a:t>
            </a:r>
          </a:p>
        </p:txBody>
      </p:sp>
      <p:sp>
        <p:nvSpPr>
          <p:cNvPr id="30" name="Rectangle 29"/>
          <p:cNvSpPr/>
          <p:nvPr/>
        </p:nvSpPr>
        <p:spPr>
          <a:xfrm>
            <a:off x="7315199"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itchFamily="18" charset="0"/>
                <a:cs typeface="Times New Roman" pitchFamily="18" charset="0"/>
              </a:rPr>
              <a:t>7</a:t>
            </a:r>
          </a:p>
        </p:txBody>
      </p:sp>
      <p:sp>
        <p:nvSpPr>
          <p:cNvPr id="31" name="Rectangle 30"/>
          <p:cNvSpPr/>
          <p:nvPr/>
        </p:nvSpPr>
        <p:spPr>
          <a:xfrm>
            <a:off x="7989060" y="753290"/>
            <a:ext cx="671562" cy="48847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a:latin typeface="Times New Roman" pitchFamily="18" charset="0"/>
                <a:cs typeface="Times New Roman" pitchFamily="18" charset="0"/>
              </a:rPr>
              <a:t>8</a:t>
            </a:r>
          </a:p>
        </p:txBody>
      </p:sp>
      <p:sp>
        <p:nvSpPr>
          <p:cNvPr id="2" name="TextBox 1"/>
          <p:cNvSpPr txBox="1"/>
          <p:nvPr/>
        </p:nvSpPr>
        <p:spPr>
          <a:xfrm>
            <a:off x="457200" y="1905000"/>
            <a:ext cx="2209800" cy="2862322"/>
          </a:xfrm>
          <a:prstGeom prst="rect">
            <a:avLst/>
          </a:prstGeom>
          <a:noFill/>
        </p:spPr>
        <p:txBody>
          <a:bodyPr wrap="square" rtlCol="0">
            <a:spAutoFit/>
          </a:bodyPr>
          <a:lstStyle/>
          <a:p>
            <a:r>
              <a:rPr lang="en-US" sz="3000">
                <a:latin typeface="Times New Roman" pitchFamily="18" charset="0"/>
                <a:cs typeface="Times New Roman" pitchFamily="18" charset="0"/>
              </a:rPr>
              <a:t>  Người ra đi với hai bàn tay trắng,</a:t>
            </a:r>
          </a:p>
          <a:p>
            <a:r>
              <a:rPr lang="en-US" sz="3000">
                <a:latin typeface="Times New Roman" pitchFamily="18" charset="0"/>
                <a:cs typeface="Times New Roman" pitchFamily="18" charset="0"/>
              </a:rPr>
              <a:t>  Khi trở về mang theo cả non sông.</a:t>
            </a:r>
          </a:p>
        </p:txBody>
      </p:sp>
    </p:spTree>
    <p:extLst>
      <p:ext uri="{BB962C8B-B14F-4D97-AF65-F5344CB8AC3E}">
        <p14:creationId xmlns:p14="http://schemas.microsoft.com/office/powerpoint/2010/main" val="20413110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4" presetClass="exit" presetSubtype="10" fill="hold" grpId="1" nodeType="withEffect">
                                  <p:stCondLst>
                                    <p:cond delay="0"/>
                                  </p:stCondLst>
                                  <p:childTnLst>
                                    <p:animEffect transition="out" filter="randombar(horizontal)">
                                      <p:cBhvr>
                                        <p:cTn id="6" dur="3000"/>
                                        <p:tgtEl>
                                          <p:spTgt spid="6"/>
                                        </p:tgtEl>
                                      </p:cBhvr>
                                    </p:animEffect>
                                    <p:set>
                                      <p:cBhvr>
                                        <p:cTn id="7" dur="1" fill="hold">
                                          <p:stCondLst>
                                            <p:cond delay="2999"/>
                                          </p:stCondLst>
                                        </p:cTn>
                                        <p:tgtEl>
                                          <p:spTgt spid="6"/>
                                        </p:tgtEl>
                                        <p:attrNameLst>
                                          <p:attrName>style.visibility</p:attrName>
                                        </p:attrNameLst>
                                      </p:cBhvr>
                                      <p:to>
                                        <p:strVal val="hidden"/>
                                      </p:to>
                                    </p:set>
                                  </p:childTnLst>
                                </p:cTn>
                              </p:par>
                              <p:par>
                                <p:cTn id="8" presetID="14" presetClass="exit" presetSubtype="10" fill="hold" grpId="0" nodeType="withEffect">
                                  <p:stCondLst>
                                    <p:cond delay="0"/>
                                  </p:stCondLst>
                                  <p:childTnLst>
                                    <p:animEffect transition="out" filter="randombar(horizontal)">
                                      <p:cBhvr>
                                        <p:cTn id="9" dur="3000"/>
                                        <p:tgtEl>
                                          <p:spTgt spid="7"/>
                                        </p:tgtEl>
                                      </p:cBhvr>
                                    </p:animEffect>
                                    <p:set>
                                      <p:cBhvr>
                                        <p:cTn id="10" dur="1" fill="hold">
                                          <p:stCondLst>
                                            <p:cond delay="2999"/>
                                          </p:stCondLst>
                                        </p:cTn>
                                        <p:tgtEl>
                                          <p:spTgt spid="7"/>
                                        </p:tgtEl>
                                        <p:attrNameLst>
                                          <p:attrName>style.visibility</p:attrName>
                                        </p:attrNameLst>
                                      </p:cBhvr>
                                      <p:to>
                                        <p:strVal val="hidden"/>
                                      </p:to>
                                    </p:set>
                                  </p:childTnLst>
                                </p:cTn>
                              </p:par>
                              <p:par>
                                <p:cTn id="11" presetID="14" presetClass="exit" presetSubtype="10" fill="hold" grpId="0" nodeType="withEffect">
                                  <p:stCondLst>
                                    <p:cond delay="0"/>
                                  </p:stCondLst>
                                  <p:childTnLst>
                                    <p:animEffect transition="out" filter="randombar(horizontal)">
                                      <p:cBhvr>
                                        <p:cTn id="12" dur="3000"/>
                                        <p:tgtEl>
                                          <p:spTgt spid="8"/>
                                        </p:tgtEl>
                                      </p:cBhvr>
                                    </p:animEffect>
                                    <p:set>
                                      <p:cBhvr>
                                        <p:cTn id="13" dur="1" fill="hold">
                                          <p:stCondLst>
                                            <p:cond delay="2999"/>
                                          </p:stCondLst>
                                        </p:cTn>
                                        <p:tgtEl>
                                          <p:spTgt spid="8"/>
                                        </p:tgtEl>
                                        <p:attrNameLst>
                                          <p:attrName>style.visibility</p:attrName>
                                        </p:attrNameLst>
                                      </p:cBhvr>
                                      <p:to>
                                        <p:strVal val="hidden"/>
                                      </p:to>
                                    </p:set>
                                  </p:childTnLst>
                                </p:cTn>
                              </p:par>
                              <p:par>
                                <p:cTn id="14" presetID="14" presetClass="exit" presetSubtype="10" fill="hold" grpId="0" nodeType="withEffect">
                                  <p:stCondLst>
                                    <p:cond delay="0"/>
                                  </p:stCondLst>
                                  <p:childTnLst>
                                    <p:animEffect transition="out" filter="randombar(horizontal)">
                                      <p:cBhvr>
                                        <p:cTn id="15" dur="3000"/>
                                        <p:tgtEl>
                                          <p:spTgt spid="9"/>
                                        </p:tgtEl>
                                      </p:cBhvr>
                                    </p:animEffect>
                                    <p:set>
                                      <p:cBhvr>
                                        <p:cTn id="16" dur="1" fill="hold">
                                          <p:stCondLst>
                                            <p:cond delay="2999"/>
                                          </p:stCondLst>
                                        </p:cTn>
                                        <p:tgtEl>
                                          <p:spTgt spid="9"/>
                                        </p:tgtEl>
                                        <p:attrNameLst>
                                          <p:attrName>style.visibility</p:attrName>
                                        </p:attrNameLst>
                                      </p:cBhvr>
                                      <p:to>
                                        <p:strVal val="hidden"/>
                                      </p:to>
                                    </p:set>
                                  </p:childTnLst>
                                </p:cTn>
                              </p:par>
                              <p:par>
                                <p:cTn id="17" presetID="14" presetClass="exit" presetSubtype="10" fill="hold" grpId="0" nodeType="withEffect">
                                  <p:stCondLst>
                                    <p:cond delay="0"/>
                                  </p:stCondLst>
                                  <p:childTnLst>
                                    <p:animEffect transition="out" filter="randombar(horizontal)">
                                      <p:cBhvr>
                                        <p:cTn id="18" dur="3000"/>
                                        <p:tgtEl>
                                          <p:spTgt spid="13"/>
                                        </p:tgtEl>
                                      </p:cBhvr>
                                    </p:animEffect>
                                    <p:set>
                                      <p:cBhvr>
                                        <p:cTn id="19" dur="1" fill="hold">
                                          <p:stCondLst>
                                            <p:cond delay="2999"/>
                                          </p:stCondLst>
                                        </p:cTn>
                                        <p:tgtEl>
                                          <p:spTgt spid="13"/>
                                        </p:tgtEl>
                                        <p:attrNameLst>
                                          <p:attrName>style.visibility</p:attrName>
                                        </p:attrNameLst>
                                      </p:cBhvr>
                                      <p:to>
                                        <p:strVal val="hidden"/>
                                      </p:to>
                                    </p:set>
                                  </p:childTnLst>
                                </p:cTn>
                              </p:par>
                              <p:par>
                                <p:cTn id="20" presetID="14" presetClass="exit" presetSubtype="10" fill="hold" grpId="0" nodeType="withEffect">
                                  <p:stCondLst>
                                    <p:cond delay="0"/>
                                  </p:stCondLst>
                                  <p:childTnLst>
                                    <p:animEffect transition="out" filter="randombar(horizontal)">
                                      <p:cBhvr>
                                        <p:cTn id="21" dur="3000"/>
                                        <p:tgtEl>
                                          <p:spTgt spid="12"/>
                                        </p:tgtEl>
                                      </p:cBhvr>
                                    </p:animEffect>
                                    <p:set>
                                      <p:cBhvr>
                                        <p:cTn id="22" dur="1" fill="hold">
                                          <p:stCondLst>
                                            <p:cond delay="2999"/>
                                          </p:stCondLst>
                                        </p:cTn>
                                        <p:tgtEl>
                                          <p:spTgt spid="12"/>
                                        </p:tgtEl>
                                        <p:attrNameLst>
                                          <p:attrName>style.visibility</p:attrName>
                                        </p:attrNameLst>
                                      </p:cBhvr>
                                      <p:to>
                                        <p:strVal val="hidden"/>
                                      </p:to>
                                    </p:set>
                                  </p:childTnLst>
                                </p:cTn>
                              </p:par>
                              <p:par>
                                <p:cTn id="23" presetID="14" presetClass="exit" presetSubtype="10" fill="hold" grpId="0" nodeType="withEffect">
                                  <p:stCondLst>
                                    <p:cond delay="0"/>
                                  </p:stCondLst>
                                  <p:childTnLst>
                                    <p:animEffect transition="out" filter="randombar(horizontal)">
                                      <p:cBhvr>
                                        <p:cTn id="24" dur="3000"/>
                                        <p:tgtEl>
                                          <p:spTgt spid="11"/>
                                        </p:tgtEl>
                                      </p:cBhvr>
                                    </p:animEffect>
                                    <p:set>
                                      <p:cBhvr>
                                        <p:cTn id="25" dur="1" fill="hold">
                                          <p:stCondLst>
                                            <p:cond delay="2999"/>
                                          </p:stCondLst>
                                        </p:cTn>
                                        <p:tgtEl>
                                          <p:spTgt spid="11"/>
                                        </p:tgtEl>
                                        <p:attrNameLst>
                                          <p:attrName>style.visibility</p:attrName>
                                        </p:attrNameLst>
                                      </p:cBhvr>
                                      <p:to>
                                        <p:strVal val="hidden"/>
                                      </p:to>
                                    </p:set>
                                  </p:childTnLst>
                                </p:cTn>
                              </p:par>
                              <p:par>
                                <p:cTn id="26" presetID="14" presetClass="exit" presetSubtype="10" fill="hold" grpId="0" nodeType="withEffect">
                                  <p:stCondLst>
                                    <p:cond delay="0"/>
                                  </p:stCondLst>
                                  <p:childTnLst>
                                    <p:animEffect transition="out" filter="randombar(horizontal)">
                                      <p:cBhvr>
                                        <p:cTn id="27" dur="3000"/>
                                        <p:tgtEl>
                                          <p:spTgt spid="10"/>
                                        </p:tgtEl>
                                      </p:cBhvr>
                                    </p:animEffect>
                                    <p:set>
                                      <p:cBhvr>
                                        <p:cTn id="28" dur="1" fill="hold">
                                          <p:stCondLst>
                                            <p:cond delay="2999"/>
                                          </p:stCondLst>
                                        </p:cTn>
                                        <p:tgtEl>
                                          <p:spTgt spid="10"/>
                                        </p:tgtEl>
                                        <p:attrNameLst>
                                          <p:attrName>style.visibility</p:attrName>
                                        </p:attrNameLst>
                                      </p:cBhvr>
                                      <p:to>
                                        <p:strVal val="hidden"/>
                                      </p:to>
                                    </p:set>
                                  </p:childTnLst>
                                </p:cTn>
                              </p:par>
                              <p:par>
                                <p:cTn id="29" presetID="1" presetClass="emph" presetSubtype="2" fill="hold" nodeType="withEffect">
                                  <p:stCondLst>
                                    <p:cond delay="0"/>
                                  </p:stCondLst>
                                  <p:childTnLst>
                                    <p:animClr clrSpc="rgb" dir="cw">
                                      <p:cBhvr>
                                        <p:cTn id="30" dur="1000" fill="hold"/>
                                        <p:tgtEl>
                                          <p:spTgt spid="16"/>
                                        </p:tgtEl>
                                        <p:attrNameLst>
                                          <p:attrName>fillcolor</p:attrName>
                                        </p:attrNameLst>
                                      </p:cBhvr>
                                      <p:to>
                                        <a:srgbClr val="000000"/>
                                      </p:to>
                                    </p:animClr>
                                    <p:set>
                                      <p:cBhvr>
                                        <p:cTn id="31" dur="1000" fill="hold"/>
                                        <p:tgtEl>
                                          <p:spTgt spid="16"/>
                                        </p:tgtEl>
                                        <p:attrNameLst>
                                          <p:attrName>fill.type</p:attrName>
                                        </p:attrNameLst>
                                      </p:cBhvr>
                                      <p:to>
                                        <p:strVal val="solid"/>
                                      </p:to>
                                    </p:set>
                                    <p:set>
                                      <p:cBhvr>
                                        <p:cTn id="32" dur="1000" fill="hold"/>
                                        <p:tgtEl>
                                          <p:spTgt spid="16"/>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1000" fill="hold"/>
                                        <p:tgtEl>
                                          <p:spTgt spid="17"/>
                                        </p:tgtEl>
                                        <p:attrNameLst>
                                          <p:attrName>fillcolor</p:attrName>
                                        </p:attrNameLst>
                                      </p:cBhvr>
                                      <p:to>
                                        <a:srgbClr val="000000"/>
                                      </p:to>
                                    </p:animClr>
                                    <p:set>
                                      <p:cBhvr>
                                        <p:cTn id="35" dur="1000" fill="hold"/>
                                        <p:tgtEl>
                                          <p:spTgt spid="17"/>
                                        </p:tgtEl>
                                        <p:attrNameLst>
                                          <p:attrName>fill.type</p:attrName>
                                        </p:attrNameLst>
                                      </p:cBhvr>
                                      <p:to>
                                        <p:strVal val="solid"/>
                                      </p:to>
                                    </p:set>
                                    <p:set>
                                      <p:cBhvr>
                                        <p:cTn id="36" dur="1000" fill="hold"/>
                                        <p:tgtEl>
                                          <p:spTgt spid="17"/>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1000" fill="hold"/>
                                        <p:tgtEl>
                                          <p:spTgt spid="18"/>
                                        </p:tgtEl>
                                        <p:attrNameLst>
                                          <p:attrName>fillcolor</p:attrName>
                                        </p:attrNameLst>
                                      </p:cBhvr>
                                      <p:to>
                                        <a:srgbClr val="000000"/>
                                      </p:to>
                                    </p:animClr>
                                    <p:set>
                                      <p:cBhvr>
                                        <p:cTn id="39" dur="1000" fill="hold"/>
                                        <p:tgtEl>
                                          <p:spTgt spid="18"/>
                                        </p:tgtEl>
                                        <p:attrNameLst>
                                          <p:attrName>fill.type</p:attrName>
                                        </p:attrNameLst>
                                      </p:cBhvr>
                                      <p:to>
                                        <p:strVal val="solid"/>
                                      </p:to>
                                    </p:set>
                                    <p:set>
                                      <p:cBhvr>
                                        <p:cTn id="40" dur="1000" fill="hold"/>
                                        <p:tgtEl>
                                          <p:spTgt spid="18"/>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1000" fill="hold"/>
                                        <p:tgtEl>
                                          <p:spTgt spid="19"/>
                                        </p:tgtEl>
                                        <p:attrNameLst>
                                          <p:attrName>fillcolor</p:attrName>
                                        </p:attrNameLst>
                                      </p:cBhvr>
                                      <p:to>
                                        <a:srgbClr val="000000"/>
                                      </p:to>
                                    </p:animClr>
                                    <p:set>
                                      <p:cBhvr>
                                        <p:cTn id="43" dur="1000" fill="hold"/>
                                        <p:tgtEl>
                                          <p:spTgt spid="19"/>
                                        </p:tgtEl>
                                        <p:attrNameLst>
                                          <p:attrName>fill.type</p:attrName>
                                        </p:attrNameLst>
                                      </p:cBhvr>
                                      <p:to>
                                        <p:strVal val="solid"/>
                                      </p:to>
                                    </p:set>
                                    <p:set>
                                      <p:cBhvr>
                                        <p:cTn id="44" dur="1000" fill="hold"/>
                                        <p:tgtEl>
                                          <p:spTgt spid="19"/>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1000" fill="hold"/>
                                        <p:tgtEl>
                                          <p:spTgt spid="20"/>
                                        </p:tgtEl>
                                        <p:attrNameLst>
                                          <p:attrName>fillcolor</p:attrName>
                                        </p:attrNameLst>
                                      </p:cBhvr>
                                      <p:to>
                                        <a:srgbClr val="000000"/>
                                      </p:to>
                                    </p:animClr>
                                    <p:set>
                                      <p:cBhvr>
                                        <p:cTn id="47" dur="1000" fill="hold"/>
                                        <p:tgtEl>
                                          <p:spTgt spid="20"/>
                                        </p:tgtEl>
                                        <p:attrNameLst>
                                          <p:attrName>fill.type</p:attrName>
                                        </p:attrNameLst>
                                      </p:cBhvr>
                                      <p:to>
                                        <p:strVal val="solid"/>
                                      </p:to>
                                    </p:set>
                                    <p:set>
                                      <p:cBhvr>
                                        <p:cTn id="48" dur="1000" fill="hold"/>
                                        <p:tgtEl>
                                          <p:spTgt spid="20"/>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1000" fill="hold"/>
                                        <p:tgtEl>
                                          <p:spTgt spid="21"/>
                                        </p:tgtEl>
                                        <p:attrNameLst>
                                          <p:attrName>fillcolor</p:attrName>
                                        </p:attrNameLst>
                                      </p:cBhvr>
                                      <p:to>
                                        <a:srgbClr val="000000"/>
                                      </p:to>
                                    </p:animClr>
                                    <p:set>
                                      <p:cBhvr>
                                        <p:cTn id="51" dur="1000" fill="hold"/>
                                        <p:tgtEl>
                                          <p:spTgt spid="21"/>
                                        </p:tgtEl>
                                        <p:attrNameLst>
                                          <p:attrName>fill.type</p:attrName>
                                        </p:attrNameLst>
                                      </p:cBhvr>
                                      <p:to>
                                        <p:strVal val="solid"/>
                                      </p:to>
                                    </p:set>
                                    <p:set>
                                      <p:cBhvr>
                                        <p:cTn id="52" dur="1000" fill="hold"/>
                                        <p:tgtEl>
                                          <p:spTgt spid="21"/>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1000" fill="hold"/>
                                        <p:tgtEl>
                                          <p:spTgt spid="22"/>
                                        </p:tgtEl>
                                        <p:attrNameLst>
                                          <p:attrName>fillcolor</p:attrName>
                                        </p:attrNameLst>
                                      </p:cBhvr>
                                      <p:to>
                                        <a:srgbClr val="000000"/>
                                      </p:to>
                                    </p:animClr>
                                    <p:set>
                                      <p:cBhvr>
                                        <p:cTn id="55" dur="1000" fill="hold"/>
                                        <p:tgtEl>
                                          <p:spTgt spid="22"/>
                                        </p:tgtEl>
                                        <p:attrNameLst>
                                          <p:attrName>fill.type</p:attrName>
                                        </p:attrNameLst>
                                      </p:cBhvr>
                                      <p:to>
                                        <p:strVal val="solid"/>
                                      </p:to>
                                    </p:set>
                                    <p:set>
                                      <p:cBhvr>
                                        <p:cTn id="56" dur="1000" fill="hold"/>
                                        <p:tgtEl>
                                          <p:spTgt spid="22"/>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1000" fill="hold"/>
                                        <p:tgtEl>
                                          <p:spTgt spid="23"/>
                                        </p:tgtEl>
                                        <p:attrNameLst>
                                          <p:attrName>fillcolor</p:attrName>
                                        </p:attrNameLst>
                                      </p:cBhvr>
                                      <p:to>
                                        <a:srgbClr val="000000"/>
                                      </p:to>
                                    </p:animClr>
                                    <p:set>
                                      <p:cBhvr>
                                        <p:cTn id="59" dur="1000" fill="hold"/>
                                        <p:tgtEl>
                                          <p:spTgt spid="23"/>
                                        </p:tgtEl>
                                        <p:attrNameLst>
                                          <p:attrName>fill.type</p:attrName>
                                        </p:attrNameLst>
                                      </p:cBhvr>
                                      <p:to>
                                        <p:strVal val="solid"/>
                                      </p:to>
                                    </p:set>
                                    <p:set>
                                      <p:cBhvr>
                                        <p:cTn id="60" dur="1000" fill="hold"/>
                                        <p:tgtEl>
                                          <p:spTgt spid="23"/>
                                        </p:tgtEl>
                                        <p:attrNameLst>
                                          <p:attrName>fill.on</p:attrName>
                                        </p:attrNameLst>
                                      </p:cBhvr>
                                      <p:to>
                                        <p:strVal val="true"/>
                                      </p:to>
                                    </p:set>
                                  </p:childTnLst>
                                </p:cTn>
                              </p:par>
                              <p:par>
                                <p:cTn id="61" presetID="1" presetClass="emph" presetSubtype="2" fill="hold" nodeType="withEffect">
                                  <p:stCondLst>
                                    <p:cond delay="0"/>
                                  </p:stCondLst>
                                  <p:childTnLst>
                                    <p:animClr clrSpc="rgb" dir="cw">
                                      <p:cBhvr>
                                        <p:cTn id="62" dur="1000" fill="hold"/>
                                        <p:tgtEl>
                                          <p:spTgt spid="24"/>
                                        </p:tgtEl>
                                        <p:attrNameLst>
                                          <p:attrName>fillcolor</p:attrName>
                                        </p:attrNameLst>
                                      </p:cBhvr>
                                      <p:to>
                                        <a:srgbClr val="000000"/>
                                      </p:to>
                                    </p:animClr>
                                    <p:set>
                                      <p:cBhvr>
                                        <p:cTn id="63" dur="1000" fill="hold"/>
                                        <p:tgtEl>
                                          <p:spTgt spid="24"/>
                                        </p:tgtEl>
                                        <p:attrNameLst>
                                          <p:attrName>fill.type</p:attrName>
                                        </p:attrNameLst>
                                      </p:cBhvr>
                                      <p:to>
                                        <p:strVal val="solid"/>
                                      </p:to>
                                    </p:set>
                                    <p:set>
                                      <p:cBhvr>
                                        <p:cTn id="64" dur="1000" fill="hold"/>
                                        <p:tgtEl>
                                          <p:spTgt spid="24"/>
                                        </p:tgtEl>
                                        <p:attrNameLst>
                                          <p:attrName>fill.on</p:attrName>
                                        </p:attrNameLst>
                                      </p:cBhvr>
                                      <p:to>
                                        <p:strVal val="true"/>
                                      </p:to>
                                    </p:set>
                                  </p:childTnLst>
                                </p:cTn>
                              </p:par>
                              <p:par>
                                <p:cTn id="65" presetID="1" presetClass="emph" presetSubtype="2" fill="hold" nodeType="withEffect">
                                  <p:stCondLst>
                                    <p:cond delay="0"/>
                                  </p:stCondLst>
                                  <p:childTnLst>
                                    <p:animClr clrSpc="rgb" dir="cw">
                                      <p:cBhvr>
                                        <p:cTn id="66" dur="1000" fill="hold"/>
                                        <p:tgtEl>
                                          <p:spTgt spid="25"/>
                                        </p:tgtEl>
                                        <p:attrNameLst>
                                          <p:attrName>fillcolor</p:attrName>
                                        </p:attrNameLst>
                                      </p:cBhvr>
                                      <p:to>
                                        <a:srgbClr val="000000"/>
                                      </p:to>
                                    </p:animClr>
                                    <p:set>
                                      <p:cBhvr>
                                        <p:cTn id="67" dur="1000" fill="hold"/>
                                        <p:tgtEl>
                                          <p:spTgt spid="25"/>
                                        </p:tgtEl>
                                        <p:attrNameLst>
                                          <p:attrName>fill.type</p:attrName>
                                        </p:attrNameLst>
                                      </p:cBhvr>
                                      <p:to>
                                        <p:strVal val="solid"/>
                                      </p:to>
                                    </p:set>
                                    <p:set>
                                      <p:cBhvr>
                                        <p:cTn id="68" dur="1000" fill="hold"/>
                                        <p:tgtEl>
                                          <p:spTgt spid="25"/>
                                        </p:tgtEl>
                                        <p:attrNameLst>
                                          <p:attrName>fill.on</p:attrName>
                                        </p:attrNameLst>
                                      </p:cBhvr>
                                      <p:to>
                                        <p:strVal val="true"/>
                                      </p:to>
                                    </p:set>
                                  </p:childTnLst>
                                </p:cTn>
                              </p:par>
                              <p:par>
                                <p:cTn id="69" presetID="1" presetClass="emph" presetSubtype="2" fill="hold" nodeType="withEffect">
                                  <p:stCondLst>
                                    <p:cond delay="0"/>
                                  </p:stCondLst>
                                  <p:childTnLst>
                                    <p:animClr clrSpc="rgb" dir="cw">
                                      <p:cBhvr>
                                        <p:cTn id="70" dur="1000" fill="hold"/>
                                        <p:tgtEl>
                                          <p:spTgt spid="26"/>
                                        </p:tgtEl>
                                        <p:attrNameLst>
                                          <p:attrName>fillcolor</p:attrName>
                                        </p:attrNameLst>
                                      </p:cBhvr>
                                      <p:to>
                                        <a:srgbClr val="000000"/>
                                      </p:to>
                                    </p:animClr>
                                    <p:set>
                                      <p:cBhvr>
                                        <p:cTn id="71" dur="1000" fill="hold"/>
                                        <p:tgtEl>
                                          <p:spTgt spid="26"/>
                                        </p:tgtEl>
                                        <p:attrNameLst>
                                          <p:attrName>fill.type</p:attrName>
                                        </p:attrNameLst>
                                      </p:cBhvr>
                                      <p:to>
                                        <p:strVal val="solid"/>
                                      </p:to>
                                    </p:set>
                                    <p:set>
                                      <p:cBhvr>
                                        <p:cTn id="72" dur="1000" fill="hold"/>
                                        <p:tgtEl>
                                          <p:spTgt spid="26"/>
                                        </p:tgtEl>
                                        <p:attrNameLst>
                                          <p:attrName>fill.on</p:attrName>
                                        </p:attrNameLst>
                                      </p:cBhvr>
                                      <p:to>
                                        <p:strVal val="true"/>
                                      </p:to>
                                    </p:set>
                                  </p:childTnLst>
                                </p:cTn>
                              </p:par>
                              <p:par>
                                <p:cTn id="73" presetID="1" presetClass="emph" presetSubtype="2" fill="hold" nodeType="withEffect">
                                  <p:stCondLst>
                                    <p:cond delay="0"/>
                                  </p:stCondLst>
                                  <p:childTnLst>
                                    <p:animClr clrSpc="rgb" dir="cw">
                                      <p:cBhvr>
                                        <p:cTn id="74" dur="1000" fill="hold"/>
                                        <p:tgtEl>
                                          <p:spTgt spid="27"/>
                                        </p:tgtEl>
                                        <p:attrNameLst>
                                          <p:attrName>fillcolor</p:attrName>
                                        </p:attrNameLst>
                                      </p:cBhvr>
                                      <p:to>
                                        <a:srgbClr val="000000"/>
                                      </p:to>
                                    </p:animClr>
                                    <p:set>
                                      <p:cBhvr>
                                        <p:cTn id="75" dur="1000" fill="hold"/>
                                        <p:tgtEl>
                                          <p:spTgt spid="27"/>
                                        </p:tgtEl>
                                        <p:attrNameLst>
                                          <p:attrName>fill.type</p:attrName>
                                        </p:attrNameLst>
                                      </p:cBhvr>
                                      <p:to>
                                        <p:strVal val="solid"/>
                                      </p:to>
                                    </p:set>
                                    <p:set>
                                      <p:cBhvr>
                                        <p:cTn id="76" dur="1000" fill="hold"/>
                                        <p:tgtEl>
                                          <p:spTgt spid="27"/>
                                        </p:tgtEl>
                                        <p:attrNameLst>
                                          <p:attrName>fill.on</p:attrName>
                                        </p:attrNameLst>
                                      </p:cBhvr>
                                      <p:to>
                                        <p:strVal val="true"/>
                                      </p:to>
                                    </p:set>
                                  </p:childTnLst>
                                </p:cTn>
                              </p:par>
                              <p:par>
                                <p:cTn id="77" presetID="1" presetClass="emph" presetSubtype="2" fill="hold" nodeType="withEffect">
                                  <p:stCondLst>
                                    <p:cond delay="0"/>
                                  </p:stCondLst>
                                  <p:childTnLst>
                                    <p:animClr clrSpc="rgb" dir="cw">
                                      <p:cBhvr>
                                        <p:cTn id="78" dur="1000" fill="hold"/>
                                        <p:tgtEl>
                                          <p:spTgt spid="28"/>
                                        </p:tgtEl>
                                        <p:attrNameLst>
                                          <p:attrName>fillcolor</p:attrName>
                                        </p:attrNameLst>
                                      </p:cBhvr>
                                      <p:to>
                                        <a:srgbClr val="000000"/>
                                      </p:to>
                                    </p:animClr>
                                    <p:set>
                                      <p:cBhvr>
                                        <p:cTn id="79" dur="1000" fill="hold"/>
                                        <p:tgtEl>
                                          <p:spTgt spid="28"/>
                                        </p:tgtEl>
                                        <p:attrNameLst>
                                          <p:attrName>fill.type</p:attrName>
                                        </p:attrNameLst>
                                      </p:cBhvr>
                                      <p:to>
                                        <p:strVal val="solid"/>
                                      </p:to>
                                    </p:set>
                                    <p:set>
                                      <p:cBhvr>
                                        <p:cTn id="80" dur="1000" fill="hold"/>
                                        <p:tgtEl>
                                          <p:spTgt spid="28"/>
                                        </p:tgtEl>
                                        <p:attrNameLst>
                                          <p:attrName>fill.on</p:attrName>
                                        </p:attrNameLst>
                                      </p:cBhvr>
                                      <p:to>
                                        <p:strVal val="true"/>
                                      </p:to>
                                    </p:set>
                                  </p:childTnLst>
                                </p:cTn>
                              </p:par>
                              <p:par>
                                <p:cTn id="81" presetID="1" presetClass="emph" presetSubtype="2" fill="hold" nodeType="withEffect">
                                  <p:stCondLst>
                                    <p:cond delay="0"/>
                                  </p:stCondLst>
                                  <p:childTnLst>
                                    <p:animClr clrSpc="rgb" dir="cw">
                                      <p:cBhvr>
                                        <p:cTn id="82" dur="1000" fill="hold"/>
                                        <p:tgtEl>
                                          <p:spTgt spid="29"/>
                                        </p:tgtEl>
                                        <p:attrNameLst>
                                          <p:attrName>fillcolor</p:attrName>
                                        </p:attrNameLst>
                                      </p:cBhvr>
                                      <p:to>
                                        <a:srgbClr val="000000"/>
                                      </p:to>
                                    </p:animClr>
                                    <p:set>
                                      <p:cBhvr>
                                        <p:cTn id="83" dur="1000" fill="hold"/>
                                        <p:tgtEl>
                                          <p:spTgt spid="29"/>
                                        </p:tgtEl>
                                        <p:attrNameLst>
                                          <p:attrName>fill.type</p:attrName>
                                        </p:attrNameLst>
                                      </p:cBhvr>
                                      <p:to>
                                        <p:strVal val="solid"/>
                                      </p:to>
                                    </p:set>
                                    <p:set>
                                      <p:cBhvr>
                                        <p:cTn id="84" dur="1000" fill="hold"/>
                                        <p:tgtEl>
                                          <p:spTgt spid="29"/>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1000" fill="hold"/>
                                        <p:tgtEl>
                                          <p:spTgt spid="30"/>
                                        </p:tgtEl>
                                        <p:attrNameLst>
                                          <p:attrName>fillcolor</p:attrName>
                                        </p:attrNameLst>
                                      </p:cBhvr>
                                      <p:to>
                                        <a:srgbClr val="000000"/>
                                      </p:to>
                                    </p:animClr>
                                    <p:set>
                                      <p:cBhvr>
                                        <p:cTn id="87" dur="1000" fill="hold"/>
                                        <p:tgtEl>
                                          <p:spTgt spid="30"/>
                                        </p:tgtEl>
                                        <p:attrNameLst>
                                          <p:attrName>fill.type</p:attrName>
                                        </p:attrNameLst>
                                      </p:cBhvr>
                                      <p:to>
                                        <p:strVal val="solid"/>
                                      </p:to>
                                    </p:set>
                                    <p:set>
                                      <p:cBhvr>
                                        <p:cTn id="88" dur="1000" fill="hold"/>
                                        <p:tgtEl>
                                          <p:spTgt spid="30"/>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1000" fill="hold"/>
                                        <p:tgtEl>
                                          <p:spTgt spid="31"/>
                                        </p:tgtEl>
                                        <p:attrNameLst>
                                          <p:attrName>fillcolor</p:attrName>
                                        </p:attrNameLst>
                                      </p:cBhvr>
                                      <p:to>
                                        <a:srgbClr val="000000"/>
                                      </p:to>
                                    </p:animClr>
                                    <p:set>
                                      <p:cBhvr>
                                        <p:cTn id="91" dur="1000" fill="hold"/>
                                        <p:tgtEl>
                                          <p:spTgt spid="31"/>
                                        </p:tgtEl>
                                        <p:attrNameLst>
                                          <p:attrName>fill.type</p:attrName>
                                        </p:attrNameLst>
                                      </p:cBhvr>
                                      <p:to>
                                        <p:strVal val="solid"/>
                                      </p:to>
                                    </p:set>
                                    <p:set>
                                      <p:cBhvr>
                                        <p:cTn id="92" dur="1000" fill="hold"/>
                                        <p:tgtEl>
                                          <p:spTgt spid="31"/>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93" restart="whenNotActive" fill="hold" evtFilter="cancelBubble" nodeType="interactiveSeq">
                <p:stCondLst>
                  <p:cond evt="onClick" delay="0">
                    <p:tgtEl>
                      <p:spTgt spid="16"/>
                    </p:tgtEl>
                  </p:cond>
                </p:stCondLst>
                <p:endSync evt="end" delay="0">
                  <p:rtn val="all"/>
                </p:endSync>
                <p:childTnLst>
                  <p:par>
                    <p:cTn id="94" fill="hold">
                      <p:stCondLst>
                        <p:cond delay="0"/>
                      </p:stCondLst>
                      <p:childTnLst>
                        <p:par>
                          <p:cTn id="95" fill="hold">
                            <p:stCondLst>
                              <p:cond delay="0"/>
                            </p:stCondLst>
                            <p:childTnLst>
                              <p:par>
                                <p:cTn id="96" presetID="22" presetClass="exit" presetSubtype="4" fill="hold" grpId="2" nodeType="clickEffect">
                                  <p:stCondLst>
                                    <p:cond delay="0"/>
                                  </p:stCondLst>
                                  <p:childTnLst>
                                    <p:animEffect transition="out" filter="wipe(down)">
                                      <p:cBhvr>
                                        <p:cTn id="97" dur="500"/>
                                        <p:tgtEl>
                                          <p:spTgt spid="6"/>
                                        </p:tgtEl>
                                      </p:cBhvr>
                                    </p:animEffect>
                                    <p:set>
                                      <p:cBhvr>
                                        <p:cTn id="98" dur="1" fill="hold">
                                          <p:stCondLst>
                                            <p:cond delay="499"/>
                                          </p:stCondLst>
                                        </p:cTn>
                                        <p:tgtEl>
                                          <p:spTgt spid="6"/>
                                        </p:tgtEl>
                                        <p:attrNameLst>
                                          <p:attrName>style.visibility</p:attrName>
                                        </p:attrNameLst>
                                      </p:cBhvr>
                                      <p:to>
                                        <p:strVal val="hidden"/>
                                      </p:to>
                                    </p:set>
                                  </p:childTnLst>
                                </p:cTn>
                              </p:par>
                              <p:par>
                                <p:cTn id="99" presetID="1" presetClass="emph" presetSubtype="2" fill="hold" nodeType="withEffect">
                                  <p:stCondLst>
                                    <p:cond delay="0"/>
                                  </p:stCondLst>
                                  <p:childTnLst>
                                    <p:animClr clrSpc="rgb" dir="cw">
                                      <p:cBhvr>
                                        <p:cTn id="100" dur="2000" fill="hold"/>
                                        <p:tgtEl>
                                          <p:spTgt spid="16"/>
                                        </p:tgtEl>
                                        <p:attrNameLst>
                                          <p:attrName>fillcolor</p:attrName>
                                        </p:attrNameLst>
                                      </p:cBhvr>
                                      <p:to>
                                        <a:srgbClr val="000000"/>
                                      </p:to>
                                    </p:animClr>
                                    <p:set>
                                      <p:cBhvr>
                                        <p:cTn id="101" dur="2000" fill="hold"/>
                                        <p:tgtEl>
                                          <p:spTgt spid="16"/>
                                        </p:tgtEl>
                                        <p:attrNameLst>
                                          <p:attrName>fill.type</p:attrName>
                                        </p:attrNameLst>
                                      </p:cBhvr>
                                      <p:to>
                                        <p:strVal val="solid"/>
                                      </p:to>
                                    </p:set>
                                    <p:set>
                                      <p:cBhvr>
                                        <p:cTn id="102" dur="2000" fill="hold"/>
                                        <p:tgtEl>
                                          <p:spTgt spid="16"/>
                                        </p:tgtEl>
                                        <p:attrNameLst>
                                          <p:attrName>fill.on</p:attrName>
                                        </p:attrNameLst>
                                      </p:cBhvr>
                                      <p:to>
                                        <p:strVal val="true"/>
                                      </p:to>
                                    </p:set>
                                  </p:childTnLst>
                                </p:cTn>
                              </p:par>
                              <p:par>
                                <p:cTn id="103" presetID="1" presetClass="emph" presetSubtype="2" fill="hold" nodeType="withEffect">
                                  <p:stCondLst>
                                    <p:cond delay="0"/>
                                  </p:stCondLst>
                                  <p:childTnLst>
                                    <p:animClr clrSpc="rgb" dir="cw">
                                      <p:cBhvr>
                                        <p:cTn id="104" dur="2000" fill="hold"/>
                                        <p:tgtEl>
                                          <p:spTgt spid="24"/>
                                        </p:tgtEl>
                                        <p:attrNameLst>
                                          <p:attrName>fillcolor</p:attrName>
                                        </p:attrNameLst>
                                      </p:cBhvr>
                                      <p:to>
                                        <a:srgbClr val="000000"/>
                                      </p:to>
                                    </p:animClr>
                                    <p:set>
                                      <p:cBhvr>
                                        <p:cTn id="105" dur="2000" fill="hold"/>
                                        <p:tgtEl>
                                          <p:spTgt spid="24"/>
                                        </p:tgtEl>
                                        <p:attrNameLst>
                                          <p:attrName>fill.type</p:attrName>
                                        </p:attrNameLst>
                                      </p:cBhvr>
                                      <p:to>
                                        <p:strVal val="solid"/>
                                      </p:to>
                                    </p:set>
                                    <p:set>
                                      <p:cBhvr>
                                        <p:cTn id="106" dur="2000" fill="hold"/>
                                        <p:tgtEl>
                                          <p:spTgt spid="24"/>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07" restart="whenNotActive" fill="hold" evtFilter="cancelBubble" nodeType="interactiveSeq">
                <p:stCondLst>
                  <p:cond evt="onClick" delay="0">
                    <p:tgtEl>
                      <p:spTgt spid="17"/>
                    </p:tgtEl>
                  </p:cond>
                </p:stCondLst>
                <p:endSync evt="end" delay="0">
                  <p:rtn val="all"/>
                </p:endSync>
                <p:childTnLst>
                  <p:par>
                    <p:cTn id="108" fill="hold">
                      <p:stCondLst>
                        <p:cond delay="0"/>
                      </p:stCondLst>
                      <p:childTnLst>
                        <p:par>
                          <p:cTn id="109" fill="hold">
                            <p:stCondLst>
                              <p:cond delay="0"/>
                            </p:stCondLst>
                            <p:childTnLst>
                              <p:par>
                                <p:cTn id="110" presetID="16" presetClass="exit" presetSubtype="21" fill="hold" nodeType="withEffect">
                                  <p:stCondLst>
                                    <p:cond delay="0"/>
                                  </p:stCondLst>
                                  <p:childTnLst>
                                    <p:animEffect transition="out" filter="barn(inVertical)">
                                      <p:cBhvr>
                                        <p:cTn id="111" dur="500"/>
                                        <p:tgtEl>
                                          <p:spTgt spid="7"/>
                                        </p:tgtEl>
                                      </p:cBhvr>
                                    </p:animEffect>
                                    <p:set>
                                      <p:cBhvr>
                                        <p:cTn id="112" dur="1" fill="hold">
                                          <p:stCondLst>
                                            <p:cond delay="499"/>
                                          </p:stCondLst>
                                        </p:cTn>
                                        <p:tgtEl>
                                          <p:spTgt spid="7"/>
                                        </p:tgtEl>
                                        <p:attrNameLst>
                                          <p:attrName>style.visibility</p:attrName>
                                        </p:attrNameLst>
                                      </p:cBhvr>
                                      <p:to>
                                        <p:strVal val="hidden"/>
                                      </p:to>
                                    </p:set>
                                  </p:childTnLst>
                                </p:cTn>
                              </p:par>
                              <p:par>
                                <p:cTn id="113" presetID="1" presetClass="emph" presetSubtype="2" fill="hold" nodeType="withEffect">
                                  <p:stCondLst>
                                    <p:cond delay="0"/>
                                  </p:stCondLst>
                                  <p:childTnLst>
                                    <p:animClr clrSpc="rgb" dir="cw">
                                      <p:cBhvr>
                                        <p:cTn id="114" dur="2000" fill="hold"/>
                                        <p:tgtEl>
                                          <p:spTgt spid="17"/>
                                        </p:tgtEl>
                                        <p:attrNameLst>
                                          <p:attrName>fillcolor</p:attrName>
                                        </p:attrNameLst>
                                      </p:cBhvr>
                                      <p:to>
                                        <a:srgbClr val="000000"/>
                                      </p:to>
                                    </p:animClr>
                                    <p:set>
                                      <p:cBhvr>
                                        <p:cTn id="115" dur="2000" fill="hold"/>
                                        <p:tgtEl>
                                          <p:spTgt spid="17"/>
                                        </p:tgtEl>
                                        <p:attrNameLst>
                                          <p:attrName>fill.type</p:attrName>
                                        </p:attrNameLst>
                                      </p:cBhvr>
                                      <p:to>
                                        <p:strVal val="solid"/>
                                      </p:to>
                                    </p:set>
                                    <p:set>
                                      <p:cBhvr>
                                        <p:cTn id="116" dur="2000" fill="hold"/>
                                        <p:tgtEl>
                                          <p:spTgt spid="17"/>
                                        </p:tgtEl>
                                        <p:attrNameLst>
                                          <p:attrName>fill.on</p:attrName>
                                        </p:attrNameLst>
                                      </p:cBhvr>
                                      <p:to>
                                        <p:strVal val="true"/>
                                      </p:to>
                                    </p:set>
                                  </p:childTnLst>
                                </p:cTn>
                              </p:par>
                              <p:par>
                                <p:cTn id="117" presetID="1" presetClass="emph" presetSubtype="2" fill="hold" nodeType="withEffect">
                                  <p:stCondLst>
                                    <p:cond delay="0"/>
                                  </p:stCondLst>
                                  <p:childTnLst>
                                    <p:animClr clrSpc="rgb" dir="cw">
                                      <p:cBhvr>
                                        <p:cTn id="118" dur="2000" fill="hold"/>
                                        <p:tgtEl>
                                          <p:spTgt spid="25"/>
                                        </p:tgtEl>
                                        <p:attrNameLst>
                                          <p:attrName>fillcolor</p:attrName>
                                        </p:attrNameLst>
                                      </p:cBhvr>
                                      <p:to>
                                        <a:srgbClr val="000000"/>
                                      </p:to>
                                    </p:animClr>
                                    <p:set>
                                      <p:cBhvr>
                                        <p:cTn id="119" dur="2000" fill="hold"/>
                                        <p:tgtEl>
                                          <p:spTgt spid="25"/>
                                        </p:tgtEl>
                                        <p:attrNameLst>
                                          <p:attrName>fill.type</p:attrName>
                                        </p:attrNameLst>
                                      </p:cBhvr>
                                      <p:to>
                                        <p:strVal val="solid"/>
                                      </p:to>
                                    </p:set>
                                    <p:set>
                                      <p:cBhvr>
                                        <p:cTn id="120" dur="2000" fill="hold"/>
                                        <p:tgtEl>
                                          <p:spTgt spid="25"/>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121" restart="whenNotActive" fill="hold" evtFilter="cancelBubble" nodeType="interactiveSeq">
                <p:stCondLst>
                  <p:cond evt="onClick" delay="0">
                    <p:tgtEl>
                      <p:spTgt spid="18"/>
                    </p:tgtEl>
                  </p:cond>
                </p:stCondLst>
                <p:endSync evt="end" delay="0">
                  <p:rtn val="all"/>
                </p:endSync>
                <p:childTnLst>
                  <p:par>
                    <p:cTn id="122" fill="hold">
                      <p:stCondLst>
                        <p:cond delay="0"/>
                      </p:stCondLst>
                      <p:childTnLst>
                        <p:par>
                          <p:cTn id="123" fill="hold">
                            <p:stCondLst>
                              <p:cond delay="0"/>
                            </p:stCondLst>
                            <p:childTnLst>
                              <p:par>
                                <p:cTn id="124" presetID="16" presetClass="exit" presetSubtype="21" fill="hold" nodeType="withEffect">
                                  <p:stCondLst>
                                    <p:cond delay="0"/>
                                  </p:stCondLst>
                                  <p:childTnLst>
                                    <p:animEffect transition="out" filter="barn(inVertical)">
                                      <p:cBhvr>
                                        <p:cTn id="125" dur="500"/>
                                        <p:tgtEl>
                                          <p:spTgt spid="8"/>
                                        </p:tgtEl>
                                      </p:cBhvr>
                                    </p:animEffect>
                                    <p:set>
                                      <p:cBhvr>
                                        <p:cTn id="126" dur="1" fill="hold">
                                          <p:stCondLst>
                                            <p:cond delay="499"/>
                                          </p:stCondLst>
                                        </p:cTn>
                                        <p:tgtEl>
                                          <p:spTgt spid="8"/>
                                        </p:tgtEl>
                                        <p:attrNameLst>
                                          <p:attrName>style.visibility</p:attrName>
                                        </p:attrNameLst>
                                      </p:cBhvr>
                                      <p:to>
                                        <p:strVal val="hidden"/>
                                      </p:to>
                                    </p:set>
                                  </p:childTnLst>
                                </p:cTn>
                              </p:par>
                              <p:par>
                                <p:cTn id="127" presetID="1" presetClass="emph" presetSubtype="2" fill="hold" nodeType="withEffect">
                                  <p:stCondLst>
                                    <p:cond delay="0"/>
                                  </p:stCondLst>
                                  <p:childTnLst>
                                    <p:animClr clrSpc="rgb" dir="cw">
                                      <p:cBhvr>
                                        <p:cTn id="128" dur="2000" fill="hold"/>
                                        <p:tgtEl>
                                          <p:spTgt spid="18"/>
                                        </p:tgtEl>
                                        <p:attrNameLst>
                                          <p:attrName>fillcolor</p:attrName>
                                        </p:attrNameLst>
                                      </p:cBhvr>
                                      <p:to>
                                        <a:srgbClr val="000000"/>
                                      </p:to>
                                    </p:animClr>
                                    <p:set>
                                      <p:cBhvr>
                                        <p:cTn id="129" dur="2000" fill="hold"/>
                                        <p:tgtEl>
                                          <p:spTgt spid="18"/>
                                        </p:tgtEl>
                                        <p:attrNameLst>
                                          <p:attrName>fill.type</p:attrName>
                                        </p:attrNameLst>
                                      </p:cBhvr>
                                      <p:to>
                                        <p:strVal val="solid"/>
                                      </p:to>
                                    </p:set>
                                    <p:set>
                                      <p:cBhvr>
                                        <p:cTn id="130" dur="2000" fill="hold"/>
                                        <p:tgtEl>
                                          <p:spTgt spid="18"/>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2000" fill="hold"/>
                                        <p:tgtEl>
                                          <p:spTgt spid="26"/>
                                        </p:tgtEl>
                                        <p:attrNameLst>
                                          <p:attrName>fillcolor</p:attrName>
                                        </p:attrNameLst>
                                      </p:cBhvr>
                                      <p:to>
                                        <a:srgbClr val="000000"/>
                                      </p:to>
                                    </p:animClr>
                                    <p:set>
                                      <p:cBhvr>
                                        <p:cTn id="133" dur="2000" fill="hold"/>
                                        <p:tgtEl>
                                          <p:spTgt spid="26"/>
                                        </p:tgtEl>
                                        <p:attrNameLst>
                                          <p:attrName>fill.type</p:attrName>
                                        </p:attrNameLst>
                                      </p:cBhvr>
                                      <p:to>
                                        <p:strVal val="solid"/>
                                      </p:to>
                                    </p:set>
                                    <p:set>
                                      <p:cBhvr>
                                        <p:cTn id="134" dur="2000" fill="hold"/>
                                        <p:tgtEl>
                                          <p:spTgt spid="26"/>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135" restart="whenNotActive" fill="hold" evtFilter="cancelBubble" nodeType="interactiveSeq">
                <p:stCondLst>
                  <p:cond evt="onClick" delay="0">
                    <p:tgtEl>
                      <p:spTgt spid="20"/>
                    </p:tgtEl>
                  </p:cond>
                </p:stCondLst>
                <p:endSync evt="end" delay="0">
                  <p:rtn val="all"/>
                </p:endSync>
                <p:childTnLst>
                  <p:par>
                    <p:cTn id="136" fill="hold">
                      <p:stCondLst>
                        <p:cond delay="0"/>
                      </p:stCondLst>
                      <p:childTnLst>
                        <p:par>
                          <p:cTn id="137" fill="hold">
                            <p:stCondLst>
                              <p:cond delay="0"/>
                            </p:stCondLst>
                            <p:childTnLst>
                              <p:par>
                                <p:cTn id="138" presetID="16" presetClass="exit" presetSubtype="21" fill="hold" nodeType="withEffect">
                                  <p:stCondLst>
                                    <p:cond delay="0"/>
                                  </p:stCondLst>
                                  <p:childTnLst>
                                    <p:animEffect transition="out" filter="barn(inVertical)">
                                      <p:cBhvr>
                                        <p:cTn id="139" dur="500"/>
                                        <p:tgtEl>
                                          <p:spTgt spid="10"/>
                                        </p:tgtEl>
                                      </p:cBhvr>
                                    </p:animEffect>
                                    <p:set>
                                      <p:cBhvr>
                                        <p:cTn id="140" dur="1" fill="hold">
                                          <p:stCondLst>
                                            <p:cond delay="499"/>
                                          </p:stCondLst>
                                        </p:cTn>
                                        <p:tgtEl>
                                          <p:spTgt spid="10"/>
                                        </p:tgtEl>
                                        <p:attrNameLst>
                                          <p:attrName>style.visibility</p:attrName>
                                        </p:attrNameLst>
                                      </p:cBhvr>
                                      <p:to>
                                        <p:strVal val="hidden"/>
                                      </p:to>
                                    </p:set>
                                  </p:childTnLst>
                                </p:cTn>
                              </p:par>
                              <p:par>
                                <p:cTn id="141" presetID="1" presetClass="emph" presetSubtype="2" fill="hold" nodeType="withEffect">
                                  <p:stCondLst>
                                    <p:cond delay="0"/>
                                  </p:stCondLst>
                                  <p:childTnLst>
                                    <p:animClr clrSpc="rgb" dir="cw">
                                      <p:cBhvr>
                                        <p:cTn id="142" dur="2000" fill="hold"/>
                                        <p:tgtEl>
                                          <p:spTgt spid="20"/>
                                        </p:tgtEl>
                                        <p:attrNameLst>
                                          <p:attrName>fillcolor</p:attrName>
                                        </p:attrNameLst>
                                      </p:cBhvr>
                                      <p:to>
                                        <a:srgbClr val="000000"/>
                                      </p:to>
                                    </p:animClr>
                                    <p:set>
                                      <p:cBhvr>
                                        <p:cTn id="143" dur="2000" fill="hold"/>
                                        <p:tgtEl>
                                          <p:spTgt spid="20"/>
                                        </p:tgtEl>
                                        <p:attrNameLst>
                                          <p:attrName>fill.type</p:attrName>
                                        </p:attrNameLst>
                                      </p:cBhvr>
                                      <p:to>
                                        <p:strVal val="solid"/>
                                      </p:to>
                                    </p:set>
                                    <p:set>
                                      <p:cBhvr>
                                        <p:cTn id="144" dur="2000" fill="hold"/>
                                        <p:tgtEl>
                                          <p:spTgt spid="20"/>
                                        </p:tgtEl>
                                        <p:attrNameLst>
                                          <p:attrName>fill.on</p:attrName>
                                        </p:attrNameLst>
                                      </p:cBhvr>
                                      <p:to>
                                        <p:strVal val="true"/>
                                      </p:to>
                                    </p:set>
                                  </p:childTnLst>
                                </p:cTn>
                              </p:par>
                              <p:par>
                                <p:cTn id="145" presetID="1" presetClass="emph" presetSubtype="2" fill="hold" nodeType="withEffect">
                                  <p:stCondLst>
                                    <p:cond delay="0"/>
                                  </p:stCondLst>
                                  <p:childTnLst>
                                    <p:animClr clrSpc="rgb" dir="cw">
                                      <p:cBhvr>
                                        <p:cTn id="146" dur="2000" fill="hold"/>
                                        <p:tgtEl>
                                          <p:spTgt spid="28"/>
                                        </p:tgtEl>
                                        <p:attrNameLst>
                                          <p:attrName>fillcolor</p:attrName>
                                        </p:attrNameLst>
                                      </p:cBhvr>
                                      <p:to>
                                        <a:srgbClr val="000000"/>
                                      </p:to>
                                    </p:animClr>
                                    <p:set>
                                      <p:cBhvr>
                                        <p:cTn id="147" dur="2000" fill="hold"/>
                                        <p:tgtEl>
                                          <p:spTgt spid="28"/>
                                        </p:tgtEl>
                                        <p:attrNameLst>
                                          <p:attrName>fill.type</p:attrName>
                                        </p:attrNameLst>
                                      </p:cBhvr>
                                      <p:to>
                                        <p:strVal val="solid"/>
                                      </p:to>
                                    </p:set>
                                    <p:set>
                                      <p:cBhvr>
                                        <p:cTn id="148" dur="2000" fill="hold"/>
                                        <p:tgtEl>
                                          <p:spTgt spid="28"/>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149" restart="whenNotActive" fill="hold" evtFilter="cancelBubble" nodeType="interactiveSeq">
                <p:stCondLst>
                  <p:cond evt="onClick" delay="0">
                    <p:tgtEl>
                      <p:spTgt spid="19"/>
                    </p:tgtEl>
                  </p:cond>
                </p:stCondLst>
                <p:endSync evt="end" delay="0">
                  <p:rtn val="all"/>
                </p:endSync>
                <p:childTnLst>
                  <p:par>
                    <p:cTn id="150" fill="hold">
                      <p:stCondLst>
                        <p:cond delay="0"/>
                      </p:stCondLst>
                      <p:childTnLst>
                        <p:par>
                          <p:cTn id="151" fill="hold">
                            <p:stCondLst>
                              <p:cond delay="0"/>
                            </p:stCondLst>
                            <p:childTnLst>
                              <p:par>
                                <p:cTn id="152" presetID="16" presetClass="exit" presetSubtype="21" fill="hold" nodeType="withEffect">
                                  <p:stCondLst>
                                    <p:cond delay="0"/>
                                  </p:stCondLst>
                                  <p:childTnLst>
                                    <p:animEffect transition="out" filter="barn(inVertical)">
                                      <p:cBhvr>
                                        <p:cTn id="153" dur="500"/>
                                        <p:tgtEl>
                                          <p:spTgt spid="9"/>
                                        </p:tgtEl>
                                      </p:cBhvr>
                                    </p:animEffect>
                                    <p:set>
                                      <p:cBhvr>
                                        <p:cTn id="154" dur="1" fill="hold">
                                          <p:stCondLst>
                                            <p:cond delay="499"/>
                                          </p:stCondLst>
                                        </p:cTn>
                                        <p:tgtEl>
                                          <p:spTgt spid="9"/>
                                        </p:tgtEl>
                                        <p:attrNameLst>
                                          <p:attrName>style.visibility</p:attrName>
                                        </p:attrNameLst>
                                      </p:cBhvr>
                                      <p:to>
                                        <p:strVal val="hidden"/>
                                      </p:to>
                                    </p:set>
                                  </p:childTnLst>
                                </p:cTn>
                              </p:par>
                              <p:par>
                                <p:cTn id="155" presetID="1" presetClass="emph" presetSubtype="2" fill="hold" nodeType="withEffect">
                                  <p:stCondLst>
                                    <p:cond delay="0"/>
                                  </p:stCondLst>
                                  <p:childTnLst>
                                    <p:animClr clrSpc="rgb" dir="cw">
                                      <p:cBhvr>
                                        <p:cTn id="156" dur="2000" fill="hold"/>
                                        <p:tgtEl>
                                          <p:spTgt spid="19"/>
                                        </p:tgtEl>
                                        <p:attrNameLst>
                                          <p:attrName>fillcolor</p:attrName>
                                        </p:attrNameLst>
                                      </p:cBhvr>
                                      <p:to>
                                        <a:srgbClr val="000000"/>
                                      </p:to>
                                    </p:animClr>
                                    <p:set>
                                      <p:cBhvr>
                                        <p:cTn id="157" dur="2000" fill="hold"/>
                                        <p:tgtEl>
                                          <p:spTgt spid="19"/>
                                        </p:tgtEl>
                                        <p:attrNameLst>
                                          <p:attrName>fill.type</p:attrName>
                                        </p:attrNameLst>
                                      </p:cBhvr>
                                      <p:to>
                                        <p:strVal val="solid"/>
                                      </p:to>
                                    </p:set>
                                    <p:set>
                                      <p:cBhvr>
                                        <p:cTn id="158" dur="2000" fill="hold"/>
                                        <p:tgtEl>
                                          <p:spTgt spid="19"/>
                                        </p:tgtEl>
                                        <p:attrNameLst>
                                          <p:attrName>fill.on</p:attrName>
                                        </p:attrNameLst>
                                      </p:cBhvr>
                                      <p:to>
                                        <p:strVal val="true"/>
                                      </p:to>
                                    </p:set>
                                  </p:childTnLst>
                                </p:cTn>
                              </p:par>
                              <p:par>
                                <p:cTn id="159" presetID="1" presetClass="emph" presetSubtype="2" fill="hold" nodeType="withEffect">
                                  <p:stCondLst>
                                    <p:cond delay="0"/>
                                  </p:stCondLst>
                                  <p:childTnLst>
                                    <p:animClr clrSpc="rgb" dir="cw">
                                      <p:cBhvr>
                                        <p:cTn id="160" dur="2000" fill="hold"/>
                                        <p:tgtEl>
                                          <p:spTgt spid="27"/>
                                        </p:tgtEl>
                                        <p:attrNameLst>
                                          <p:attrName>fillcolor</p:attrName>
                                        </p:attrNameLst>
                                      </p:cBhvr>
                                      <p:to>
                                        <a:srgbClr val="000000"/>
                                      </p:to>
                                    </p:animClr>
                                    <p:set>
                                      <p:cBhvr>
                                        <p:cTn id="161" dur="2000" fill="hold"/>
                                        <p:tgtEl>
                                          <p:spTgt spid="27"/>
                                        </p:tgtEl>
                                        <p:attrNameLst>
                                          <p:attrName>fill.type</p:attrName>
                                        </p:attrNameLst>
                                      </p:cBhvr>
                                      <p:to>
                                        <p:strVal val="solid"/>
                                      </p:to>
                                    </p:set>
                                    <p:set>
                                      <p:cBhvr>
                                        <p:cTn id="162" dur="2000" fill="hold"/>
                                        <p:tgtEl>
                                          <p:spTgt spid="27"/>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163" restart="whenNotActive" fill="hold" evtFilter="cancelBubble" nodeType="interactiveSeq">
                <p:stCondLst>
                  <p:cond evt="onClick" delay="0">
                    <p:tgtEl>
                      <p:spTgt spid="21"/>
                    </p:tgtEl>
                  </p:cond>
                </p:stCondLst>
                <p:endSync evt="end" delay="0">
                  <p:rtn val="all"/>
                </p:endSync>
                <p:childTnLst>
                  <p:par>
                    <p:cTn id="164" fill="hold">
                      <p:stCondLst>
                        <p:cond delay="0"/>
                      </p:stCondLst>
                      <p:childTnLst>
                        <p:par>
                          <p:cTn id="165" fill="hold">
                            <p:stCondLst>
                              <p:cond delay="0"/>
                            </p:stCondLst>
                            <p:childTnLst>
                              <p:par>
                                <p:cTn id="166" presetID="16" presetClass="exit" presetSubtype="21" fill="hold" nodeType="withEffect">
                                  <p:stCondLst>
                                    <p:cond delay="0"/>
                                  </p:stCondLst>
                                  <p:childTnLst>
                                    <p:animEffect transition="out" filter="barn(inVertical)">
                                      <p:cBhvr>
                                        <p:cTn id="167" dur="500"/>
                                        <p:tgtEl>
                                          <p:spTgt spid="11"/>
                                        </p:tgtEl>
                                      </p:cBhvr>
                                    </p:animEffect>
                                    <p:set>
                                      <p:cBhvr>
                                        <p:cTn id="168" dur="1" fill="hold">
                                          <p:stCondLst>
                                            <p:cond delay="499"/>
                                          </p:stCondLst>
                                        </p:cTn>
                                        <p:tgtEl>
                                          <p:spTgt spid="11"/>
                                        </p:tgtEl>
                                        <p:attrNameLst>
                                          <p:attrName>style.visibility</p:attrName>
                                        </p:attrNameLst>
                                      </p:cBhvr>
                                      <p:to>
                                        <p:strVal val="hidden"/>
                                      </p:to>
                                    </p:set>
                                  </p:childTnLst>
                                </p:cTn>
                              </p:par>
                              <p:par>
                                <p:cTn id="169" presetID="1" presetClass="emph" presetSubtype="2" fill="hold" nodeType="withEffect">
                                  <p:stCondLst>
                                    <p:cond delay="0"/>
                                  </p:stCondLst>
                                  <p:childTnLst>
                                    <p:animClr clrSpc="rgb" dir="cw">
                                      <p:cBhvr>
                                        <p:cTn id="170" dur="2000" fill="hold"/>
                                        <p:tgtEl>
                                          <p:spTgt spid="21"/>
                                        </p:tgtEl>
                                        <p:attrNameLst>
                                          <p:attrName>fillcolor</p:attrName>
                                        </p:attrNameLst>
                                      </p:cBhvr>
                                      <p:to>
                                        <a:srgbClr val="000000"/>
                                      </p:to>
                                    </p:animClr>
                                    <p:set>
                                      <p:cBhvr>
                                        <p:cTn id="171" dur="2000" fill="hold"/>
                                        <p:tgtEl>
                                          <p:spTgt spid="21"/>
                                        </p:tgtEl>
                                        <p:attrNameLst>
                                          <p:attrName>fill.type</p:attrName>
                                        </p:attrNameLst>
                                      </p:cBhvr>
                                      <p:to>
                                        <p:strVal val="solid"/>
                                      </p:to>
                                    </p:set>
                                    <p:set>
                                      <p:cBhvr>
                                        <p:cTn id="172" dur="2000" fill="hold"/>
                                        <p:tgtEl>
                                          <p:spTgt spid="21"/>
                                        </p:tgtEl>
                                        <p:attrNameLst>
                                          <p:attrName>fill.on</p:attrName>
                                        </p:attrNameLst>
                                      </p:cBhvr>
                                      <p:to>
                                        <p:strVal val="true"/>
                                      </p:to>
                                    </p:set>
                                  </p:childTnLst>
                                </p:cTn>
                              </p:par>
                              <p:par>
                                <p:cTn id="173" presetID="1" presetClass="emph" presetSubtype="2" fill="hold" nodeType="withEffect">
                                  <p:stCondLst>
                                    <p:cond delay="0"/>
                                  </p:stCondLst>
                                  <p:childTnLst>
                                    <p:animClr clrSpc="rgb" dir="cw">
                                      <p:cBhvr>
                                        <p:cTn id="174" dur="2000" fill="hold"/>
                                        <p:tgtEl>
                                          <p:spTgt spid="29"/>
                                        </p:tgtEl>
                                        <p:attrNameLst>
                                          <p:attrName>fillcolor</p:attrName>
                                        </p:attrNameLst>
                                      </p:cBhvr>
                                      <p:to>
                                        <a:srgbClr val="000000"/>
                                      </p:to>
                                    </p:animClr>
                                    <p:set>
                                      <p:cBhvr>
                                        <p:cTn id="175" dur="2000" fill="hold"/>
                                        <p:tgtEl>
                                          <p:spTgt spid="29"/>
                                        </p:tgtEl>
                                        <p:attrNameLst>
                                          <p:attrName>fill.type</p:attrName>
                                        </p:attrNameLst>
                                      </p:cBhvr>
                                      <p:to>
                                        <p:strVal val="solid"/>
                                      </p:to>
                                    </p:set>
                                    <p:set>
                                      <p:cBhvr>
                                        <p:cTn id="176" dur="2000" fill="hold"/>
                                        <p:tgtEl>
                                          <p:spTgt spid="29"/>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177" restart="whenNotActive" fill="hold" evtFilter="cancelBubble" nodeType="interactiveSeq">
                <p:stCondLst>
                  <p:cond evt="onClick" delay="0">
                    <p:tgtEl>
                      <p:spTgt spid="22"/>
                    </p:tgtEl>
                  </p:cond>
                </p:stCondLst>
                <p:endSync evt="end" delay="0">
                  <p:rtn val="all"/>
                </p:endSync>
                <p:childTnLst>
                  <p:par>
                    <p:cTn id="178" fill="hold">
                      <p:stCondLst>
                        <p:cond delay="0"/>
                      </p:stCondLst>
                      <p:childTnLst>
                        <p:par>
                          <p:cTn id="179" fill="hold">
                            <p:stCondLst>
                              <p:cond delay="0"/>
                            </p:stCondLst>
                            <p:childTnLst>
                              <p:par>
                                <p:cTn id="180" presetID="16" presetClass="exit" presetSubtype="21" fill="hold" nodeType="withEffect">
                                  <p:stCondLst>
                                    <p:cond delay="0"/>
                                  </p:stCondLst>
                                  <p:childTnLst>
                                    <p:animEffect transition="out" filter="barn(inVertical)">
                                      <p:cBhvr>
                                        <p:cTn id="181" dur="500"/>
                                        <p:tgtEl>
                                          <p:spTgt spid="12"/>
                                        </p:tgtEl>
                                      </p:cBhvr>
                                    </p:animEffect>
                                    <p:set>
                                      <p:cBhvr>
                                        <p:cTn id="182" dur="1" fill="hold">
                                          <p:stCondLst>
                                            <p:cond delay="499"/>
                                          </p:stCondLst>
                                        </p:cTn>
                                        <p:tgtEl>
                                          <p:spTgt spid="12"/>
                                        </p:tgtEl>
                                        <p:attrNameLst>
                                          <p:attrName>style.visibility</p:attrName>
                                        </p:attrNameLst>
                                      </p:cBhvr>
                                      <p:to>
                                        <p:strVal val="hidden"/>
                                      </p:to>
                                    </p:set>
                                  </p:childTnLst>
                                </p:cTn>
                              </p:par>
                              <p:par>
                                <p:cTn id="183" presetID="1" presetClass="emph" presetSubtype="2" fill="hold" nodeType="withEffect">
                                  <p:stCondLst>
                                    <p:cond delay="0"/>
                                  </p:stCondLst>
                                  <p:childTnLst>
                                    <p:animClr clrSpc="rgb" dir="cw">
                                      <p:cBhvr>
                                        <p:cTn id="184" dur="2000" fill="hold"/>
                                        <p:tgtEl>
                                          <p:spTgt spid="22"/>
                                        </p:tgtEl>
                                        <p:attrNameLst>
                                          <p:attrName>fillcolor</p:attrName>
                                        </p:attrNameLst>
                                      </p:cBhvr>
                                      <p:to>
                                        <a:srgbClr val="000000"/>
                                      </p:to>
                                    </p:animClr>
                                    <p:set>
                                      <p:cBhvr>
                                        <p:cTn id="185" dur="2000" fill="hold"/>
                                        <p:tgtEl>
                                          <p:spTgt spid="22"/>
                                        </p:tgtEl>
                                        <p:attrNameLst>
                                          <p:attrName>fill.type</p:attrName>
                                        </p:attrNameLst>
                                      </p:cBhvr>
                                      <p:to>
                                        <p:strVal val="solid"/>
                                      </p:to>
                                    </p:set>
                                    <p:set>
                                      <p:cBhvr>
                                        <p:cTn id="186" dur="2000" fill="hold"/>
                                        <p:tgtEl>
                                          <p:spTgt spid="22"/>
                                        </p:tgtEl>
                                        <p:attrNameLst>
                                          <p:attrName>fill.on</p:attrName>
                                        </p:attrNameLst>
                                      </p:cBhvr>
                                      <p:to>
                                        <p:strVal val="true"/>
                                      </p:to>
                                    </p:set>
                                  </p:childTnLst>
                                </p:cTn>
                              </p:par>
                              <p:par>
                                <p:cTn id="187" presetID="1" presetClass="emph" presetSubtype="2" fill="hold" nodeType="withEffect">
                                  <p:stCondLst>
                                    <p:cond delay="0"/>
                                  </p:stCondLst>
                                  <p:childTnLst>
                                    <p:animClr clrSpc="rgb" dir="cw">
                                      <p:cBhvr>
                                        <p:cTn id="188" dur="2000" fill="hold"/>
                                        <p:tgtEl>
                                          <p:spTgt spid="30"/>
                                        </p:tgtEl>
                                        <p:attrNameLst>
                                          <p:attrName>fillcolor</p:attrName>
                                        </p:attrNameLst>
                                      </p:cBhvr>
                                      <p:to>
                                        <a:srgbClr val="000000"/>
                                      </p:to>
                                    </p:animClr>
                                    <p:set>
                                      <p:cBhvr>
                                        <p:cTn id="189" dur="2000" fill="hold"/>
                                        <p:tgtEl>
                                          <p:spTgt spid="30"/>
                                        </p:tgtEl>
                                        <p:attrNameLst>
                                          <p:attrName>fill.type</p:attrName>
                                        </p:attrNameLst>
                                      </p:cBhvr>
                                      <p:to>
                                        <p:strVal val="solid"/>
                                      </p:to>
                                    </p:set>
                                    <p:set>
                                      <p:cBhvr>
                                        <p:cTn id="190" dur="2000" fill="hold"/>
                                        <p:tgtEl>
                                          <p:spTgt spid="30"/>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191" restart="whenNotActive" fill="hold" evtFilter="cancelBubble" nodeType="interactiveSeq">
                <p:stCondLst>
                  <p:cond evt="onClick" delay="0">
                    <p:tgtEl>
                      <p:spTgt spid="23"/>
                    </p:tgtEl>
                  </p:cond>
                </p:stCondLst>
                <p:endSync evt="end" delay="0">
                  <p:rtn val="all"/>
                </p:endSync>
                <p:childTnLst>
                  <p:par>
                    <p:cTn id="192" fill="hold">
                      <p:stCondLst>
                        <p:cond delay="0"/>
                      </p:stCondLst>
                      <p:childTnLst>
                        <p:par>
                          <p:cTn id="193" fill="hold">
                            <p:stCondLst>
                              <p:cond delay="0"/>
                            </p:stCondLst>
                            <p:childTnLst>
                              <p:par>
                                <p:cTn id="194" presetID="1" presetClass="emph" presetSubtype="2" fill="hold" nodeType="withEffect">
                                  <p:stCondLst>
                                    <p:cond delay="0"/>
                                  </p:stCondLst>
                                  <p:childTnLst>
                                    <p:animClr clrSpc="rgb" dir="cw">
                                      <p:cBhvr>
                                        <p:cTn id="195" dur="2000" fill="hold"/>
                                        <p:tgtEl>
                                          <p:spTgt spid="13"/>
                                        </p:tgtEl>
                                        <p:attrNameLst>
                                          <p:attrName>fillcolor</p:attrName>
                                        </p:attrNameLst>
                                      </p:cBhvr>
                                      <p:to>
                                        <a:srgbClr val="000000"/>
                                      </p:to>
                                    </p:animClr>
                                    <p:set>
                                      <p:cBhvr>
                                        <p:cTn id="196" dur="2000" fill="hold"/>
                                        <p:tgtEl>
                                          <p:spTgt spid="13"/>
                                        </p:tgtEl>
                                        <p:attrNameLst>
                                          <p:attrName>fill.type</p:attrName>
                                        </p:attrNameLst>
                                      </p:cBhvr>
                                      <p:to>
                                        <p:strVal val="solid"/>
                                      </p:to>
                                    </p:set>
                                    <p:set>
                                      <p:cBhvr>
                                        <p:cTn id="197" dur="2000" fill="hold"/>
                                        <p:tgtEl>
                                          <p:spTgt spid="13"/>
                                        </p:tgtEl>
                                        <p:attrNameLst>
                                          <p:attrName>fill.on</p:attrName>
                                        </p:attrNameLst>
                                      </p:cBhvr>
                                      <p:to>
                                        <p:strVal val="true"/>
                                      </p:to>
                                    </p:set>
                                  </p:childTnLst>
                                </p:cTn>
                              </p:par>
                              <p:par>
                                <p:cTn id="198" presetID="1" presetClass="emph" presetSubtype="2" fill="hold" nodeType="withEffect">
                                  <p:stCondLst>
                                    <p:cond delay="0"/>
                                  </p:stCondLst>
                                  <p:childTnLst>
                                    <p:animClr clrSpc="rgb" dir="cw">
                                      <p:cBhvr>
                                        <p:cTn id="199" dur="2000" fill="hold"/>
                                        <p:tgtEl>
                                          <p:spTgt spid="23"/>
                                        </p:tgtEl>
                                        <p:attrNameLst>
                                          <p:attrName>fillcolor</p:attrName>
                                        </p:attrNameLst>
                                      </p:cBhvr>
                                      <p:to>
                                        <a:srgbClr val="000000"/>
                                      </p:to>
                                    </p:animClr>
                                    <p:set>
                                      <p:cBhvr>
                                        <p:cTn id="200" dur="2000" fill="hold"/>
                                        <p:tgtEl>
                                          <p:spTgt spid="23"/>
                                        </p:tgtEl>
                                        <p:attrNameLst>
                                          <p:attrName>fill.type</p:attrName>
                                        </p:attrNameLst>
                                      </p:cBhvr>
                                      <p:to>
                                        <p:strVal val="solid"/>
                                      </p:to>
                                    </p:set>
                                    <p:set>
                                      <p:cBhvr>
                                        <p:cTn id="201" dur="2000" fill="hold"/>
                                        <p:tgtEl>
                                          <p:spTgt spid="23"/>
                                        </p:tgtEl>
                                        <p:attrNameLst>
                                          <p:attrName>fill.on</p:attrName>
                                        </p:attrNameLst>
                                      </p:cBhvr>
                                      <p:to>
                                        <p:strVal val="true"/>
                                      </p:to>
                                    </p:set>
                                  </p:childTnLst>
                                </p:cTn>
                              </p:par>
                              <p:par>
                                <p:cTn id="202" presetID="1" presetClass="emph" presetSubtype="2" fill="hold" nodeType="withEffect">
                                  <p:stCondLst>
                                    <p:cond delay="0"/>
                                  </p:stCondLst>
                                  <p:childTnLst>
                                    <p:animClr clrSpc="rgb" dir="cw">
                                      <p:cBhvr>
                                        <p:cTn id="203" dur="2000" fill="hold"/>
                                        <p:tgtEl>
                                          <p:spTgt spid="31"/>
                                        </p:tgtEl>
                                        <p:attrNameLst>
                                          <p:attrName>fillcolor</p:attrName>
                                        </p:attrNameLst>
                                      </p:cBhvr>
                                      <p:to>
                                        <a:srgbClr val="000000"/>
                                      </p:to>
                                    </p:animClr>
                                    <p:set>
                                      <p:cBhvr>
                                        <p:cTn id="204" dur="2000" fill="hold"/>
                                        <p:tgtEl>
                                          <p:spTgt spid="31"/>
                                        </p:tgtEl>
                                        <p:attrNameLst>
                                          <p:attrName>fill.type</p:attrName>
                                        </p:attrNameLst>
                                      </p:cBhvr>
                                      <p:to>
                                        <p:strVal val="solid"/>
                                      </p:to>
                                    </p:set>
                                    <p:set>
                                      <p:cBhvr>
                                        <p:cTn id="205" dur="2000" fill="hold"/>
                                        <p:tgtEl>
                                          <p:spTgt spid="31"/>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206" restart="whenNotActive" fill="hold" evtFilter="cancelBubble" nodeType="interactiveSeq">
                <p:stCondLst>
                  <p:cond evt="onClick" delay="0">
                    <p:tgtEl>
                      <p:spTgt spid="24"/>
                    </p:tgtEl>
                  </p:cond>
                </p:stCondLst>
                <p:endSync evt="end" delay="0">
                  <p:rtn val="all"/>
                </p:endSync>
                <p:childTnLst>
                  <p:par>
                    <p:cTn id="207" fill="hold">
                      <p:stCondLst>
                        <p:cond delay="0"/>
                      </p:stCondLst>
                      <p:childTnLst>
                        <p:par>
                          <p:cTn id="208" fill="hold">
                            <p:stCondLst>
                              <p:cond delay="0"/>
                            </p:stCondLst>
                            <p:childTnLst>
                              <p:par>
                                <p:cTn id="209" presetID="1" presetClass="emph" presetSubtype="2" fill="hold" nodeType="withEffect">
                                  <p:stCondLst>
                                    <p:cond delay="0"/>
                                  </p:stCondLst>
                                  <p:childTnLst>
                                    <p:animClr clrSpc="rgb" dir="cw">
                                      <p:cBhvr>
                                        <p:cTn id="210" dur="2000" fill="hold"/>
                                        <p:tgtEl>
                                          <p:spTgt spid="6"/>
                                        </p:tgtEl>
                                        <p:attrNameLst>
                                          <p:attrName>fillcolor</p:attrName>
                                        </p:attrNameLst>
                                      </p:cBhvr>
                                      <p:to>
                                        <a:srgbClr val="000000"/>
                                      </p:to>
                                    </p:animClr>
                                    <p:set>
                                      <p:cBhvr>
                                        <p:cTn id="211" dur="2000" fill="hold"/>
                                        <p:tgtEl>
                                          <p:spTgt spid="6"/>
                                        </p:tgtEl>
                                        <p:attrNameLst>
                                          <p:attrName>fill.type</p:attrName>
                                        </p:attrNameLst>
                                      </p:cBhvr>
                                      <p:to>
                                        <p:strVal val="solid"/>
                                      </p:to>
                                    </p:set>
                                    <p:set>
                                      <p:cBhvr>
                                        <p:cTn id="212" dur="2000" fill="hold"/>
                                        <p:tgtEl>
                                          <p:spTgt spid="6"/>
                                        </p:tgtEl>
                                        <p:attrNameLst>
                                          <p:attrName>fill.on</p:attrName>
                                        </p:attrNameLst>
                                      </p:cBhvr>
                                      <p:to>
                                        <p:strVal val="true"/>
                                      </p:to>
                                    </p:set>
                                  </p:childTnLst>
                                </p:cTn>
                              </p:par>
                              <p:par>
                                <p:cTn id="213" presetID="1" presetClass="emph" presetSubtype="2" fill="hold" nodeType="withEffect">
                                  <p:stCondLst>
                                    <p:cond delay="0"/>
                                  </p:stCondLst>
                                  <p:childTnLst>
                                    <p:animClr clrSpc="rgb" dir="cw">
                                      <p:cBhvr>
                                        <p:cTn id="214" dur="2000" fill="hold"/>
                                        <p:tgtEl>
                                          <p:spTgt spid="16"/>
                                        </p:tgtEl>
                                        <p:attrNameLst>
                                          <p:attrName>fillcolor</p:attrName>
                                        </p:attrNameLst>
                                      </p:cBhvr>
                                      <p:to>
                                        <a:srgbClr val="000000"/>
                                      </p:to>
                                    </p:animClr>
                                    <p:set>
                                      <p:cBhvr>
                                        <p:cTn id="215" dur="2000" fill="hold"/>
                                        <p:tgtEl>
                                          <p:spTgt spid="16"/>
                                        </p:tgtEl>
                                        <p:attrNameLst>
                                          <p:attrName>fill.type</p:attrName>
                                        </p:attrNameLst>
                                      </p:cBhvr>
                                      <p:to>
                                        <p:strVal val="solid"/>
                                      </p:to>
                                    </p:set>
                                    <p:set>
                                      <p:cBhvr>
                                        <p:cTn id="216" dur="2000" fill="hold"/>
                                        <p:tgtEl>
                                          <p:spTgt spid="16"/>
                                        </p:tgtEl>
                                        <p:attrNameLst>
                                          <p:attrName>fill.on</p:attrName>
                                        </p:attrNameLst>
                                      </p:cBhvr>
                                      <p:to>
                                        <p:strVal val="true"/>
                                      </p:to>
                                    </p:set>
                                  </p:childTnLst>
                                </p:cTn>
                              </p:par>
                              <p:par>
                                <p:cTn id="217" presetID="1" presetClass="emph" presetSubtype="2" fill="hold" nodeType="withEffect">
                                  <p:stCondLst>
                                    <p:cond delay="0"/>
                                  </p:stCondLst>
                                  <p:childTnLst>
                                    <p:animClr clrSpc="rgb" dir="cw">
                                      <p:cBhvr>
                                        <p:cTn id="218" dur="2000" fill="hold"/>
                                        <p:tgtEl>
                                          <p:spTgt spid="24"/>
                                        </p:tgtEl>
                                        <p:attrNameLst>
                                          <p:attrName>fillcolor</p:attrName>
                                        </p:attrNameLst>
                                      </p:cBhvr>
                                      <p:to>
                                        <a:srgbClr val="000000"/>
                                      </p:to>
                                    </p:animClr>
                                    <p:set>
                                      <p:cBhvr>
                                        <p:cTn id="219" dur="2000" fill="hold"/>
                                        <p:tgtEl>
                                          <p:spTgt spid="24"/>
                                        </p:tgtEl>
                                        <p:attrNameLst>
                                          <p:attrName>fill.type</p:attrName>
                                        </p:attrNameLst>
                                      </p:cBhvr>
                                      <p:to>
                                        <p:strVal val="solid"/>
                                      </p:to>
                                    </p:set>
                                    <p:set>
                                      <p:cBhvr>
                                        <p:cTn id="220" dur="2000" fill="hold"/>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221" restart="whenNotActive" fill="hold" evtFilter="cancelBubble" nodeType="interactiveSeq">
                <p:stCondLst>
                  <p:cond evt="onClick" delay="0">
                    <p:tgtEl>
                      <p:spTgt spid="25"/>
                    </p:tgtEl>
                  </p:cond>
                </p:stCondLst>
                <p:endSync evt="end" delay="0">
                  <p:rtn val="all"/>
                </p:endSync>
                <p:childTnLst>
                  <p:par>
                    <p:cTn id="222" fill="hold">
                      <p:stCondLst>
                        <p:cond delay="0"/>
                      </p:stCondLst>
                      <p:childTnLst>
                        <p:par>
                          <p:cTn id="223" fill="hold">
                            <p:stCondLst>
                              <p:cond delay="0"/>
                            </p:stCondLst>
                            <p:childTnLst>
                              <p:par>
                                <p:cTn id="224" presetID="1" presetClass="emph" presetSubtype="2" fill="hold" nodeType="withEffect">
                                  <p:stCondLst>
                                    <p:cond delay="0"/>
                                  </p:stCondLst>
                                  <p:childTnLst>
                                    <p:animClr clrSpc="rgb" dir="cw">
                                      <p:cBhvr>
                                        <p:cTn id="225" dur="2000" fill="hold"/>
                                        <p:tgtEl>
                                          <p:spTgt spid="7"/>
                                        </p:tgtEl>
                                        <p:attrNameLst>
                                          <p:attrName>fillcolor</p:attrName>
                                        </p:attrNameLst>
                                      </p:cBhvr>
                                      <p:to>
                                        <a:srgbClr val="000000"/>
                                      </p:to>
                                    </p:animClr>
                                    <p:set>
                                      <p:cBhvr>
                                        <p:cTn id="226" dur="2000" fill="hold"/>
                                        <p:tgtEl>
                                          <p:spTgt spid="7"/>
                                        </p:tgtEl>
                                        <p:attrNameLst>
                                          <p:attrName>fill.type</p:attrName>
                                        </p:attrNameLst>
                                      </p:cBhvr>
                                      <p:to>
                                        <p:strVal val="solid"/>
                                      </p:to>
                                    </p:set>
                                    <p:set>
                                      <p:cBhvr>
                                        <p:cTn id="227" dur="2000" fill="hold"/>
                                        <p:tgtEl>
                                          <p:spTgt spid="7"/>
                                        </p:tgtEl>
                                        <p:attrNameLst>
                                          <p:attrName>fill.on</p:attrName>
                                        </p:attrNameLst>
                                      </p:cBhvr>
                                      <p:to>
                                        <p:strVal val="true"/>
                                      </p:to>
                                    </p:set>
                                  </p:childTnLst>
                                </p:cTn>
                              </p:par>
                              <p:par>
                                <p:cTn id="228" presetID="1" presetClass="emph" presetSubtype="2" fill="hold" nodeType="withEffect">
                                  <p:stCondLst>
                                    <p:cond delay="0"/>
                                  </p:stCondLst>
                                  <p:childTnLst>
                                    <p:animClr clrSpc="rgb" dir="cw">
                                      <p:cBhvr>
                                        <p:cTn id="229" dur="2000" fill="hold"/>
                                        <p:tgtEl>
                                          <p:spTgt spid="17"/>
                                        </p:tgtEl>
                                        <p:attrNameLst>
                                          <p:attrName>fillcolor</p:attrName>
                                        </p:attrNameLst>
                                      </p:cBhvr>
                                      <p:to>
                                        <a:srgbClr val="000000"/>
                                      </p:to>
                                    </p:animClr>
                                    <p:set>
                                      <p:cBhvr>
                                        <p:cTn id="230" dur="2000" fill="hold"/>
                                        <p:tgtEl>
                                          <p:spTgt spid="17"/>
                                        </p:tgtEl>
                                        <p:attrNameLst>
                                          <p:attrName>fill.type</p:attrName>
                                        </p:attrNameLst>
                                      </p:cBhvr>
                                      <p:to>
                                        <p:strVal val="solid"/>
                                      </p:to>
                                    </p:set>
                                    <p:set>
                                      <p:cBhvr>
                                        <p:cTn id="231" dur="2000" fill="hold"/>
                                        <p:tgtEl>
                                          <p:spTgt spid="17"/>
                                        </p:tgtEl>
                                        <p:attrNameLst>
                                          <p:attrName>fill.on</p:attrName>
                                        </p:attrNameLst>
                                      </p:cBhvr>
                                      <p:to>
                                        <p:strVal val="true"/>
                                      </p:to>
                                    </p:set>
                                  </p:childTnLst>
                                </p:cTn>
                              </p:par>
                              <p:par>
                                <p:cTn id="232" presetID="1" presetClass="emph" presetSubtype="2" fill="hold" nodeType="withEffect">
                                  <p:stCondLst>
                                    <p:cond delay="0"/>
                                  </p:stCondLst>
                                  <p:childTnLst>
                                    <p:animClr clrSpc="rgb" dir="cw">
                                      <p:cBhvr>
                                        <p:cTn id="233" dur="2000" fill="hold"/>
                                        <p:tgtEl>
                                          <p:spTgt spid="25"/>
                                        </p:tgtEl>
                                        <p:attrNameLst>
                                          <p:attrName>fillcolor</p:attrName>
                                        </p:attrNameLst>
                                      </p:cBhvr>
                                      <p:to>
                                        <a:srgbClr val="000000"/>
                                      </p:to>
                                    </p:animClr>
                                    <p:set>
                                      <p:cBhvr>
                                        <p:cTn id="234" dur="2000" fill="hold"/>
                                        <p:tgtEl>
                                          <p:spTgt spid="25"/>
                                        </p:tgtEl>
                                        <p:attrNameLst>
                                          <p:attrName>fill.type</p:attrName>
                                        </p:attrNameLst>
                                      </p:cBhvr>
                                      <p:to>
                                        <p:strVal val="solid"/>
                                      </p:to>
                                    </p:set>
                                    <p:set>
                                      <p:cBhvr>
                                        <p:cTn id="235" dur="2000" fill="hold"/>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236" restart="whenNotActive" fill="hold" evtFilter="cancelBubble" nodeType="interactiveSeq">
                <p:stCondLst>
                  <p:cond evt="onClick" delay="0">
                    <p:tgtEl>
                      <p:spTgt spid="26"/>
                    </p:tgtEl>
                  </p:cond>
                </p:stCondLst>
                <p:endSync evt="end" delay="0">
                  <p:rtn val="all"/>
                </p:endSync>
                <p:childTnLst>
                  <p:par>
                    <p:cTn id="237" fill="hold">
                      <p:stCondLst>
                        <p:cond delay="0"/>
                      </p:stCondLst>
                      <p:childTnLst>
                        <p:par>
                          <p:cTn id="238" fill="hold">
                            <p:stCondLst>
                              <p:cond delay="0"/>
                            </p:stCondLst>
                            <p:childTnLst>
                              <p:par>
                                <p:cTn id="239" presetID="1" presetClass="emph" presetSubtype="2" fill="hold" nodeType="withEffect">
                                  <p:stCondLst>
                                    <p:cond delay="0"/>
                                  </p:stCondLst>
                                  <p:childTnLst>
                                    <p:animClr clrSpc="rgb" dir="cw">
                                      <p:cBhvr>
                                        <p:cTn id="240" dur="2000" fill="hold"/>
                                        <p:tgtEl>
                                          <p:spTgt spid="8"/>
                                        </p:tgtEl>
                                        <p:attrNameLst>
                                          <p:attrName>fillcolor</p:attrName>
                                        </p:attrNameLst>
                                      </p:cBhvr>
                                      <p:to>
                                        <a:srgbClr val="000000"/>
                                      </p:to>
                                    </p:animClr>
                                    <p:set>
                                      <p:cBhvr>
                                        <p:cTn id="241" dur="2000" fill="hold"/>
                                        <p:tgtEl>
                                          <p:spTgt spid="8"/>
                                        </p:tgtEl>
                                        <p:attrNameLst>
                                          <p:attrName>fill.type</p:attrName>
                                        </p:attrNameLst>
                                      </p:cBhvr>
                                      <p:to>
                                        <p:strVal val="solid"/>
                                      </p:to>
                                    </p:set>
                                    <p:set>
                                      <p:cBhvr>
                                        <p:cTn id="242" dur="2000" fill="hold"/>
                                        <p:tgtEl>
                                          <p:spTgt spid="8"/>
                                        </p:tgtEl>
                                        <p:attrNameLst>
                                          <p:attrName>fill.on</p:attrName>
                                        </p:attrNameLst>
                                      </p:cBhvr>
                                      <p:to>
                                        <p:strVal val="true"/>
                                      </p:to>
                                    </p:set>
                                  </p:childTnLst>
                                </p:cTn>
                              </p:par>
                              <p:par>
                                <p:cTn id="243" presetID="1" presetClass="emph" presetSubtype="2" fill="hold" nodeType="withEffect">
                                  <p:stCondLst>
                                    <p:cond delay="0"/>
                                  </p:stCondLst>
                                  <p:childTnLst>
                                    <p:animClr clrSpc="rgb" dir="cw">
                                      <p:cBhvr>
                                        <p:cTn id="244" dur="2000" fill="hold"/>
                                        <p:tgtEl>
                                          <p:spTgt spid="18"/>
                                        </p:tgtEl>
                                        <p:attrNameLst>
                                          <p:attrName>fillcolor</p:attrName>
                                        </p:attrNameLst>
                                      </p:cBhvr>
                                      <p:to>
                                        <a:srgbClr val="000000"/>
                                      </p:to>
                                    </p:animClr>
                                    <p:set>
                                      <p:cBhvr>
                                        <p:cTn id="245" dur="2000" fill="hold"/>
                                        <p:tgtEl>
                                          <p:spTgt spid="18"/>
                                        </p:tgtEl>
                                        <p:attrNameLst>
                                          <p:attrName>fill.type</p:attrName>
                                        </p:attrNameLst>
                                      </p:cBhvr>
                                      <p:to>
                                        <p:strVal val="solid"/>
                                      </p:to>
                                    </p:set>
                                    <p:set>
                                      <p:cBhvr>
                                        <p:cTn id="246" dur="2000" fill="hold"/>
                                        <p:tgtEl>
                                          <p:spTgt spid="18"/>
                                        </p:tgtEl>
                                        <p:attrNameLst>
                                          <p:attrName>fill.on</p:attrName>
                                        </p:attrNameLst>
                                      </p:cBhvr>
                                      <p:to>
                                        <p:strVal val="true"/>
                                      </p:to>
                                    </p:set>
                                  </p:childTnLst>
                                </p:cTn>
                              </p:par>
                              <p:par>
                                <p:cTn id="247" presetID="1" presetClass="emph" presetSubtype="2" fill="hold" nodeType="withEffect">
                                  <p:stCondLst>
                                    <p:cond delay="0"/>
                                  </p:stCondLst>
                                  <p:childTnLst>
                                    <p:animClr clrSpc="rgb" dir="cw">
                                      <p:cBhvr>
                                        <p:cTn id="248" dur="2000" fill="hold"/>
                                        <p:tgtEl>
                                          <p:spTgt spid="26"/>
                                        </p:tgtEl>
                                        <p:attrNameLst>
                                          <p:attrName>fillcolor</p:attrName>
                                        </p:attrNameLst>
                                      </p:cBhvr>
                                      <p:to>
                                        <a:srgbClr val="000000"/>
                                      </p:to>
                                    </p:animClr>
                                    <p:set>
                                      <p:cBhvr>
                                        <p:cTn id="249" dur="2000" fill="hold"/>
                                        <p:tgtEl>
                                          <p:spTgt spid="26"/>
                                        </p:tgtEl>
                                        <p:attrNameLst>
                                          <p:attrName>fill.type</p:attrName>
                                        </p:attrNameLst>
                                      </p:cBhvr>
                                      <p:to>
                                        <p:strVal val="solid"/>
                                      </p:to>
                                    </p:set>
                                    <p:set>
                                      <p:cBhvr>
                                        <p:cTn id="250" dur="20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251" restart="whenNotActive" fill="hold" evtFilter="cancelBubble" nodeType="interactiveSeq">
                <p:stCondLst>
                  <p:cond evt="onClick" delay="0">
                    <p:tgtEl>
                      <p:spTgt spid="28"/>
                    </p:tgtEl>
                  </p:cond>
                </p:stCondLst>
                <p:endSync evt="end" delay="0">
                  <p:rtn val="all"/>
                </p:endSync>
                <p:childTnLst>
                  <p:par>
                    <p:cTn id="252" fill="hold">
                      <p:stCondLst>
                        <p:cond delay="0"/>
                      </p:stCondLst>
                      <p:childTnLst>
                        <p:par>
                          <p:cTn id="253" fill="hold">
                            <p:stCondLst>
                              <p:cond delay="0"/>
                            </p:stCondLst>
                            <p:childTnLst>
                              <p:par>
                                <p:cTn id="254" presetID="1" presetClass="emph" presetSubtype="2" fill="hold" nodeType="withEffect">
                                  <p:stCondLst>
                                    <p:cond delay="0"/>
                                  </p:stCondLst>
                                  <p:childTnLst>
                                    <p:animClr clrSpc="rgb" dir="cw">
                                      <p:cBhvr>
                                        <p:cTn id="255" dur="2000" fill="hold"/>
                                        <p:tgtEl>
                                          <p:spTgt spid="10"/>
                                        </p:tgtEl>
                                        <p:attrNameLst>
                                          <p:attrName>fillcolor</p:attrName>
                                        </p:attrNameLst>
                                      </p:cBhvr>
                                      <p:to>
                                        <a:srgbClr val="000000"/>
                                      </p:to>
                                    </p:animClr>
                                    <p:set>
                                      <p:cBhvr>
                                        <p:cTn id="256" dur="2000" fill="hold"/>
                                        <p:tgtEl>
                                          <p:spTgt spid="10"/>
                                        </p:tgtEl>
                                        <p:attrNameLst>
                                          <p:attrName>fill.type</p:attrName>
                                        </p:attrNameLst>
                                      </p:cBhvr>
                                      <p:to>
                                        <p:strVal val="solid"/>
                                      </p:to>
                                    </p:set>
                                    <p:set>
                                      <p:cBhvr>
                                        <p:cTn id="257" dur="2000" fill="hold"/>
                                        <p:tgtEl>
                                          <p:spTgt spid="10"/>
                                        </p:tgtEl>
                                        <p:attrNameLst>
                                          <p:attrName>fill.on</p:attrName>
                                        </p:attrNameLst>
                                      </p:cBhvr>
                                      <p:to>
                                        <p:strVal val="true"/>
                                      </p:to>
                                    </p:set>
                                  </p:childTnLst>
                                </p:cTn>
                              </p:par>
                              <p:par>
                                <p:cTn id="258" presetID="1" presetClass="emph" presetSubtype="2" fill="hold" nodeType="withEffect">
                                  <p:stCondLst>
                                    <p:cond delay="0"/>
                                  </p:stCondLst>
                                  <p:childTnLst>
                                    <p:animClr clrSpc="rgb" dir="cw">
                                      <p:cBhvr>
                                        <p:cTn id="259" dur="2000" fill="hold"/>
                                        <p:tgtEl>
                                          <p:spTgt spid="20"/>
                                        </p:tgtEl>
                                        <p:attrNameLst>
                                          <p:attrName>fillcolor</p:attrName>
                                        </p:attrNameLst>
                                      </p:cBhvr>
                                      <p:to>
                                        <a:srgbClr val="000000"/>
                                      </p:to>
                                    </p:animClr>
                                    <p:set>
                                      <p:cBhvr>
                                        <p:cTn id="260" dur="2000" fill="hold"/>
                                        <p:tgtEl>
                                          <p:spTgt spid="20"/>
                                        </p:tgtEl>
                                        <p:attrNameLst>
                                          <p:attrName>fill.type</p:attrName>
                                        </p:attrNameLst>
                                      </p:cBhvr>
                                      <p:to>
                                        <p:strVal val="solid"/>
                                      </p:to>
                                    </p:set>
                                    <p:set>
                                      <p:cBhvr>
                                        <p:cTn id="261" dur="2000" fill="hold"/>
                                        <p:tgtEl>
                                          <p:spTgt spid="20"/>
                                        </p:tgtEl>
                                        <p:attrNameLst>
                                          <p:attrName>fill.on</p:attrName>
                                        </p:attrNameLst>
                                      </p:cBhvr>
                                      <p:to>
                                        <p:strVal val="true"/>
                                      </p:to>
                                    </p:set>
                                  </p:childTnLst>
                                </p:cTn>
                              </p:par>
                              <p:par>
                                <p:cTn id="262" presetID="1" presetClass="emph" presetSubtype="2" fill="hold" nodeType="withEffect">
                                  <p:stCondLst>
                                    <p:cond delay="0"/>
                                  </p:stCondLst>
                                  <p:childTnLst>
                                    <p:animClr clrSpc="rgb" dir="cw">
                                      <p:cBhvr>
                                        <p:cTn id="263" dur="2000" fill="hold"/>
                                        <p:tgtEl>
                                          <p:spTgt spid="28"/>
                                        </p:tgtEl>
                                        <p:attrNameLst>
                                          <p:attrName>fillcolor</p:attrName>
                                        </p:attrNameLst>
                                      </p:cBhvr>
                                      <p:to>
                                        <a:srgbClr val="000000"/>
                                      </p:to>
                                    </p:animClr>
                                    <p:set>
                                      <p:cBhvr>
                                        <p:cTn id="264" dur="2000" fill="hold"/>
                                        <p:tgtEl>
                                          <p:spTgt spid="28"/>
                                        </p:tgtEl>
                                        <p:attrNameLst>
                                          <p:attrName>fill.type</p:attrName>
                                        </p:attrNameLst>
                                      </p:cBhvr>
                                      <p:to>
                                        <p:strVal val="solid"/>
                                      </p:to>
                                    </p:set>
                                    <p:set>
                                      <p:cBhvr>
                                        <p:cTn id="265" dur="20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266" restart="whenNotActive" fill="hold" evtFilter="cancelBubble" nodeType="interactiveSeq">
                <p:stCondLst>
                  <p:cond evt="onClick" delay="0">
                    <p:tgtEl>
                      <p:spTgt spid="29"/>
                    </p:tgtEl>
                  </p:cond>
                </p:stCondLst>
                <p:endSync evt="end" delay="0">
                  <p:rtn val="all"/>
                </p:endSync>
                <p:childTnLst>
                  <p:par>
                    <p:cTn id="267" fill="hold">
                      <p:stCondLst>
                        <p:cond delay="0"/>
                      </p:stCondLst>
                      <p:childTnLst>
                        <p:par>
                          <p:cTn id="268" fill="hold">
                            <p:stCondLst>
                              <p:cond delay="0"/>
                            </p:stCondLst>
                            <p:childTnLst>
                              <p:par>
                                <p:cTn id="269" presetID="1" presetClass="emph" presetSubtype="2" fill="hold" nodeType="withEffect">
                                  <p:stCondLst>
                                    <p:cond delay="0"/>
                                  </p:stCondLst>
                                  <p:childTnLst>
                                    <p:animClr clrSpc="rgb" dir="cw">
                                      <p:cBhvr>
                                        <p:cTn id="270" dur="2000" fill="hold"/>
                                        <p:tgtEl>
                                          <p:spTgt spid="11"/>
                                        </p:tgtEl>
                                        <p:attrNameLst>
                                          <p:attrName>fillcolor</p:attrName>
                                        </p:attrNameLst>
                                      </p:cBhvr>
                                      <p:to>
                                        <a:srgbClr val="000000"/>
                                      </p:to>
                                    </p:animClr>
                                    <p:set>
                                      <p:cBhvr>
                                        <p:cTn id="271" dur="2000" fill="hold"/>
                                        <p:tgtEl>
                                          <p:spTgt spid="11"/>
                                        </p:tgtEl>
                                        <p:attrNameLst>
                                          <p:attrName>fill.type</p:attrName>
                                        </p:attrNameLst>
                                      </p:cBhvr>
                                      <p:to>
                                        <p:strVal val="solid"/>
                                      </p:to>
                                    </p:set>
                                    <p:set>
                                      <p:cBhvr>
                                        <p:cTn id="272" dur="2000" fill="hold"/>
                                        <p:tgtEl>
                                          <p:spTgt spid="11"/>
                                        </p:tgtEl>
                                        <p:attrNameLst>
                                          <p:attrName>fill.on</p:attrName>
                                        </p:attrNameLst>
                                      </p:cBhvr>
                                      <p:to>
                                        <p:strVal val="true"/>
                                      </p:to>
                                    </p:set>
                                  </p:childTnLst>
                                </p:cTn>
                              </p:par>
                              <p:par>
                                <p:cTn id="273" presetID="1" presetClass="emph" presetSubtype="2" fill="hold" nodeType="withEffect">
                                  <p:stCondLst>
                                    <p:cond delay="0"/>
                                  </p:stCondLst>
                                  <p:childTnLst>
                                    <p:animClr clrSpc="rgb" dir="cw">
                                      <p:cBhvr>
                                        <p:cTn id="274" dur="2000" fill="hold"/>
                                        <p:tgtEl>
                                          <p:spTgt spid="21"/>
                                        </p:tgtEl>
                                        <p:attrNameLst>
                                          <p:attrName>fillcolor</p:attrName>
                                        </p:attrNameLst>
                                      </p:cBhvr>
                                      <p:to>
                                        <a:srgbClr val="000000"/>
                                      </p:to>
                                    </p:animClr>
                                    <p:set>
                                      <p:cBhvr>
                                        <p:cTn id="275" dur="2000" fill="hold"/>
                                        <p:tgtEl>
                                          <p:spTgt spid="21"/>
                                        </p:tgtEl>
                                        <p:attrNameLst>
                                          <p:attrName>fill.type</p:attrName>
                                        </p:attrNameLst>
                                      </p:cBhvr>
                                      <p:to>
                                        <p:strVal val="solid"/>
                                      </p:to>
                                    </p:set>
                                    <p:set>
                                      <p:cBhvr>
                                        <p:cTn id="276" dur="2000" fill="hold"/>
                                        <p:tgtEl>
                                          <p:spTgt spid="21"/>
                                        </p:tgtEl>
                                        <p:attrNameLst>
                                          <p:attrName>fill.on</p:attrName>
                                        </p:attrNameLst>
                                      </p:cBhvr>
                                      <p:to>
                                        <p:strVal val="true"/>
                                      </p:to>
                                    </p:set>
                                  </p:childTnLst>
                                </p:cTn>
                              </p:par>
                              <p:par>
                                <p:cTn id="277" presetID="1" presetClass="emph" presetSubtype="2" fill="hold" nodeType="withEffect">
                                  <p:stCondLst>
                                    <p:cond delay="0"/>
                                  </p:stCondLst>
                                  <p:childTnLst>
                                    <p:animClr clrSpc="rgb" dir="cw">
                                      <p:cBhvr>
                                        <p:cTn id="278" dur="2000" fill="hold"/>
                                        <p:tgtEl>
                                          <p:spTgt spid="29"/>
                                        </p:tgtEl>
                                        <p:attrNameLst>
                                          <p:attrName>fillcolor</p:attrName>
                                        </p:attrNameLst>
                                      </p:cBhvr>
                                      <p:to>
                                        <a:srgbClr val="000000"/>
                                      </p:to>
                                    </p:animClr>
                                    <p:set>
                                      <p:cBhvr>
                                        <p:cTn id="279" dur="2000" fill="hold"/>
                                        <p:tgtEl>
                                          <p:spTgt spid="29"/>
                                        </p:tgtEl>
                                        <p:attrNameLst>
                                          <p:attrName>fill.type</p:attrName>
                                        </p:attrNameLst>
                                      </p:cBhvr>
                                      <p:to>
                                        <p:strVal val="solid"/>
                                      </p:to>
                                    </p:set>
                                    <p:set>
                                      <p:cBhvr>
                                        <p:cTn id="280" dur="200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281" restart="whenNotActive" fill="hold" evtFilter="cancelBubble" nodeType="interactiveSeq">
                <p:stCondLst>
                  <p:cond evt="onClick" delay="0">
                    <p:tgtEl>
                      <p:spTgt spid="30"/>
                    </p:tgtEl>
                  </p:cond>
                </p:stCondLst>
                <p:endSync evt="end" delay="0">
                  <p:rtn val="all"/>
                </p:endSync>
                <p:childTnLst>
                  <p:par>
                    <p:cTn id="282" fill="hold">
                      <p:stCondLst>
                        <p:cond delay="0"/>
                      </p:stCondLst>
                      <p:childTnLst>
                        <p:par>
                          <p:cTn id="283" fill="hold">
                            <p:stCondLst>
                              <p:cond delay="0"/>
                            </p:stCondLst>
                            <p:childTnLst>
                              <p:par>
                                <p:cTn id="284" presetID="1" presetClass="emph" presetSubtype="2" fill="hold" nodeType="withEffect">
                                  <p:stCondLst>
                                    <p:cond delay="0"/>
                                  </p:stCondLst>
                                  <p:childTnLst>
                                    <p:animClr clrSpc="rgb" dir="cw">
                                      <p:cBhvr>
                                        <p:cTn id="285" dur="2000" fill="hold"/>
                                        <p:tgtEl>
                                          <p:spTgt spid="12"/>
                                        </p:tgtEl>
                                        <p:attrNameLst>
                                          <p:attrName>fillcolor</p:attrName>
                                        </p:attrNameLst>
                                      </p:cBhvr>
                                      <p:to>
                                        <a:srgbClr val="000000"/>
                                      </p:to>
                                    </p:animClr>
                                    <p:set>
                                      <p:cBhvr>
                                        <p:cTn id="286" dur="2000" fill="hold"/>
                                        <p:tgtEl>
                                          <p:spTgt spid="12"/>
                                        </p:tgtEl>
                                        <p:attrNameLst>
                                          <p:attrName>fill.type</p:attrName>
                                        </p:attrNameLst>
                                      </p:cBhvr>
                                      <p:to>
                                        <p:strVal val="solid"/>
                                      </p:to>
                                    </p:set>
                                    <p:set>
                                      <p:cBhvr>
                                        <p:cTn id="287" dur="2000" fill="hold"/>
                                        <p:tgtEl>
                                          <p:spTgt spid="12"/>
                                        </p:tgtEl>
                                        <p:attrNameLst>
                                          <p:attrName>fill.on</p:attrName>
                                        </p:attrNameLst>
                                      </p:cBhvr>
                                      <p:to>
                                        <p:strVal val="true"/>
                                      </p:to>
                                    </p:set>
                                  </p:childTnLst>
                                </p:cTn>
                              </p:par>
                              <p:par>
                                <p:cTn id="288" presetID="1" presetClass="emph" presetSubtype="2" fill="hold" nodeType="withEffect">
                                  <p:stCondLst>
                                    <p:cond delay="0"/>
                                  </p:stCondLst>
                                  <p:childTnLst>
                                    <p:animClr clrSpc="rgb" dir="cw">
                                      <p:cBhvr>
                                        <p:cTn id="289" dur="2000" fill="hold"/>
                                        <p:tgtEl>
                                          <p:spTgt spid="22"/>
                                        </p:tgtEl>
                                        <p:attrNameLst>
                                          <p:attrName>fillcolor</p:attrName>
                                        </p:attrNameLst>
                                      </p:cBhvr>
                                      <p:to>
                                        <a:srgbClr val="000000"/>
                                      </p:to>
                                    </p:animClr>
                                    <p:set>
                                      <p:cBhvr>
                                        <p:cTn id="290" dur="2000" fill="hold"/>
                                        <p:tgtEl>
                                          <p:spTgt spid="22"/>
                                        </p:tgtEl>
                                        <p:attrNameLst>
                                          <p:attrName>fill.type</p:attrName>
                                        </p:attrNameLst>
                                      </p:cBhvr>
                                      <p:to>
                                        <p:strVal val="solid"/>
                                      </p:to>
                                    </p:set>
                                    <p:set>
                                      <p:cBhvr>
                                        <p:cTn id="291" dur="2000" fill="hold"/>
                                        <p:tgtEl>
                                          <p:spTgt spid="22"/>
                                        </p:tgtEl>
                                        <p:attrNameLst>
                                          <p:attrName>fill.on</p:attrName>
                                        </p:attrNameLst>
                                      </p:cBhvr>
                                      <p:to>
                                        <p:strVal val="true"/>
                                      </p:to>
                                    </p:set>
                                  </p:childTnLst>
                                </p:cTn>
                              </p:par>
                              <p:par>
                                <p:cTn id="292" presetID="1" presetClass="emph" presetSubtype="2" fill="hold" nodeType="withEffect">
                                  <p:stCondLst>
                                    <p:cond delay="0"/>
                                  </p:stCondLst>
                                  <p:childTnLst>
                                    <p:animClr clrSpc="rgb" dir="cw">
                                      <p:cBhvr>
                                        <p:cTn id="293" dur="2000" fill="hold"/>
                                        <p:tgtEl>
                                          <p:spTgt spid="30"/>
                                        </p:tgtEl>
                                        <p:attrNameLst>
                                          <p:attrName>fillcolor</p:attrName>
                                        </p:attrNameLst>
                                      </p:cBhvr>
                                      <p:to>
                                        <a:srgbClr val="000000"/>
                                      </p:to>
                                    </p:animClr>
                                    <p:set>
                                      <p:cBhvr>
                                        <p:cTn id="294" dur="2000" fill="hold"/>
                                        <p:tgtEl>
                                          <p:spTgt spid="30"/>
                                        </p:tgtEl>
                                        <p:attrNameLst>
                                          <p:attrName>fill.type</p:attrName>
                                        </p:attrNameLst>
                                      </p:cBhvr>
                                      <p:to>
                                        <p:strVal val="solid"/>
                                      </p:to>
                                    </p:set>
                                    <p:set>
                                      <p:cBhvr>
                                        <p:cTn id="295" dur="200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seq concurrent="1" nextAc="seek">
              <p:cTn id="296" restart="whenNotActive" fill="hold" evtFilter="cancelBubble" nodeType="interactiveSeq">
                <p:stCondLst>
                  <p:cond evt="onClick" delay="0">
                    <p:tgtEl>
                      <p:spTgt spid="31"/>
                    </p:tgtEl>
                  </p:cond>
                </p:stCondLst>
                <p:endSync evt="end" delay="0">
                  <p:rtn val="all"/>
                </p:endSync>
                <p:childTnLst>
                  <p:par>
                    <p:cTn id="297" fill="hold">
                      <p:stCondLst>
                        <p:cond delay="0"/>
                      </p:stCondLst>
                      <p:childTnLst>
                        <p:par>
                          <p:cTn id="298" fill="hold">
                            <p:stCondLst>
                              <p:cond delay="0"/>
                            </p:stCondLst>
                            <p:childTnLst>
                              <p:par>
                                <p:cTn id="299" presetID="1" presetClass="emph" presetSubtype="2" fill="hold" nodeType="withEffect">
                                  <p:stCondLst>
                                    <p:cond delay="0"/>
                                  </p:stCondLst>
                                  <p:childTnLst>
                                    <p:animClr clrSpc="rgb" dir="cw">
                                      <p:cBhvr>
                                        <p:cTn id="300" dur="2000" fill="hold"/>
                                        <p:tgtEl>
                                          <p:spTgt spid="13"/>
                                        </p:tgtEl>
                                        <p:attrNameLst>
                                          <p:attrName>fillcolor</p:attrName>
                                        </p:attrNameLst>
                                      </p:cBhvr>
                                      <p:to>
                                        <a:srgbClr val="000000"/>
                                      </p:to>
                                    </p:animClr>
                                    <p:set>
                                      <p:cBhvr>
                                        <p:cTn id="301" dur="2000" fill="hold"/>
                                        <p:tgtEl>
                                          <p:spTgt spid="13"/>
                                        </p:tgtEl>
                                        <p:attrNameLst>
                                          <p:attrName>fill.type</p:attrName>
                                        </p:attrNameLst>
                                      </p:cBhvr>
                                      <p:to>
                                        <p:strVal val="solid"/>
                                      </p:to>
                                    </p:set>
                                    <p:set>
                                      <p:cBhvr>
                                        <p:cTn id="302" dur="2000" fill="hold"/>
                                        <p:tgtEl>
                                          <p:spTgt spid="13"/>
                                        </p:tgtEl>
                                        <p:attrNameLst>
                                          <p:attrName>fill.on</p:attrName>
                                        </p:attrNameLst>
                                      </p:cBhvr>
                                      <p:to>
                                        <p:strVal val="true"/>
                                      </p:to>
                                    </p:set>
                                  </p:childTnLst>
                                </p:cTn>
                              </p:par>
                              <p:par>
                                <p:cTn id="303" presetID="1" presetClass="emph" presetSubtype="2" fill="hold" nodeType="withEffect">
                                  <p:stCondLst>
                                    <p:cond delay="0"/>
                                  </p:stCondLst>
                                  <p:childTnLst>
                                    <p:animClr clrSpc="rgb" dir="cw">
                                      <p:cBhvr>
                                        <p:cTn id="304" dur="2000" fill="hold"/>
                                        <p:tgtEl>
                                          <p:spTgt spid="23"/>
                                        </p:tgtEl>
                                        <p:attrNameLst>
                                          <p:attrName>fillcolor</p:attrName>
                                        </p:attrNameLst>
                                      </p:cBhvr>
                                      <p:to>
                                        <a:srgbClr val="000000"/>
                                      </p:to>
                                    </p:animClr>
                                    <p:set>
                                      <p:cBhvr>
                                        <p:cTn id="305" dur="2000" fill="hold"/>
                                        <p:tgtEl>
                                          <p:spTgt spid="23"/>
                                        </p:tgtEl>
                                        <p:attrNameLst>
                                          <p:attrName>fill.type</p:attrName>
                                        </p:attrNameLst>
                                      </p:cBhvr>
                                      <p:to>
                                        <p:strVal val="solid"/>
                                      </p:to>
                                    </p:set>
                                    <p:set>
                                      <p:cBhvr>
                                        <p:cTn id="306" dur="2000" fill="hold"/>
                                        <p:tgtEl>
                                          <p:spTgt spid="23"/>
                                        </p:tgtEl>
                                        <p:attrNameLst>
                                          <p:attrName>fill.on</p:attrName>
                                        </p:attrNameLst>
                                      </p:cBhvr>
                                      <p:to>
                                        <p:strVal val="true"/>
                                      </p:to>
                                    </p:set>
                                  </p:childTnLst>
                                </p:cTn>
                              </p:par>
                              <p:par>
                                <p:cTn id="307" presetID="1" presetClass="emph" presetSubtype="2" fill="hold" nodeType="withEffect">
                                  <p:stCondLst>
                                    <p:cond delay="0"/>
                                  </p:stCondLst>
                                  <p:childTnLst>
                                    <p:animClr clrSpc="rgb" dir="cw">
                                      <p:cBhvr>
                                        <p:cTn id="308" dur="2000" fill="hold"/>
                                        <p:tgtEl>
                                          <p:spTgt spid="31"/>
                                        </p:tgtEl>
                                        <p:attrNameLst>
                                          <p:attrName>fillcolor</p:attrName>
                                        </p:attrNameLst>
                                      </p:cBhvr>
                                      <p:to>
                                        <a:srgbClr val="000000"/>
                                      </p:to>
                                    </p:animClr>
                                    <p:set>
                                      <p:cBhvr>
                                        <p:cTn id="309" dur="2000" fill="hold"/>
                                        <p:tgtEl>
                                          <p:spTgt spid="31"/>
                                        </p:tgtEl>
                                        <p:attrNameLst>
                                          <p:attrName>fill.type</p:attrName>
                                        </p:attrNameLst>
                                      </p:cBhvr>
                                      <p:to>
                                        <p:strVal val="solid"/>
                                      </p:to>
                                    </p:set>
                                    <p:set>
                                      <p:cBhvr>
                                        <p:cTn id="310" dur="2000" fill="hold"/>
                                        <p:tgtEl>
                                          <p:spTgt spid="31"/>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311" restart="whenNotActive" fill="hold" evtFilter="cancelBubble" nodeType="interactiveSeq">
                <p:stCondLst>
                  <p:cond evt="onClick" delay="0">
                    <p:tgtEl>
                      <p:spTgt spid="27"/>
                    </p:tgtEl>
                  </p:cond>
                </p:stCondLst>
                <p:endSync evt="end" delay="0">
                  <p:rtn val="all"/>
                </p:endSync>
                <p:childTnLst>
                  <p:par>
                    <p:cTn id="312" fill="hold">
                      <p:stCondLst>
                        <p:cond delay="0"/>
                      </p:stCondLst>
                      <p:childTnLst>
                        <p:par>
                          <p:cTn id="313" fill="hold">
                            <p:stCondLst>
                              <p:cond delay="0"/>
                            </p:stCondLst>
                            <p:childTnLst>
                              <p:par>
                                <p:cTn id="314" presetID="1" presetClass="emph" presetSubtype="2" fill="hold" nodeType="withEffect">
                                  <p:stCondLst>
                                    <p:cond delay="0"/>
                                  </p:stCondLst>
                                  <p:childTnLst>
                                    <p:animClr clrSpc="rgb" dir="cw">
                                      <p:cBhvr>
                                        <p:cTn id="315" dur="2000" fill="hold"/>
                                        <p:tgtEl>
                                          <p:spTgt spid="9"/>
                                        </p:tgtEl>
                                        <p:attrNameLst>
                                          <p:attrName>fillcolor</p:attrName>
                                        </p:attrNameLst>
                                      </p:cBhvr>
                                      <p:to>
                                        <a:srgbClr val="000000"/>
                                      </p:to>
                                    </p:animClr>
                                    <p:set>
                                      <p:cBhvr>
                                        <p:cTn id="316" dur="2000" fill="hold"/>
                                        <p:tgtEl>
                                          <p:spTgt spid="9"/>
                                        </p:tgtEl>
                                        <p:attrNameLst>
                                          <p:attrName>fill.type</p:attrName>
                                        </p:attrNameLst>
                                      </p:cBhvr>
                                      <p:to>
                                        <p:strVal val="solid"/>
                                      </p:to>
                                    </p:set>
                                    <p:set>
                                      <p:cBhvr>
                                        <p:cTn id="317" dur="2000" fill="hold"/>
                                        <p:tgtEl>
                                          <p:spTgt spid="9"/>
                                        </p:tgtEl>
                                        <p:attrNameLst>
                                          <p:attrName>fill.on</p:attrName>
                                        </p:attrNameLst>
                                      </p:cBhvr>
                                      <p:to>
                                        <p:strVal val="true"/>
                                      </p:to>
                                    </p:set>
                                  </p:childTnLst>
                                </p:cTn>
                              </p:par>
                              <p:par>
                                <p:cTn id="318" presetID="1" presetClass="emph" presetSubtype="2" fill="hold" nodeType="withEffect">
                                  <p:stCondLst>
                                    <p:cond delay="0"/>
                                  </p:stCondLst>
                                  <p:childTnLst>
                                    <p:animClr clrSpc="rgb" dir="cw">
                                      <p:cBhvr>
                                        <p:cTn id="319" dur="2000" fill="hold"/>
                                        <p:tgtEl>
                                          <p:spTgt spid="19"/>
                                        </p:tgtEl>
                                        <p:attrNameLst>
                                          <p:attrName>fillcolor</p:attrName>
                                        </p:attrNameLst>
                                      </p:cBhvr>
                                      <p:to>
                                        <a:srgbClr val="000000"/>
                                      </p:to>
                                    </p:animClr>
                                    <p:set>
                                      <p:cBhvr>
                                        <p:cTn id="320" dur="2000" fill="hold"/>
                                        <p:tgtEl>
                                          <p:spTgt spid="19"/>
                                        </p:tgtEl>
                                        <p:attrNameLst>
                                          <p:attrName>fill.type</p:attrName>
                                        </p:attrNameLst>
                                      </p:cBhvr>
                                      <p:to>
                                        <p:strVal val="solid"/>
                                      </p:to>
                                    </p:set>
                                    <p:set>
                                      <p:cBhvr>
                                        <p:cTn id="321" dur="2000" fill="hold"/>
                                        <p:tgtEl>
                                          <p:spTgt spid="19"/>
                                        </p:tgtEl>
                                        <p:attrNameLst>
                                          <p:attrName>fill.on</p:attrName>
                                        </p:attrNameLst>
                                      </p:cBhvr>
                                      <p:to>
                                        <p:strVal val="true"/>
                                      </p:to>
                                    </p:set>
                                  </p:childTnLst>
                                </p:cTn>
                              </p:par>
                              <p:par>
                                <p:cTn id="322" presetID="1" presetClass="emph" presetSubtype="2" fill="hold" nodeType="withEffect">
                                  <p:stCondLst>
                                    <p:cond delay="0"/>
                                  </p:stCondLst>
                                  <p:childTnLst>
                                    <p:animClr clrSpc="rgb" dir="cw">
                                      <p:cBhvr>
                                        <p:cTn id="323" dur="2000" fill="hold"/>
                                        <p:tgtEl>
                                          <p:spTgt spid="27"/>
                                        </p:tgtEl>
                                        <p:attrNameLst>
                                          <p:attrName>fillcolor</p:attrName>
                                        </p:attrNameLst>
                                      </p:cBhvr>
                                      <p:to>
                                        <a:srgbClr val="000000"/>
                                      </p:to>
                                    </p:animClr>
                                    <p:set>
                                      <p:cBhvr>
                                        <p:cTn id="324" dur="2000" fill="hold"/>
                                        <p:tgtEl>
                                          <p:spTgt spid="27"/>
                                        </p:tgtEl>
                                        <p:attrNameLst>
                                          <p:attrName>fill.type</p:attrName>
                                        </p:attrNameLst>
                                      </p:cBhvr>
                                      <p:to>
                                        <p:strVal val="solid"/>
                                      </p:to>
                                    </p:set>
                                    <p:set>
                                      <p:cBhvr>
                                        <p:cTn id="325" dur="20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childTnLst>
        </p:cTn>
      </p:par>
    </p:tnLst>
    <p:bldLst>
      <p:bldP spid="6" grpId="1" animBg="1"/>
      <p:bldP spid="6" grpId="2" animBg="1"/>
      <p:bldP spid="7" grpId="0" animBg="1"/>
      <p:bldP spid="8"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944" y="226367"/>
            <a:ext cx="7033517" cy="461665"/>
          </a:xfrm>
          <a:prstGeom prst="rect">
            <a:avLst/>
          </a:prstGeom>
          <a:solidFill>
            <a:schemeClr val="bg1"/>
          </a:solidFill>
          <a:ln>
            <a:solidFill>
              <a:schemeClr val="accent1"/>
            </a:solidFill>
          </a:ln>
        </p:spPr>
        <p:txBody>
          <a:bodyPr wrap="square" rtlCol="0">
            <a:spAutoFit/>
          </a:bodyPr>
          <a:lstStyle/>
          <a:p>
            <a:pPr algn="ctr"/>
            <a:r>
              <a:rPr lang="en-US" sz="2400">
                <a:solidFill>
                  <a:schemeClr val="accent6">
                    <a:lumMod val="50000"/>
                  </a:schemeClr>
                </a:solidFill>
                <a:latin typeface="Times New Roman" pitchFamily="18" charset="0"/>
                <a:cs typeface="Times New Roman" pitchFamily="18" charset="0"/>
              </a:rPr>
              <a:t>TRÒ CHƠI: VƯỢT CHƯỚNG NGẠI VẬT (</a:t>
            </a:r>
            <a:r>
              <a:rPr lang="en-US" sz="2400" i="1">
                <a:solidFill>
                  <a:schemeClr val="accent6">
                    <a:lumMod val="50000"/>
                  </a:schemeClr>
                </a:solidFill>
                <a:latin typeface="Times New Roman" pitchFamily="18" charset="0"/>
                <a:cs typeface="Times New Roman" pitchFamily="18" charset="0"/>
              </a:rPr>
              <a:t>Lật hình</a:t>
            </a:r>
            <a:r>
              <a:rPr lang="en-US" sz="2400">
                <a:solidFill>
                  <a:schemeClr val="accent6">
                    <a:lumMod val="50000"/>
                  </a:schemeClr>
                </a:solidFill>
                <a:latin typeface="Times New Roman" pitchFamily="18" charset="0"/>
                <a:cs typeface="Times New Roman" pitchFamily="18" charset="0"/>
              </a:rPr>
              <a:t>)</a:t>
            </a:r>
          </a:p>
        </p:txBody>
      </p:sp>
      <p:sp>
        <p:nvSpPr>
          <p:cNvPr id="15" name="Rounded Rectangle 14">
            <a:hlinkClick r:id="rId2"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itchFamily="18" charset="0"/>
                <a:cs typeface="Times New Roman" pitchFamily="18" charset="0"/>
              </a:rPr>
              <a:t>QUAY LẠI</a:t>
            </a:r>
          </a:p>
        </p:txBody>
      </p:sp>
      <p:sp>
        <p:nvSpPr>
          <p:cNvPr id="6" name="Rectangle 5"/>
          <p:cNvSpPr/>
          <p:nvPr/>
        </p:nvSpPr>
        <p:spPr>
          <a:xfrm>
            <a:off x="290944" y="1287612"/>
            <a:ext cx="2604656" cy="427498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3900">
                <a:latin typeface="Times New Roman" pitchFamily="18" charset="0"/>
                <a:cs typeface="Times New Roman" pitchFamily="18" charset="0"/>
              </a:rPr>
              <a:t>1</a:t>
            </a:r>
          </a:p>
        </p:txBody>
      </p:sp>
      <p:sp>
        <p:nvSpPr>
          <p:cNvPr id="2" name="Rectangle 1"/>
          <p:cNvSpPr/>
          <p:nvPr/>
        </p:nvSpPr>
        <p:spPr>
          <a:xfrm>
            <a:off x="3200400" y="1287612"/>
            <a:ext cx="5562600" cy="481797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r>
              <a:rPr lang="en-US">
                <a:latin typeface="Times New Roman" pitchFamily="18" charset="0"/>
                <a:cs typeface="Times New Roman" pitchFamily="18" charset="0"/>
              </a:rPr>
              <a:t>Câu hỏi: </a:t>
            </a:r>
          </a:p>
        </p:txBody>
      </p:sp>
      <p:sp>
        <p:nvSpPr>
          <p:cNvPr id="5" name="TextBox 4"/>
          <p:cNvSpPr txBox="1"/>
          <p:nvPr/>
        </p:nvSpPr>
        <p:spPr>
          <a:xfrm>
            <a:off x="3429000" y="1905000"/>
            <a:ext cx="5105400" cy="144655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200">
                <a:latin typeface="Times New Roman" pitchFamily="18" charset="0"/>
                <a:cs typeface="Times New Roman" pitchFamily="18" charset="0"/>
              </a:rPr>
              <a:t>“ Kim dạ nguyên tiêu nguyệt chính viên,</a:t>
            </a:r>
          </a:p>
          <a:p>
            <a:pPr algn="just"/>
            <a:r>
              <a:rPr lang="en-US" sz="2200">
                <a:latin typeface="Times New Roman" pitchFamily="18" charset="0"/>
                <a:cs typeface="Times New Roman" pitchFamily="18" charset="0"/>
              </a:rPr>
              <a:t>Xuân giang xuân thủy tiếp xuân thiên;”</a:t>
            </a:r>
          </a:p>
          <a:p>
            <a:pPr algn="just"/>
            <a:r>
              <a:rPr lang="en-US" sz="2200">
                <a:latin typeface="Times New Roman" pitchFamily="18" charset="0"/>
                <a:cs typeface="Times New Roman" pitchFamily="18" charset="0"/>
              </a:rPr>
              <a:t>Hai câu thơ trên được trích trong bài thơ nào ? Của ai?</a:t>
            </a:r>
          </a:p>
        </p:txBody>
      </p:sp>
      <p:sp>
        <p:nvSpPr>
          <p:cNvPr id="7" name="TextBox 6"/>
          <p:cNvSpPr txBox="1"/>
          <p:nvPr/>
        </p:nvSpPr>
        <p:spPr>
          <a:xfrm>
            <a:off x="3581400" y="4038600"/>
            <a:ext cx="4953000" cy="110799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2200">
                <a:latin typeface="Times New Roman" pitchFamily="18" charset="0"/>
                <a:cs typeface="Times New Roman" pitchFamily="18" charset="0"/>
              </a:rPr>
              <a:t>   Hai câu thơ trên được trích trong bài thơ: “Rằm tháng Giêng” ( Nguyên Tiêu) của Hồ Chí Minh.</a:t>
            </a:r>
          </a:p>
        </p:txBody>
      </p:sp>
    </p:spTree>
    <p:extLst>
      <p:ext uri="{BB962C8B-B14F-4D97-AF65-F5344CB8AC3E}">
        <p14:creationId xmlns:p14="http://schemas.microsoft.com/office/powerpoint/2010/main" val="338088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944" y="226367"/>
            <a:ext cx="7033517" cy="461665"/>
          </a:xfrm>
          <a:prstGeom prst="rect">
            <a:avLst/>
          </a:prstGeom>
          <a:solidFill>
            <a:schemeClr val="bg1"/>
          </a:solidFill>
          <a:ln>
            <a:solidFill>
              <a:schemeClr val="accent1"/>
            </a:solidFill>
          </a:ln>
        </p:spPr>
        <p:txBody>
          <a:bodyPr wrap="square" rtlCol="0">
            <a:spAutoFit/>
          </a:bodyPr>
          <a:lstStyle/>
          <a:p>
            <a:pPr algn="ctr"/>
            <a:r>
              <a:rPr lang="en-US" sz="2400">
                <a:solidFill>
                  <a:schemeClr val="accent6">
                    <a:lumMod val="50000"/>
                  </a:schemeClr>
                </a:solidFill>
                <a:latin typeface="Times New Roman" pitchFamily="18" charset="0"/>
                <a:cs typeface="Times New Roman" pitchFamily="18" charset="0"/>
              </a:rPr>
              <a:t>TRÒ CHƠI: VƯỢT CHƯỚNG NGẠI VẬT (</a:t>
            </a:r>
            <a:r>
              <a:rPr lang="en-US" sz="2400" i="1">
                <a:solidFill>
                  <a:schemeClr val="accent6">
                    <a:lumMod val="50000"/>
                  </a:schemeClr>
                </a:solidFill>
                <a:latin typeface="Times New Roman" pitchFamily="18" charset="0"/>
                <a:cs typeface="Times New Roman" pitchFamily="18" charset="0"/>
              </a:rPr>
              <a:t>Lật hình</a:t>
            </a:r>
            <a:r>
              <a:rPr lang="en-US" sz="2400">
                <a:solidFill>
                  <a:schemeClr val="accent6">
                    <a:lumMod val="50000"/>
                  </a:schemeClr>
                </a:solidFill>
                <a:latin typeface="Times New Roman" pitchFamily="18" charset="0"/>
                <a:cs typeface="Times New Roman" pitchFamily="18" charset="0"/>
              </a:rPr>
              <a:t>)</a:t>
            </a:r>
          </a:p>
        </p:txBody>
      </p:sp>
      <p:sp>
        <p:nvSpPr>
          <p:cNvPr id="15" name="Rounded Rectangle 14">
            <a:hlinkClick r:id="rId2"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itchFamily="18" charset="0"/>
                <a:cs typeface="Times New Roman" pitchFamily="18" charset="0"/>
              </a:rPr>
              <a:t>QUAY LẠI</a:t>
            </a:r>
          </a:p>
        </p:txBody>
      </p:sp>
      <p:sp>
        <p:nvSpPr>
          <p:cNvPr id="6" name="Rectangle 5"/>
          <p:cNvSpPr/>
          <p:nvPr/>
        </p:nvSpPr>
        <p:spPr>
          <a:xfrm>
            <a:off x="290944" y="1287612"/>
            <a:ext cx="2604656" cy="427498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3900">
                <a:latin typeface="Times New Roman" pitchFamily="18" charset="0"/>
                <a:cs typeface="Times New Roman" pitchFamily="18" charset="0"/>
              </a:rPr>
              <a:t>2</a:t>
            </a:r>
          </a:p>
        </p:txBody>
      </p:sp>
      <p:sp>
        <p:nvSpPr>
          <p:cNvPr id="2" name="Rectangle 1"/>
          <p:cNvSpPr/>
          <p:nvPr/>
        </p:nvSpPr>
        <p:spPr>
          <a:xfrm>
            <a:off x="3200400" y="1287612"/>
            <a:ext cx="5562600" cy="48179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t" anchorCtr="0"/>
          <a:lstStyle/>
          <a:p>
            <a:r>
              <a:rPr lang="en-US">
                <a:latin typeface="Times New Roman" pitchFamily="18" charset="0"/>
                <a:cs typeface="Times New Roman" pitchFamily="18" charset="0"/>
              </a:rPr>
              <a:t>Câu Hỏi</a:t>
            </a:r>
          </a:p>
        </p:txBody>
      </p:sp>
      <p:sp>
        <p:nvSpPr>
          <p:cNvPr id="3" name="TextBox 2"/>
          <p:cNvSpPr txBox="1"/>
          <p:nvPr/>
        </p:nvSpPr>
        <p:spPr>
          <a:xfrm>
            <a:off x="3352800" y="1905000"/>
            <a:ext cx="5181600" cy="110799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a:latin typeface="Times New Roman" pitchFamily="18" charset="0"/>
                <a:cs typeface="Times New Roman" pitchFamily="18" charset="0"/>
              </a:rPr>
              <a:t> </a:t>
            </a:r>
            <a:r>
              <a:rPr lang="en-US" sz="2200">
                <a:latin typeface="Times New Roman" pitchFamily="18" charset="0"/>
                <a:cs typeface="Times New Roman" pitchFamily="18" charset="0"/>
              </a:rPr>
              <a:t>Hai bài thơ “ Cảnh khuya” và “ Rằm tháng Giêng” được Bác sáng tác ở đâu, trong hoàn cảnh nào</a:t>
            </a:r>
            <a:r>
              <a:rPr lang="en-US">
                <a:latin typeface="Times New Roman" pitchFamily="18" charset="0"/>
                <a:cs typeface="Times New Roman" pitchFamily="18" charset="0"/>
              </a:rPr>
              <a:t>?</a:t>
            </a:r>
          </a:p>
        </p:txBody>
      </p:sp>
      <p:sp>
        <p:nvSpPr>
          <p:cNvPr id="5" name="TextBox 4"/>
          <p:cNvSpPr txBox="1"/>
          <p:nvPr/>
        </p:nvSpPr>
        <p:spPr>
          <a:xfrm>
            <a:off x="3581400" y="3696598"/>
            <a:ext cx="4953000" cy="178510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sz="2200">
                <a:latin typeface="Times New Roman" pitchFamily="18" charset="0"/>
                <a:cs typeface="Times New Roman" pitchFamily="18" charset="0"/>
              </a:rPr>
              <a:t>  Hai bài thơ “ Cảnh khuya” và “ Rằm tháng Giêng” được Bác viết ở chiến khu Việt Bắc, trong những năm đầu của cuộc kháng chiến chống thực dân Pháp ( 1946 – 1954)</a:t>
            </a:r>
          </a:p>
        </p:txBody>
      </p:sp>
    </p:spTree>
    <p:extLst>
      <p:ext uri="{BB962C8B-B14F-4D97-AF65-F5344CB8AC3E}">
        <p14:creationId xmlns:p14="http://schemas.microsoft.com/office/powerpoint/2010/main" val="124660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944" y="226367"/>
            <a:ext cx="7033517" cy="461665"/>
          </a:xfrm>
          <a:prstGeom prst="rect">
            <a:avLst/>
          </a:prstGeom>
          <a:solidFill>
            <a:schemeClr val="bg1"/>
          </a:solidFill>
          <a:ln>
            <a:solidFill>
              <a:schemeClr val="accent1"/>
            </a:solidFill>
          </a:ln>
        </p:spPr>
        <p:txBody>
          <a:bodyPr wrap="square" rtlCol="0">
            <a:spAutoFit/>
          </a:bodyPr>
          <a:lstStyle/>
          <a:p>
            <a:pPr algn="ctr"/>
            <a:r>
              <a:rPr lang="en-US" sz="2400">
                <a:solidFill>
                  <a:schemeClr val="accent6">
                    <a:lumMod val="50000"/>
                  </a:schemeClr>
                </a:solidFill>
                <a:latin typeface="Times New Roman" pitchFamily="18" charset="0"/>
                <a:cs typeface="Times New Roman" pitchFamily="18" charset="0"/>
              </a:rPr>
              <a:t>TRÒ CHƠI: VƯỢT CHƯỚNG NGẠI VẬT (</a:t>
            </a:r>
            <a:r>
              <a:rPr lang="en-US" sz="2400" i="1">
                <a:solidFill>
                  <a:schemeClr val="accent6">
                    <a:lumMod val="50000"/>
                  </a:schemeClr>
                </a:solidFill>
                <a:latin typeface="Times New Roman" pitchFamily="18" charset="0"/>
                <a:cs typeface="Times New Roman" pitchFamily="18" charset="0"/>
              </a:rPr>
              <a:t>Lật hình</a:t>
            </a:r>
            <a:r>
              <a:rPr lang="en-US" sz="2400">
                <a:solidFill>
                  <a:schemeClr val="accent6">
                    <a:lumMod val="50000"/>
                  </a:schemeClr>
                </a:solidFill>
                <a:latin typeface="Times New Roman" pitchFamily="18" charset="0"/>
                <a:cs typeface="Times New Roman" pitchFamily="18" charset="0"/>
              </a:rPr>
              <a:t>)</a:t>
            </a:r>
          </a:p>
        </p:txBody>
      </p:sp>
      <p:sp>
        <p:nvSpPr>
          <p:cNvPr id="15" name="Rounded Rectangle 14">
            <a:hlinkClick r:id="rId2"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itchFamily="18" charset="0"/>
                <a:cs typeface="Times New Roman" pitchFamily="18" charset="0"/>
              </a:rPr>
              <a:t>QUAY LẠI</a:t>
            </a:r>
          </a:p>
        </p:txBody>
      </p:sp>
      <p:sp>
        <p:nvSpPr>
          <p:cNvPr id="6" name="Rectangle 5"/>
          <p:cNvSpPr/>
          <p:nvPr/>
        </p:nvSpPr>
        <p:spPr>
          <a:xfrm>
            <a:off x="290944" y="1287612"/>
            <a:ext cx="2604656" cy="42749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3900">
                <a:latin typeface="Times New Roman" pitchFamily="18" charset="0"/>
                <a:cs typeface="Times New Roman" pitchFamily="18" charset="0"/>
              </a:rPr>
              <a:t>3</a:t>
            </a:r>
          </a:p>
        </p:txBody>
      </p:sp>
      <p:sp>
        <p:nvSpPr>
          <p:cNvPr id="2" name="Rectangle 1"/>
          <p:cNvSpPr/>
          <p:nvPr/>
        </p:nvSpPr>
        <p:spPr>
          <a:xfrm>
            <a:off x="3179618" y="1287612"/>
            <a:ext cx="5562600" cy="481797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t" anchorCtr="0"/>
          <a:lstStyle/>
          <a:p>
            <a:r>
              <a:rPr lang="en-US">
                <a:latin typeface="Times New Roman" pitchFamily="18" charset="0"/>
                <a:cs typeface="Times New Roman" pitchFamily="18" charset="0"/>
              </a:rPr>
              <a:t>Câu Hỏi: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1287612"/>
            <a:ext cx="4267200" cy="3204667"/>
          </a:xfrm>
          <a:prstGeom prst="rect">
            <a:avLst/>
          </a:prstGeom>
          <a:ln>
            <a:noFill/>
          </a:ln>
          <a:effectLst>
            <a:softEdge rad="112500"/>
          </a:effectLst>
        </p:spPr>
      </p:pic>
      <p:sp>
        <p:nvSpPr>
          <p:cNvPr id="5" name="TextBox 4"/>
          <p:cNvSpPr txBox="1"/>
          <p:nvPr/>
        </p:nvSpPr>
        <p:spPr>
          <a:xfrm>
            <a:off x="3429000" y="4506134"/>
            <a:ext cx="5105400" cy="1477328"/>
          </a:xfrm>
          <a:prstGeom prst="rect">
            <a:avLst/>
          </a:prstGeom>
          <a:noFill/>
        </p:spPr>
        <p:txBody>
          <a:bodyPr wrap="square" rtlCol="0">
            <a:spAutoFit/>
          </a:bodyPr>
          <a:lstStyle/>
          <a:p>
            <a:pPr algn="just"/>
            <a:r>
              <a:rPr lang="en-US">
                <a:latin typeface="Times New Roman" pitchFamily="18" charset="0"/>
                <a:cs typeface="Times New Roman" pitchFamily="18" charset="0"/>
              </a:rPr>
              <a:t> Đây là bàn đá nơi Bác Hồ làm việc tại hang Pác Bó – Cao Bằng. </a:t>
            </a:r>
            <a:r>
              <a:rPr lang="vi-VN">
                <a:latin typeface="Times New Roman" pitchFamily="18" charset="0"/>
                <a:cs typeface="Times New Roman" pitchFamily="18" charset="0"/>
              </a:rPr>
              <a:t>Ngày 8 tháng 2 năm </a:t>
            </a:r>
            <a:r>
              <a:rPr lang="en-US">
                <a:latin typeface="Times New Roman" pitchFamily="18" charset="0"/>
                <a:cs typeface="Times New Roman" pitchFamily="18" charset="0"/>
              </a:rPr>
              <a:t>1941</a:t>
            </a:r>
            <a:r>
              <a:rPr lang="vi-VN">
                <a:latin typeface="Times New Roman" pitchFamily="18" charset="0"/>
                <a:cs typeface="Times New Roman" pitchFamily="18" charset="0"/>
              </a:rPr>
              <a:t>, khi về nước, </a:t>
            </a:r>
            <a:r>
              <a:rPr lang="en-US">
                <a:latin typeface="Times New Roman" pitchFamily="18" charset="0"/>
                <a:cs typeface="Times New Roman" pitchFamily="18" charset="0"/>
              </a:rPr>
              <a:t>Hồ Chi Minh</a:t>
            </a:r>
            <a:r>
              <a:rPr lang="vi-VN">
                <a:latin typeface="Times New Roman" pitchFamily="18" charset="0"/>
                <a:cs typeface="Times New Roman" pitchFamily="18" charset="0"/>
              </a:rPr>
              <a:t> đã sống và làm việc trong hang Cốc Bó và đặt tên dòng suối trước cửa hang là "suối Lênin" và ngọn núi có hang này là "núi Các Mác".</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24660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944" y="226367"/>
            <a:ext cx="7033517" cy="461665"/>
          </a:xfrm>
          <a:prstGeom prst="rect">
            <a:avLst/>
          </a:prstGeom>
          <a:solidFill>
            <a:schemeClr val="bg1"/>
          </a:solidFill>
          <a:ln>
            <a:solidFill>
              <a:schemeClr val="accent1"/>
            </a:solidFill>
          </a:ln>
        </p:spPr>
        <p:txBody>
          <a:bodyPr wrap="square" rtlCol="0">
            <a:spAutoFit/>
          </a:bodyPr>
          <a:lstStyle/>
          <a:p>
            <a:pPr algn="ctr"/>
            <a:r>
              <a:rPr lang="en-US" sz="2400">
                <a:solidFill>
                  <a:schemeClr val="accent6">
                    <a:lumMod val="50000"/>
                  </a:schemeClr>
                </a:solidFill>
                <a:latin typeface="Times New Roman" pitchFamily="18" charset="0"/>
                <a:cs typeface="Times New Roman" pitchFamily="18" charset="0"/>
              </a:rPr>
              <a:t>TRÒ CHƠI: VƯỢT CHƯỚNG NGẠI VẬT (</a:t>
            </a:r>
            <a:r>
              <a:rPr lang="en-US" sz="2400" i="1">
                <a:solidFill>
                  <a:schemeClr val="accent6">
                    <a:lumMod val="50000"/>
                  </a:schemeClr>
                </a:solidFill>
                <a:latin typeface="Times New Roman" pitchFamily="18" charset="0"/>
                <a:cs typeface="Times New Roman" pitchFamily="18" charset="0"/>
              </a:rPr>
              <a:t>Lật hình</a:t>
            </a:r>
            <a:r>
              <a:rPr lang="en-US" sz="2400">
                <a:solidFill>
                  <a:schemeClr val="accent6">
                    <a:lumMod val="50000"/>
                  </a:schemeClr>
                </a:solidFill>
                <a:latin typeface="Times New Roman" pitchFamily="18" charset="0"/>
                <a:cs typeface="Times New Roman" pitchFamily="18" charset="0"/>
              </a:rPr>
              <a:t>)</a:t>
            </a:r>
          </a:p>
        </p:txBody>
      </p:sp>
      <p:sp>
        <p:nvSpPr>
          <p:cNvPr id="15" name="Rounded Rectangle 14">
            <a:hlinkClick r:id="rId2"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itchFamily="18" charset="0"/>
                <a:cs typeface="Times New Roman" pitchFamily="18" charset="0"/>
              </a:rPr>
              <a:t>QUAY LẠI</a:t>
            </a:r>
          </a:p>
        </p:txBody>
      </p:sp>
      <p:sp>
        <p:nvSpPr>
          <p:cNvPr id="6" name="Rectangle 5"/>
          <p:cNvSpPr/>
          <p:nvPr/>
        </p:nvSpPr>
        <p:spPr>
          <a:xfrm>
            <a:off x="290944" y="1287612"/>
            <a:ext cx="2604656" cy="42749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3900">
                <a:latin typeface="Times New Roman" pitchFamily="18" charset="0"/>
                <a:cs typeface="Times New Roman" pitchFamily="18" charset="0"/>
              </a:rPr>
              <a:t>4</a:t>
            </a:r>
          </a:p>
        </p:txBody>
      </p:sp>
      <p:sp>
        <p:nvSpPr>
          <p:cNvPr id="2" name="Rectangle 1"/>
          <p:cNvSpPr/>
          <p:nvPr/>
        </p:nvSpPr>
        <p:spPr>
          <a:xfrm>
            <a:off x="3200400" y="1287612"/>
            <a:ext cx="5562600" cy="48179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nchorCtr="0"/>
          <a:lstStyle/>
          <a:p>
            <a:pPr algn="ctr"/>
            <a:endParaRPr lang="en-US"/>
          </a:p>
        </p:txBody>
      </p:sp>
      <p:sp>
        <p:nvSpPr>
          <p:cNvPr id="3" name="TextBox 2"/>
          <p:cNvSpPr txBox="1"/>
          <p:nvPr/>
        </p:nvSpPr>
        <p:spPr>
          <a:xfrm>
            <a:off x="3429000" y="1828800"/>
            <a:ext cx="5105400" cy="124649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sz="2500">
                <a:latin typeface="Times New Roman" pitchFamily="18" charset="0"/>
                <a:cs typeface="Times New Roman" pitchFamily="18" charset="0"/>
              </a:rPr>
              <a:t>H</a:t>
            </a:r>
            <a:r>
              <a:rPr lang="vi-VN" sz="2500">
                <a:latin typeface="Times New Roman" pitchFamily="18" charset="0"/>
                <a:cs typeface="Times New Roman" pitchFamily="18" charset="0"/>
              </a:rPr>
              <a:t>ãy cho biết Bác Hồ sinh ngày tháng năm nào? Tại đâu? Tên khai sinh của Bác?</a:t>
            </a:r>
            <a:endParaRPr lang="en-US" sz="2500">
              <a:latin typeface="Times New Roman" pitchFamily="18" charset="0"/>
              <a:cs typeface="Times New Roman" pitchFamily="18" charset="0"/>
            </a:endParaRPr>
          </a:p>
        </p:txBody>
      </p:sp>
      <p:sp>
        <p:nvSpPr>
          <p:cNvPr id="5" name="TextBox 4"/>
          <p:cNvSpPr txBox="1"/>
          <p:nvPr/>
        </p:nvSpPr>
        <p:spPr>
          <a:xfrm>
            <a:off x="3429000" y="3425106"/>
            <a:ext cx="5105400" cy="201593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n-US" sz="2500">
                <a:latin typeface="Times New Roman" pitchFamily="18" charset="0"/>
                <a:cs typeface="Times New Roman" pitchFamily="18" charset="0"/>
              </a:rPr>
              <a:t>Bác Hồ sinh ngày 19/5/1890 tại quê ngoại của Bác (làng Hoàng Trù, xã Kim Liên, huyện Nam Đàn, tỉnh Nghệ An). Tên khai sinh của Bác Hồ là Nguyễn Sinh Cung.</a:t>
            </a:r>
          </a:p>
        </p:txBody>
      </p:sp>
    </p:spTree>
    <p:extLst>
      <p:ext uri="{BB962C8B-B14F-4D97-AF65-F5344CB8AC3E}">
        <p14:creationId xmlns:p14="http://schemas.microsoft.com/office/powerpoint/2010/main" val="124660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944" y="226367"/>
            <a:ext cx="7033517" cy="461665"/>
          </a:xfrm>
          <a:prstGeom prst="rect">
            <a:avLst/>
          </a:prstGeom>
          <a:solidFill>
            <a:schemeClr val="bg1"/>
          </a:solidFill>
          <a:ln>
            <a:solidFill>
              <a:schemeClr val="accent1"/>
            </a:solidFill>
          </a:ln>
        </p:spPr>
        <p:txBody>
          <a:bodyPr wrap="square" rtlCol="0">
            <a:spAutoFit/>
          </a:bodyPr>
          <a:lstStyle/>
          <a:p>
            <a:pPr algn="ctr"/>
            <a:r>
              <a:rPr lang="en-US" sz="2400">
                <a:solidFill>
                  <a:schemeClr val="accent6">
                    <a:lumMod val="50000"/>
                  </a:schemeClr>
                </a:solidFill>
                <a:latin typeface="Times New Roman" pitchFamily="18" charset="0"/>
                <a:cs typeface="Times New Roman" pitchFamily="18" charset="0"/>
              </a:rPr>
              <a:t>TRÒ CHƠI: VƯỢT CHƯỚNG NGẠI VẬT (</a:t>
            </a:r>
            <a:r>
              <a:rPr lang="en-US" sz="2400" i="1">
                <a:solidFill>
                  <a:schemeClr val="accent6">
                    <a:lumMod val="50000"/>
                  </a:schemeClr>
                </a:solidFill>
                <a:latin typeface="Times New Roman" pitchFamily="18" charset="0"/>
                <a:cs typeface="Times New Roman" pitchFamily="18" charset="0"/>
              </a:rPr>
              <a:t>Lật hình</a:t>
            </a:r>
            <a:r>
              <a:rPr lang="en-US" sz="2400">
                <a:solidFill>
                  <a:schemeClr val="accent6">
                    <a:lumMod val="50000"/>
                  </a:schemeClr>
                </a:solidFill>
                <a:latin typeface="Times New Roman" pitchFamily="18" charset="0"/>
                <a:cs typeface="Times New Roman" pitchFamily="18" charset="0"/>
              </a:rPr>
              <a:t>)</a:t>
            </a:r>
          </a:p>
        </p:txBody>
      </p:sp>
      <p:sp>
        <p:nvSpPr>
          <p:cNvPr id="15" name="Rounded Rectangle 14">
            <a:hlinkClick r:id="rId2"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itchFamily="18" charset="0"/>
                <a:cs typeface="Times New Roman" pitchFamily="18" charset="0"/>
              </a:rPr>
              <a:t>QUAY LẠI</a:t>
            </a:r>
          </a:p>
        </p:txBody>
      </p:sp>
      <p:sp>
        <p:nvSpPr>
          <p:cNvPr id="6" name="Rectangle 5"/>
          <p:cNvSpPr/>
          <p:nvPr/>
        </p:nvSpPr>
        <p:spPr>
          <a:xfrm>
            <a:off x="290944" y="1287612"/>
            <a:ext cx="2604656" cy="4274988"/>
          </a:xfrm>
          <a:prstGeom prst="rect">
            <a:avLst/>
          </a:prstGeom>
          <a:solidFill>
            <a:srgbClr val="7030A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3900">
                <a:latin typeface="Times New Roman" pitchFamily="18" charset="0"/>
                <a:cs typeface="Times New Roman" pitchFamily="18" charset="0"/>
              </a:rPr>
              <a:t>5</a:t>
            </a:r>
          </a:p>
        </p:txBody>
      </p:sp>
      <p:sp>
        <p:nvSpPr>
          <p:cNvPr id="2" name="Rectangle 1"/>
          <p:cNvSpPr/>
          <p:nvPr/>
        </p:nvSpPr>
        <p:spPr>
          <a:xfrm>
            <a:off x="3200400" y="1287612"/>
            <a:ext cx="5562600" cy="4817973"/>
          </a:xfrm>
          <a:prstGeom prst="rect">
            <a:avLst/>
          </a:prstGeom>
          <a:solidFill>
            <a:srgbClr val="7030A0"/>
          </a:solidFill>
        </p:spPr>
        <p:style>
          <a:lnRef idx="3">
            <a:schemeClr val="lt1"/>
          </a:lnRef>
          <a:fillRef idx="1">
            <a:schemeClr val="accent5"/>
          </a:fillRef>
          <a:effectRef idx="1">
            <a:schemeClr val="accent5"/>
          </a:effectRef>
          <a:fontRef idx="minor">
            <a:schemeClr val="lt1"/>
          </a:fontRef>
        </p:style>
        <p:txBody>
          <a:bodyPr rtlCol="0" anchor="t" anchorCtr="0"/>
          <a:lstStyle/>
          <a:p>
            <a:pPr algn="ctr"/>
            <a:endParaRPr lang="en-US"/>
          </a:p>
        </p:txBody>
      </p:sp>
      <p:sp>
        <p:nvSpPr>
          <p:cNvPr id="3" name="TextBox 2"/>
          <p:cNvSpPr txBox="1"/>
          <p:nvPr/>
        </p:nvSpPr>
        <p:spPr>
          <a:xfrm>
            <a:off x="3581400" y="1752600"/>
            <a:ext cx="4724400" cy="144655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sz="2200">
                <a:latin typeface="Times New Roman" pitchFamily="18" charset="0"/>
                <a:cs typeface="Times New Roman" pitchFamily="18" charset="0"/>
              </a:rPr>
              <a:t>Ngoài hai bài thơ đã học ở chương trình Ngữ Văn 7 HKI, em còn biết đến bài thơ nào của Bác không? Hãy đọc thật to cho các bạn cùng nghe.</a:t>
            </a:r>
          </a:p>
        </p:txBody>
      </p:sp>
      <p:sp>
        <p:nvSpPr>
          <p:cNvPr id="5" name="TextBox 4"/>
          <p:cNvSpPr txBox="1"/>
          <p:nvPr/>
        </p:nvSpPr>
        <p:spPr>
          <a:xfrm>
            <a:off x="3581400" y="3886200"/>
            <a:ext cx="4724400" cy="144655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200">
                <a:latin typeface="Times New Roman" pitchFamily="18" charset="0"/>
                <a:cs typeface="Times New Roman" pitchFamily="18" charset="0"/>
              </a:rPr>
              <a:t>Sáng ra bờ suối tối vào hang</a:t>
            </a:r>
          </a:p>
          <a:p>
            <a:r>
              <a:rPr lang="en-US" sz="2200">
                <a:latin typeface="Times New Roman" pitchFamily="18" charset="0"/>
                <a:cs typeface="Times New Roman" pitchFamily="18" charset="0"/>
              </a:rPr>
              <a:t>Cháo bẹ rau măng đã sẵn sàng</a:t>
            </a:r>
          </a:p>
          <a:p>
            <a:r>
              <a:rPr lang="en-US" sz="2200">
                <a:latin typeface="Times New Roman" pitchFamily="18" charset="0"/>
                <a:cs typeface="Times New Roman" pitchFamily="18" charset="0"/>
              </a:rPr>
              <a:t>Bàn đá chông chênh dịch sử Đảng</a:t>
            </a:r>
          </a:p>
          <a:p>
            <a:r>
              <a:rPr lang="en-US" sz="2200">
                <a:latin typeface="Times New Roman" pitchFamily="18" charset="0"/>
                <a:cs typeface="Times New Roman" pitchFamily="18" charset="0"/>
              </a:rPr>
              <a:t>Cuộc đời cách mạng thật là sang.</a:t>
            </a:r>
          </a:p>
        </p:txBody>
      </p:sp>
    </p:spTree>
    <p:extLst>
      <p:ext uri="{BB962C8B-B14F-4D97-AF65-F5344CB8AC3E}">
        <p14:creationId xmlns:p14="http://schemas.microsoft.com/office/powerpoint/2010/main" val="37890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944" y="226367"/>
            <a:ext cx="7033517" cy="461665"/>
          </a:xfrm>
          <a:prstGeom prst="rect">
            <a:avLst/>
          </a:prstGeom>
          <a:solidFill>
            <a:schemeClr val="bg1"/>
          </a:solidFill>
          <a:ln>
            <a:solidFill>
              <a:schemeClr val="accent1"/>
            </a:solidFill>
          </a:ln>
        </p:spPr>
        <p:txBody>
          <a:bodyPr wrap="square" rtlCol="0">
            <a:spAutoFit/>
          </a:bodyPr>
          <a:lstStyle/>
          <a:p>
            <a:pPr algn="ctr"/>
            <a:r>
              <a:rPr lang="en-US" sz="2400">
                <a:solidFill>
                  <a:schemeClr val="accent6">
                    <a:lumMod val="50000"/>
                  </a:schemeClr>
                </a:solidFill>
                <a:latin typeface="Times New Roman" pitchFamily="18" charset="0"/>
                <a:cs typeface="Times New Roman" pitchFamily="18" charset="0"/>
              </a:rPr>
              <a:t>TRÒ CHƠI: VƯỢT CHƯỚNG NGẠI VẬT (</a:t>
            </a:r>
            <a:r>
              <a:rPr lang="en-US" sz="2400" i="1">
                <a:solidFill>
                  <a:schemeClr val="accent6">
                    <a:lumMod val="50000"/>
                  </a:schemeClr>
                </a:solidFill>
                <a:latin typeface="Times New Roman" pitchFamily="18" charset="0"/>
                <a:cs typeface="Times New Roman" pitchFamily="18" charset="0"/>
              </a:rPr>
              <a:t>Lật hình</a:t>
            </a:r>
            <a:r>
              <a:rPr lang="en-US" sz="2400">
                <a:solidFill>
                  <a:schemeClr val="accent6">
                    <a:lumMod val="50000"/>
                  </a:schemeClr>
                </a:solidFill>
                <a:latin typeface="Times New Roman" pitchFamily="18" charset="0"/>
                <a:cs typeface="Times New Roman" pitchFamily="18" charset="0"/>
              </a:rPr>
              <a:t>)</a:t>
            </a:r>
          </a:p>
        </p:txBody>
      </p:sp>
      <p:sp>
        <p:nvSpPr>
          <p:cNvPr id="15" name="Rounded Rectangle 14">
            <a:hlinkClick r:id="rId2"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itchFamily="18" charset="0"/>
                <a:cs typeface="Times New Roman" pitchFamily="18" charset="0"/>
              </a:rPr>
              <a:t>QUAY LẠI</a:t>
            </a:r>
          </a:p>
        </p:txBody>
      </p:sp>
      <p:sp>
        <p:nvSpPr>
          <p:cNvPr id="6" name="Rectangle 5"/>
          <p:cNvSpPr/>
          <p:nvPr/>
        </p:nvSpPr>
        <p:spPr>
          <a:xfrm>
            <a:off x="290944" y="1287612"/>
            <a:ext cx="2604656" cy="4274988"/>
          </a:xfrm>
          <a:prstGeom prst="rect">
            <a:avLst/>
          </a:prstGeom>
          <a:solidFill>
            <a:srgbClr val="FFC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3900">
                <a:latin typeface="Times New Roman" pitchFamily="18" charset="0"/>
                <a:cs typeface="Times New Roman" pitchFamily="18" charset="0"/>
              </a:rPr>
              <a:t>6</a:t>
            </a:r>
          </a:p>
        </p:txBody>
      </p:sp>
      <p:sp>
        <p:nvSpPr>
          <p:cNvPr id="2" name="Rectangle 1"/>
          <p:cNvSpPr/>
          <p:nvPr/>
        </p:nvSpPr>
        <p:spPr>
          <a:xfrm>
            <a:off x="3200400" y="1287612"/>
            <a:ext cx="5562600" cy="4817973"/>
          </a:xfrm>
          <a:prstGeom prst="rect">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endParaRPr lang="en-US"/>
          </a:p>
        </p:txBody>
      </p:sp>
      <p:sp>
        <p:nvSpPr>
          <p:cNvPr id="3" name="TextBox 2"/>
          <p:cNvSpPr txBox="1"/>
          <p:nvPr/>
        </p:nvSpPr>
        <p:spPr>
          <a:xfrm>
            <a:off x="3581400" y="1676400"/>
            <a:ext cx="4800600" cy="1785104"/>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a:t> </a:t>
            </a:r>
            <a:r>
              <a:rPr lang="en-US" sz="2200">
                <a:latin typeface="Times New Roman" pitchFamily="18" charset="0"/>
                <a:cs typeface="Times New Roman" pitchFamily="18" charset="0"/>
              </a:rPr>
              <a:t>Hai câu thơ cuối trong bài “ cảnh khuya”đã biểu hiện những tâm trạng gì của tác giả? Trong hai câu thơ ấy có từ nào được lặp lại, điều đó có tác dụng như thế nào?</a:t>
            </a:r>
          </a:p>
        </p:txBody>
      </p:sp>
      <p:sp>
        <p:nvSpPr>
          <p:cNvPr id="5" name="TextBox 4"/>
          <p:cNvSpPr txBox="1"/>
          <p:nvPr/>
        </p:nvSpPr>
        <p:spPr>
          <a:xfrm>
            <a:off x="3657600" y="3851920"/>
            <a:ext cx="4724400"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vi-VN">
                <a:latin typeface="Times New Roman" pitchFamily="18" charset="0"/>
                <a:cs typeface="Times New Roman" pitchFamily="18" charset="0"/>
              </a:rPr>
              <a:t>Hai câu thơ cuối của bài thơ là cái tình say đắm của tác giả trước vẻ đẹp của thiên nhiên. Có thể nói một trong những lí do khiến “người chưa ngủ” ấy chính là vì cảnh thiên nhiên quá đẹp</a:t>
            </a:r>
            <a:r>
              <a:rPr lang="en-US">
                <a:latin typeface="Times New Roman" pitchFamily="18" charset="0"/>
                <a:cs typeface="Times New Roman" pitchFamily="18" charset="0"/>
              </a:rPr>
              <a:t>.</a:t>
            </a:r>
            <a:r>
              <a:rPr lang="vi-VN">
                <a:latin typeface="Times New Roman" pitchFamily="18" charset="0"/>
                <a:cs typeface="Times New Roman" pitchFamily="18" charset="0"/>
              </a:rPr>
              <a:t> Điệp ngữ “chưa ngủ” đặt lặp lại ở cuối câu thứ ba và đầu câu thứ tư là một bản lề mở ra hai phía của tâm trạng trong một con người Hồ Chí Minh</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275286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0944" y="226367"/>
            <a:ext cx="7033517" cy="461665"/>
          </a:xfrm>
          <a:prstGeom prst="rect">
            <a:avLst/>
          </a:prstGeom>
          <a:solidFill>
            <a:schemeClr val="bg1"/>
          </a:solidFill>
          <a:ln>
            <a:solidFill>
              <a:schemeClr val="accent1"/>
            </a:solidFill>
          </a:ln>
        </p:spPr>
        <p:txBody>
          <a:bodyPr wrap="square" rtlCol="0">
            <a:spAutoFit/>
          </a:bodyPr>
          <a:lstStyle/>
          <a:p>
            <a:pPr algn="ctr"/>
            <a:r>
              <a:rPr lang="en-US" sz="2400">
                <a:solidFill>
                  <a:schemeClr val="accent6">
                    <a:lumMod val="50000"/>
                  </a:schemeClr>
                </a:solidFill>
                <a:latin typeface="Times New Roman" pitchFamily="18" charset="0"/>
                <a:cs typeface="Times New Roman" pitchFamily="18" charset="0"/>
              </a:rPr>
              <a:t>TRÒ CHƠI: VƯỢT CHƯỚNG NGẠI VẬT (</a:t>
            </a:r>
            <a:r>
              <a:rPr lang="en-US" sz="2400" i="1">
                <a:solidFill>
                  <a:schemeClr val="accent6">
                    <a:lumMod val="50000"/>
                  </a:schemeClr>
                </a:solidFill>
                <a:latin typeface="Times New Roman" pitchFamily="18" charset="0"/>
                <a:cs typeface="Times New Roman" pitchFamily="18" charset="0"/>
              </a:rPr>
              <a:t>Lật hình</a:t>
            </a:r>
            <a:r>
              <a:rPr lang="en-US" sz="2400">
                <a:solidFill>
                  <a:schemeClr val="accent6">
                    <a:lumMod val="50000"/>
                  </a:schemeClr>
                </a:solidFill>
                <a:latin typeface="Times New Roman" pitchFamily="18" charset="0"/>
                <a:cs typeface="Times New Roman" pitchFamily="18" charset="0"/>
              </a:rPr>
              <a:t>)</a:t>
            </a:r>
          </a:p>
        </p:txBody>
      </p:sp>
      <p:sp>
        <p:nvSpPr>
          <p:cNvPr id="15" name="Rounded Rectangle 14">
            <a:hlinkClick r:id="rId2" action="ppaction://hlinksldjump"/>
          </p:cNvPr>
          <p:cNvSpPr/>
          <p:nvPr/>
        </p:nvSpPr>
        <p:spPr>
          <a:xfrm>
            <a:off x="290944" y="5688616"/>
            <a:ext cx="2604656" cy="4169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a:latin typeface="Times New Roman" pitchFamily="18" charset="0"/>
                <a:cs typeface="Times New Roman" pitchFamily="18" charset="0"/>
              </a:rPr>
              <a:t>QUAY LẠI</a:t>
            </a:r>
          </a:p>
        </p:txBody>
      </p:sp>
      <p:sp>
        <p:nvSpPr>
          <p:cNvPr id="6" name="Rectangle 5"/>
          <p:cNvSpPr/>
          <p:nvPr/>
        </p:nvSpPr>
        <p:spPr>
          <a:xfrm>
            <a:off x="290944" y="1287612"/>
            <a:ext cx="2604656" cy="4274988"/>
          </a:xfrm>
          <a:prstGeom prst="rect">
            <a:avLst/>
          </a:prstGeom>
          <a:solidFill>
            <a:schemeClr val="bg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23900">
                <a:latin typeface="Times New Roman" pitchFamily="18" charset="0"/>
                <a:cs typeface="Times New Roman" pitchFamily="18" charset="0"/>
              </a:rPr>
              <a:t>7</a:t>
            </a:r>
          </a:p>
        </p:txBody>
      </p:sp>
      <p:sp>
        <p:nvSpPr>
          <p:cNvPr id="2" name="Rectangle 1"/>
          <p:cNvSpPr/>
          <p:nvPr/>
        </p:nvSpPr>
        <p:spPr>
          <a:xfrm>
            <a:off x="3200400" y="1287612"/>
            <a:ext cx="5562600" cy="4817973"/>
          </a:xfrm>
          <a:prstGeom prst="rect">
            <a:avLst/>
          </a:prstGeom>
          <a:solidFill>
            <a:schemeClr val="bg1">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TextBox 2"/>
          <p:cNvSpPr txBox="1"/>
          <p:nvPr/>
        </p:nvSpPr>
        <p:spPr>
          <a:xfrm flipH="1">
            <a:off x="3657600" y="1524000"/>
            <a:ext cx="4724400" cy="124649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just"/>
            <a:r>
              <a:rPr lang="en-US" sz="2500">
                <a:latin typeface="Times New Roman" pitchFamily="18" charset="0"/>
                <a:cs typeface="Times New Roman" pitchFamily="18" charset="0"/>
              </a:rPr>
              <a:t>Hãy đọc thuộc lòng bài “ Cảnh khuya” ? Cho biết nội dung của câu thơ thứ 2?</a:t>
            </a:r>
          </a:p>
        </p:txBody>
      </p:sp>
      <p:sp>
        <p:nvSpPr>
          <p:cNvPr id="7" name="TextBox 6"/>
          <p:cNvSpPr txBox="1"/>
          <p:nvPr/>
        </p:nvSpPr>
        <p:spPr>
          <a:xfrm>
            <a:off x="3657600" y="3696598"/>
            <a:ext cx="4724400" cy="178510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200">
                <a:latin typeface="Times New Roman" pitchFamily="18" charset="0"/>
                <a:cs typeface="Times New Roman" pitchFamily="18" charset="0"/>
              </a:rPr>
              <a:t>Tiếng suối trong như tiếng hát xa</a:t>
            </a:r>
          </a:p>
          <a:p>
            <a:r>
              <a:rPr lang="en-US" sz="2200">
                <a:latin typeface="Times New Roman" pitchFamily="18" charset="0"/>
                <a:cs typeface="Times New Roman" pitchFamily="18" charset="0"/>
              </a:rPr>
              <a:t>Trăng lồng cổ thụ bóng lồng hoa</a:t>
            </a:r>
          </a:p>
          <a:p>
            <a:r>
              <a:rPr lang="en-US" sz="2200">
                <a:latin typeface="Times New Roman" pitchFamily="18" charset="0"/>
                <a:cs typeface="Times New Roman" pitchFamily="18" charset="0"/>
              </a:rPr>
              <a:t>Cảnh khuya như vẽ người chưa ngủ</a:t>
            </a:r>
          </a:p>
          <a:p>
            <a:r>
              <a:rPr lang="en-US" sz="2200">
                <a:latin typeface="Times New Roman" pitchFamily="18" charset="0"/>
                <a:cs typeface="Times New Roman" pitchFamily="18" charset="0"/>
              </a:rPr>
              <a:t>Chưa ngủ vì lo nỗi nước nhà.</a:t>
            </a:r>
          </a:p>
          <a:p>
            <a:r>
              <a:rPr lang="en-US" sz="2200">
                <a:latin typeface="Times New Roman" pitchFamily="18" charset="0"/>
                <a:cs typeface="Times New Roman" pitchFamily="18" charset="0"/>
              </a:rPr>
              <a:t>( Chú thích 142/SGK Ngữ Văn 7 tập I)</a:t>
            </a:r>
          </a:p>
        </p:txBody>
      </p:sp>
    </p:spTree>
    <p:extLst>
      <p:ext uri="{BB962C8B-B14F-4D97-AF65-F5344CB8AC3E}">
        <p14:creationId xmlns:p14="http://schemas.microsoft.com/office/powerpoint/2010/main" val="186910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187</TotalTime>
  <Words>881</Words>
  <PresentationFormat>Trình chiếu Trên màn hình (4:3)</PresentationFormat>
  <Paragraphs>95</Paragraphs>
  <Slides>11</Slides>
  <Notes>1</Notes>
  <HiddenSlides>0</HiddenSlides>
  <MMClips>0</MMClips>
  <ScaleCrop>false</ScaleCrop>
  <HeadingPairs>
    <vt:vector size="6" baseType="variant">
      <vt:variant>
        <vt:lpstr>Phông được Dùng</vt:lpstr>
      </vt:variant>
      <vt:variant>
        <vt:i4>6</vt:i4>
      </vt:variant>
      <vt:variant>
        <vt:lpstr>Chủ đề</vt:lpstr>
      </vt:variant>
      <vt:variant>
        <vt:i4>2</vt:i4>
      </vt:variant>
      <vt:variant>
        <vt:lpstr>Tiêu đề Bản chiếu</vt:lpstr>
      </vt:variant>
      <vt:variant>
        <vt:i4>11</vt:i4>
      </vt:variant>
    </vt:vector>
  </HeadingPairs>
  <TitlesOfParts>
    <vt:vector size="19" baseType="lpstr">
      <vt:lpstr>Arial</vt:lpstr>
      <vt:lpstr>Calibri</vt:lpstr>
      <vt:lpstr>Calibri Light</vt:lpstr>
      <vt:lpstr>Georgia</vt:lpstr>
      <vt:lpstr>Times New Roman</vt:lpstr>
      <vt:lpstr>Trebuchet MS</vt:lpstr>
      <vt:lpstr>Slipstream</vt:lpstr>
      <vt:lpstr>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2019-07-10T13:09:06Z</dcterms:created>
  <dcterms:modified xsi:type="dcterms:W3CDTF">2023-09-16T12:21:24Z</dcterms:modified>
</cp:coreProperties>
</file>