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8" r:id="rId4"/>
    <p:sldId id="269" r:id="rId5"/>
    <p:sldId id="271" r:id="rId6"/>
    <p:sldId id="270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014" autoAdjust="0"/>
    <p:restoredTop sz="94660"/>
  </p:normalViewPr>
  <p:slideViewPr>
    <p:cSldViewPr snapToGrid="0">
      <p:cViewPr>
        <p:scale>
          <a:sx n="66" d="100"/>
          <a:sy n="66" d="100"/>
        </p:scale>
        <p:origin x="-906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gif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9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19912" end="3716.6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106" y="4356843"/>
            <a:ext cx="5093061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b="1" dirty="0" smtClean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:.............</a:t>
            </a:r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95087"/>
            <a:ext cx="10947400" cy="481874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dirty="0" smtClean="0"/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56811" y="711200"/>
            <a:ext cx="5419875" cy="194491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2. Vẽ lược đồ trí nhớ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937829" y="914401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 smtClean="0"/>
          </a:p>
          <a:p>
            <a:pPr algn="ctr"/>
            <a:r>
              <a:rPr lang="nl-NL" sz="2800" i="1" dirty="0" smtClean="0"/>
              <a:t>Để vẽ lược đồ trí nhớ </a:t>
            </a:r>
          </a:p>
          <a:p>
            <a:pPr algn="ctr"/>
            <a:r>
              <a:rPr lang="nl-NL" sz="2800" i="1" dirty="0" smtClean="0"/>
              <a:t>một khu vực chúng </a:t>
            </a:r>
          </a:p>
          <a:p>
            <a:pPr algn="ctr"/>
            <a:r>
              <a:rPr lang="nl-NL" sz="2800" i="1" dirty="0" smtClean="0"/>
              <a:t>ta cần làm gì.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61258" y="1306286"/>
            <a:ext cx="570411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Cách vẽ: Cần hồi tưởng lại khu vực đó gồm đối tượng nào, diện tích, hướng, khoảng cách các đối tượng...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198" grpId="0" animBg="1"/>
      <p:bldP spid="30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0" y="1422401"/>
            <a:ext cx="4238171" cy="2191657"/>
          </a:xfrm>
          <a:prstGeom prst="cloudCallout">
            <a:avLst>
              <a:gd name="adj1" fmla="val 39093"/>
              <a:gd name="adj2" fmla="val 56254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nl-NL" sz="2800" i="1" dirty="0" smtClean="0"/>
              <a:t>Quan sát lược đồ trí</a:t>
            </a:r>
          </a:p>
          <a:p>
            <a:r>
              <a:rPr lang="nl-NL" sz="2800" i="1" dirty="0" smtClean="0"/>
              <a:t> nhớ trường học và mô</a:t>
            </a:r>
          </a:p>
          <a:p>
            <a:r>
              <a:rPr lang="nl-NL" sz="2800" i="1" dirty="0" smtClean="0"/>
              <a:t> tả lại.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41612" y="5675086"/>
            <a:ext cx="5318274" cy="7837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ược đồ trí nhớ</a:t>
            </a: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một trường học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75199" y="609600"/>
            <a:ext cx="6734629" cy="477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660573" y="1524001"/>
            <a:ext cx="6531428" cy="3004455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 smtClean="0"/>
          </a:p>
          <a:p>
            <a:r>
              <a:rPr lang="nl-NL" sz="2800" i="1" dirty="0" smtClean="0"/>
              <a:t>Dựa vào kiến thức đã học em hãy:</a:t>
            </a:r>
          </a:p>
          <a:p>
            <a:r>
              <a:rPr lang="nl-NL" sz="2800" i="1" dirty="0" smtClean="0"/>
              <a:t>So sánh cách vẽ lược đồ trí </a:t>
            </a:r>
          </a:p>
          <a:p>
            <a:r>
              <a:rPr lang="nl-NL" sz="2800" i="1" dirty="0" smtClean="0"/>
              <a:t>nhớ đường đi và lược đồ </a:t>
            </a:r>
          </a:p>
          <a:p>
            <a:r>
              <a:rPr lang="nl-NL" sz="2800" i="1" dirty="0" smtClean="0"/>
              <a:t>trí nhớ khu vực.</a:t>
            </a:r>
            <a:endParaRPr lang="en-US" sz="2800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52056" y="290286"/>
            <a:ext cx="6495144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bàn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: 3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phút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33828" y="1494973"/>
            <a:ext cx="481874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đòi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thúc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khoảng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tưởng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tổng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3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342" y="2823419"/>
            <a:ext cx="10000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Vẽ sơ đồ trường em đang học  và trình bày trước lớp.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nl-NL" sz="2800" i="1" dirty="0" smtClean="0">
                <a:latin typeface="Times New Roman" pitchFamily="18" charset="0"/>
                <a:cs typeface="Times New Roman" pitchFamily="18" charset="0"/>
              </a:rPr>
              <a:t> Em hãy dựa vào mô tả về 1 bệnh viện sau đây để vẽ sơ đồ bệnh viện đó: " Bệnh viện gồm: phòng bảo vệ ở bên trái cổng vào, bên phải cổng vào là nhà thuốc bệnh viện, thẳng cổng vào là khu nhà A ( có 5 tầng) gồm khoa cấp cứu, nhà điều hành, khoa Nội thần kinh, khoa Ngoại, khu khám bệnh. Bên trái nhà A à nhà B ( có 3 tầng) là khoa Đông y, đối diện là nhà B và bên phải nhà A là nhà C ( có 4 tầng) có các khoa Tiêu hóa, Tiết niệu, Nhi, sản."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0571" y="1335092"/>
            <a:ext cx="11611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171371" y="0"/>
            <a:ext cx="6495144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968170" y="174171"/>
            <a:ext cx="6495144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 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6743" y="4441370"/>
            <a:ext cx="1959429" cy="11611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4000" y="4390571"/>
            <a:ext cx="1959429" cy="11611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4058" y="239484"/>
            <a:ext cx="5646056" cy="116114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A: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31086" y="1596572"/>
            <a:ext cx="1872342" cy="211182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Niệu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1714" y="1531256"/>
            <a:ext cx="1872343" cy="224245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y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6052457" y="5138056"/>
            <a:ext cx="537028" cy="7402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48514" y="5994400"/>
            <a:ext cx="1959429" cy="42817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1717" y="5286375"/>
            <a:ext cx="3113616" cy="1555750"/>
          </a:xfrm>
          <a:prstGeom prst="rect">
            <a:avLst/>
          </a:prstGeom>
          <a:noFill/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1718" y="5127626"/>
            <a:ext cx="3083983" cy="842963"/>
          </a:xfrm>
          <a:prstGeom prst="rect">
            <a:avLst/>
          </a:prstGeom>
          <a:noFill/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0418" y="4545014"/>
            <a:ext cx="3306233" cy="930275"/>
          </a:xfrm>
          <a:prstGeom prst="rect">
            <a:avLst/>
          </a:prstGeom>
          <a:noFill/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8518" y="3949701"/>
            <a:ext cx="3287183" cy="1535113"/>
          </a:xfrm>
          <a:prstGeom prst="rect">
            <a:avLst/>
          </a:prstGeom>
          <a:noFill/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1518" y="4108451"/>
            <a:ext cx="3083983" cy="1643063"/>
          </a:xfrm>
          <a:prstGeom prst="rect">
            <a:avLst/>
          </a:prstGeom>
          <a:noFill/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20618" y="2232025"/>
            <a:ext cx="2927349" cy="1803400"/>
          </a:xfrm>
          <a:prstGeom prst="rect">
            <a:avLst/>
          </a:prstGeom>
          <a:noFill/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0618" y="2225675"/>
            <a:ext cx="2937933" cy="1003300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90985" y="1847851"/>
            <a:ext cx="2976033" cy="727075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20051" y="1228726"/>
            <a:ext cx="3257549" cy="1192213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1534" y="2051050"/>
            <a:ext cx="3452284" cy="2247900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46817" y="2676526"/>
            <a:ext cx="3530600" cy="2022475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79085" y="1"/>
            <a:ext cx="9366249" cy="3090863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3385" y="1927226"/>
            <a:ext cx="2948516" cy="188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444</Words>
  <PresentationFormat>Custom</PresentationFormat>
  <Paragraphs>44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  Các nhóm trình bày kết quả chuẩn bị ở nhà: Vẽ lược đồ lớp em đang học 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2020-11-02T15:38:20Z</dcterms:created>
  <dcterms:modified xsi:type="dcterms:W3CDTF">2021-08-12T02:23:40Z</dcterms:modified>
</cp:coreProperties>
</file>