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04" r:id="rId3"/>
    <p:sldId id="302" r:id="rId4"/>
    <p:sldId id="292" r:id="rId5"/>
    <p:sldId id="385" r:id="rId6"/>
    <p:sldId id="386" r:id="rId7"/>
    <p:sldId id="390" r:id="rId8"/>
    <p:sldId id="389" r:id="rId9"/>
    <p:sldId id="388" r:id="rId10"/>
    <p:sldId id="387" r:id="rId11"/>
    <p:sldId id="334" r:id="rId12"/>
    <p:sldId id="306" r:id="rId13"/>
    <p:sldId id="369" r:id="rId14"/>
    <p:sldId id="355" r:id="rId15"/>
    <p:sldId id="391" r:id="rId16"/>
    <p:sldId id="397" r:id="rId17"/>
    <p:sldId id="392" r:id="rId18"/>
    <p:sldId id="393" r:id="rId19"/>
    <p:sldId id="394" r:id="rId20"/>
    <p:sldId id="395" r:id="rId21"/>
    <p:sldId id="396" r:id="rId22"/>
    <p:sldId id="383" r:id="rId23"/>
    <p:sldId id="337" r:id="rId24"/>
    <p:sldId id="398" r:id="rId25"/>
    <p:sldId id="336" r:id="rId26"/>
    <p:sldId id="400" r:id="rId27"/>
    <p:sldId id="401" r:id="rId28"/>
    <p:sldId id="402" r:id="rId29"/>
    <p:sldId id="403" r:id="rId30"/>
    <p:sldId id="404" r:id="rId31"/>
    <p:sldId id="362" r:id="rId32"/>
    <p:sldId id="315" r:id="rId33"/>
    <p:sldId id="384" r:id="rId34"/>
    <p:sldId id="331" r:id="rId35"/>
    <p:sldId id="295" r:id="rId36"/>
    <p:sldId id="329" r:id="rId37"/>
    <p:sldId id="3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77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mũi tên sau khi thực hiện xong 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7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2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1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2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2.sv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9.png"/><Relationship Id="rId7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1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slide" Target="slide8.xml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6: Clothes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>
                <a:solidFill>
                  <a:srgbClr val="00B050"/>
                </a:solidFill>
              </a:rPr>
              <a:t>Lesson 1.1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82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17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tennis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22422-69D1-0F03-F892-2D008279BA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3979">
            <a:off x="1716770" y="897713"/>
            <a:ext cx="5256817" cy="473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7D1CC4F8-77D7-B166-74AD-510A6EB09B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49" end="130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78B270-DB86-65CA-CABD-E6A27784B20E}"/>
              </a:ext>
            </a:extLst>
          </p:cNvPr>
          <p:cNvSpPr/>
          <p:nvPr/>
        </p:nvSpPr>
        <p:spPr>
          <a:xfrm>
            <a:off x="11096287" y="368460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/>
              <a:t>dress</a:t>
            </a:r>
            <a:endParaRPr lang="en-US" sz="3600" i="1" dirty="0"/>
          </a:p>
          <a:p>
            <a:pPr algn="ctr"/>
            <a:r>
              <a:rPr lang="en-US" sz="3600" i="1"/>
              <a:t>shirt</a:t>
            </a:r>
            <a:endParaRPr lang="en-US" sz="3600" i="1" dirty="0"/>
          </a:p>
          <a:p>
            <a:pPr algn="ctr"/>
            <a:r>
              <a:rPr lang="en-US" sz="3600" i="1"/>
              <a:t>shorts</a:t>
            </a:r>
            <a:endParaRPr lang="en-US" sz="3600" i="1" dirty="0"/>
          </a:p>
          <a:p>
            <a:pPr algn="ctr"/>
            <a:r>
              <a:rPr lang="en-US" sz="3600" i="1"/>
              <a:t>socks</a:t>
            </a:r>
          </a:p>
          <a:p>
            <a:pPr algn="ctr"/>
            <a:r>
              <a:rPr lang="en-US" sz="3600" i="1"/>
              <a:t>pants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dress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shirt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shorts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socks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/dres/ 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đầm, áo đầm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/ʃɜːrt/ </a:t>
            </a:r>
            <a:b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áo sơ mi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/ʃɔːrts/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quần soóc, </a:t>
            </a:r>
            <a:b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quần cộc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/sɑːks/ </a:t>
            </a:r>
            <a:b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đôi tất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40D795-6ABE-579D-7D22-D1E56AEB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83" y="422338"/>
            <a:ext cx="6686550" cy="704850"/>
          </a:xfrm>
          <a:prstGeom prst="rect">
            <a:avLst/>
          </a:prstGeom>
        </p:spPr>
      </p:pic>
      <p:pic>
        <p:nvPicPr>
          <p:cNvPr id="18" name="dress">
            <a:extLst>
              <a:ext uri="{FF2B5EF4-FFF2-40B4-BE49-F238E27FC236}">
                <a16:creationId xmlns:a16="http://schemas.microsoft.com/office/drawing/2014/main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97349"/>
            <a:ext cx="2495550" cy="2105025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id="{D7CEE1A4-A0F1-61B1-F42E-4A1C8A6F0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867" y="1828568"/>
            <a:ext cx="2524125" cy="2085975"/>
          </a:xfrm>
          <a:prstGeom prst="rect">
            <a:avLst/>
          </a:prstGeom>
        </p:spPr>
      </p:pic>
      <p:pic>
        <p:nvPicPr>
          <p:cNvPr id="29" name="shorts">
            <a:extLst>
              <a:ext uri="{FF2B5EF4-FFF2-40B4-BE49-F238E27FC236}">
                <a16:creationId xmlns:a16="http://schemas.microsoft.com/office/drawing/2014/main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8576" y="1815779"/>
            <a:ext cx="2486025" cy="2076450"/>
          </a:xfrm>
          <a:prstGeom prst="rect">
            <a:avLst/>
          </a:prstGeom>
        </p:spPr>
      </p:pic>
      <p:pic>
        <p:nvPicPr>
          <p:cNvPr id="32" name="socks">
            <a:extLst>
              <a:ext uri="{FF2B5EF4-FFF2-40B4-BE49-F238E27FC236}">
                <a16:creationId xmlns:a16="http://schemas.microsoft.com/office/drawing/2014/main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573" y="1734694"/>
            <a:ext cx="2447925" cy="2162175"/>
          </a:xfrm>
          <a:prstGeom prst="rect">
            <a:avLst/>
          </a:prstGeom>
        </p:spPr>
      </p:pic>
      <p:pic>
        <p:nvPicPr>
          <p:cNvPr id="34" name="pants">
            <a:extLst>
              <a:ext uri="{FF2B5EF4-FFF2-40B4-BE49-F238E27FC236}">
                <a16:creationId xmlns:a16="http://schemas.microsoft.com/office/drawing/2014/main" id="{4619C155-1A1D-B9C3-5063-4F55AA70D7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9676" y="1762200"/>
            <a:ext cx="2533650" cy="2105025"/>
          </a:xfrm>
          <a:prstGeom prst="rect">
            <a:avLst/>
          </a:prstGeom>
        </p:spPr>
      </p:pic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pants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/pænts/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quần tây, quần dài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8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11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DB2381-A9C1-904A-4B61-CC41B62FBC98}"/>
              </a:ext>
            </a:extLst>
          </p:cNvPr>
          <p:cNvSpPr/>
          <p:nvPr/>
        </p:nvSpPr>
        <p:spPr>
          <a:xfrm>
            <a:off x="1759200" y="74827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81C37-DE9F-6B3B-C69C-B4DC9EE07937}"/>
              </a:ext>
            </a:extLst>
          </p:cNvPr>
          <p:cNvSpPr txBox="1"/>
          <p:nvPr/>
        </p:nvSpPr>
        <p:spPr>
          <a:xfrm>
            <a:off x="8609286" y="5672302"/>
            <a:ext cx="358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</a:t>
            </a:r>
            <a:r>
              <a:rPr lang="en-US" i="1">
                <a:solidFill>
                  <a:srgbClr val="FF0000"/>
                </a:solidFill>
              </a:rPr>
              <a:t>the letters </a:t>
            </a:r>
            <a:r>
              <a:rPr lang="en-US" i="1" dirty="0">
                <a:solidFill>
                  <a:srgbClr val="FF0000"/>
                </a:solidFill>
              </a:rPr>
              <a:t>to play audios.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BA15B-30AB-E7F8-E80D-2C336D6665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9485"/>
            <a:ext cx="12192000" cy="2593474"/>
          </a:xfrm>
          <a:prstGeom prst="rect">
            <a:avLst/>
          </a:prstGeom>
        </p:spPr>
      </p:pic>
      <p:sp>
        <p:nvSpPr>
          <p:cNvPr id="16" name="a">
            <a:extLst>
              <a:ext uri="{FF2B5EF4-FFF2-40B4-BE49-F238E27FC236}">
                <a16:creationId xmlns:a16="http://schemas.microsoft.com/office/drawing/2014/main" id="{117DC5B3-A849-A241-54AA-24C782E1356D}"/>
              </a:ext>
            </a:extLst>
          </p:cNvPr>
          <p:cNvSpPr/>
          <p:nvPr/>
        </p:nvSpPr>
        <p:spPr>
          <a:xfrm>
            <a:off x="484615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</a:t>
            </a:r>
          </a:p>
        </p:txBody>
      </p:sp>
      <p:sp>
        <p:nvSpPr>
          <p:cNvPr id="17" name="b">
            <a:extLst>
              <a:ext uri="{FF2B5EF4-FFF2-40B4-BE49-F238E27FC236}">
                <a16:creationId xmlns:a16="http://schemas.microsoft.com/office/drawing/2014/main" id="{BE4AFC5B-AD38-EC7A-EF65-1EFD1711E2BC}"/>
              </a:ext>
            </a:extLst>
          </p:cNvPr>
          <p:cNvSpPr/>
          <p:nvPr/>
        </p:nvSpPr>
        <p:spPr>
          <a:xfrm>
            <a:off x="1624674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</a:t>
            </a:r>
          </a:p>
        </p:txBody>
      </p:sp>
      <p:sp>
        <p:nvSpPr>
          <p:cNvPr id="18" name="c">
            <a:extLst>
              <a:ext uri="{FF2B5EF4-FFF2-40B4-BE49-F238E27FC236}">
                <a16:creationId xmlns:a16="http://schemas.microsoft.com/office/drawing/2014/main" id="{AEBC142A-20AC-C010-F6A2-EF262165A9F7}"/>
              </a:ext>
            </a:extLst>
          </p:cNvPr>
          <p:cNvSpPr/>
          <p:nvPr/>
        </p:nvSpPr>
        <p:spPr>
          <a:xfrm>
            <a:off x="2763207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640E48EF-652E-C615-5BDA-137BF4782B59}"/>
              </a:ext>
            </a:extLst>
          </p:cNvPr>
          <p:cNvSpPr/>
          <p:nvPr/>
        </p:nvSpPr>
        <p:spPr>
          <a:xfrm>
            <a:off x="3909318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d</a:t>
            </a:r>
          </a:p>
        </p:txBody>
      </p:sp>
      <p:sp>
        <p:nvSpPr>
          <p:cNvPr id="20" name="e">
            <a:extLst>
              <a:ext uri="{FF2B5EF4-FFF2-40B4-BE49-F238E27FC236}">
                <a16:creationId xmlns:a16="http://schemas.microsoft.com/office/drawing/2014/main" id="{FD4CB83F-7924-A7F2-CC82-00B3A14B3412}"/>
              </a:ext>
            </a:extLst>
          </p:cNvPr>
          <p:cNvSpPr/>
          <p:nvPr/>
        </p:nvSpPr>
        <p:spPr>
          <a:xfrm>
            <a:off x="5008882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e</a:t>
            </a:r>
          </a:p>
        </p:txBody>
      </p:sp>
      <p:sp>
        <p:nvSpPr>
          <p:cNvPr id="21" name="f">
            <a:extLst>
              <a:ext uri="{FF2B5EF4-FFF2-40B4-BE49-F238E27FC236}">
                <a16:creationId xmlns:a16="http://schemas.microsoft.com/office/drawing/2014/main" id="{8B79BE09-E8A2-07AE-734F-F7FE3FBD0829}"/>
              </a:ext>
            </a:extLst>
          </p:cNvPr>
          <p:cNvSpPr/>
          <p:nvPr/>
        </p:nvSpPr>
        <p:spPr>
          <a:xfrm>
            <a:off x="6108446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f</a:t>
            </a:r>
          </a:p>
        </p:txBody>
      </p:sp>
      <p:sp>
        <p:nvSpPr>
          <p:cNvPr id="22" name="g">
            <a:extLst>
              <a:ext uri="{FF2B5EF4-FFF2-40B4-BE49-F238E27FC236}">
                <a16:creationId xmlns:a16="http://schemas.microsoft.com/office/drawing/2014/main" id="{44585016-BF57-5A2F-D313-59B473D1BA72}"/>
              </a:ext>
            </a:extLst>
          </p:cNvPr>
          <p:cNvSpPr/>
          <p:nvPr/>
        </p:nvSpPr>
        <p:spPr>
          <a:xfrm>
            <a:off x="7292080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</a:t>
            </a:r>
          </a:p>
        </p:txBody>
      </p:sp>
      <p:sp>
        <p:nvSpPr>
          <p:cNvPr id="23" name="h">
            <a:extLst>
              <a:ext uri="{FF2B5EF4-FFF2-40B4-BE49-F238E27FC236}">
                <a16:creationId xmlns:a16="http://schemas.microsoft.com/office/drawing/2014/main" id="{2E29F43E-89C8-6E83-527A-D1F09A2BEA89}"/>
              </a:ext>
            </a:extLst>
          </p:cNvPr>
          <p:cNvSpPr/>
          <p:nvPr/>
        </p:nvSpPr>
        <p:spPr>
          <a:xfrm>
            <a:off x="8486476" y="1599199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h</a:t>
            </a:r>
          </a:p>
        </p:txBody>
      </p:sp>
      <p:sp>
        <p:nvSpPr>
          <p:cNvPr id="24" name="i">
            <a:extLst>
              <a:ext uri="{FF2B5EF4-FFF2-40B4-BE49-F238E27FC236}">
                <a16:creationId xmlns:a16="http://schemas.microsoft.com/office/drawing/2014/main" id="{0A7E2425-7C25-5515-09E0-D7453D7AEBF5}"/>
              </a:ext>
            </a:extLst>
          </p:cNvPr>
          <p:cNvSpPr/>
          <p:nvPr/>
        </p:nvSpPr>
        <p:spPr>
          <a:xfrm>
            <a:off x="9644913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i</a:t>
            </a:r>
          </a:p>
        </p:txBody>
      </p:sp>
      <p:sp>
        <p:nvSpPr>
          <p:cNvPr id="25" name="j">
            <a:extLst>
              <a:ext uri="{FF2B5EF4-FFF2-40B4-BE49-F238E27FC236}">
                <a16:creationId xmlns:a16="http://schemas.microsoft.com/office/drawing/2014/main" id="{5D23422C-24E7-FD76-9183-155ED2F0492B}"/>
              </a:ext>
            </a:extLst>
          </p:cNvPr>
          <p:cNvSpPr/>
          <p:nvPr/>
        </p:nvSpPr>
        <p:spPr>
          <a:xfrm>
            <a:off x="10859578" y="1615841"/>
            <a:ext cx="737419" cy="717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j</a:t>
            </a:r>
          </a:p>
        </p:txBody>
      </p:sp>
      <p:pic>
        <p:nvPicPr>
          <p:cNvPr id="28" name="CD3-TRACK 1">
            <a:hlinkClick r:id="" action="ppaction://media"/>
            <a:extLst>
              <a:ext uri="{FF2B5EF4-FFF2-40B4-BE49-F238E27FC236}">
                <a16:creationId xmlns:a16="http://schemas.microsoft.com/office/drawing/2014/main" id="{2D115200-BA77-10E4-DC77-DFCBCBD43F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94" y="5659936"/>
            <a:ext cx="487363" cy="487363"/>
          </a:xfrm>
          <a:prstGeom prst="rect">
            <a:avLst/>
          </a:prstGeom>
        </p:spPr>
      </p:pic>
      <p:pic>
        <p:nvPicPr>
          <p:cNvPr id="29" name="CD3-TRACK 1">
            <a:hlinkClick r:id="" action="ppaction://media"/>
            <a:extLst>
              <a:ext uri="{FF2B5EF4-FFF2-40B4-BE49-F238E27FC236}">
                <a16:creationId xmlns:a16="http://schemas.microsoft.com/office/drawing/2014/main" id="{2A81BC08-DC54-0A73-0657-340F9425A7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9" y="5596405"/>
            <a:ext cx="487363" cy="487363"/>
          </a:xfrm>
          <a:prstGeom prst="rect">
            <a:avLst/>
          </a:prstGeom>
        </p:spPr>
      </p:pic>
      <p:pic>
        <p:nvPicPr>
          <p:cNvPr id="30" name="CD3-TRACK 1">
            <a:hlinkClick r:id="" action="ppaction://media"/>
            <a:extLst>
              <a:ext uri="{FF2B5EF4-FFF2-40B4-BE49-F238E27FC236}">
                <a16:creationId xmlns:a16="http://schemas.microsoft.com/office/drawing/2014/main" id="{0146005F-FD59-F50B-C6A0-475F74E3F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8" y="5615178"/>
            <a:ext cx="487363" cy="487363"/>
          </a:xfrm>
          <a:prstGeom prst="rect">
            <a:avLst/>
          </a:prstGeom>
        </p:spPr>
      </p:pic>
      <p:pic>
        <p:nvPicPr>
          <p:cNvPr id="31" name="CD3-TRACK 1">
            <a:hlinkClick r:id="" action="ppaction://media"/>
            <a:extLst>
              <a:ext uri="{FF2B5EF4-FFF2-40B4-BE49-F238E27FC236}">
                <a16:creationId xmlns:a16="http://schemas.microsoft.com/office/drawing/2014/main" id="{0887915A-B5D8-F9D4-4AA2-0F101BCEB1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7" y="5618784"/>
            <a:ext cx="487363" cy="487363"/>
          </a:xfrm>
          <a:prstGeom prst="rect">
            <a:avLst/>
          </a:prstGeom>
        </p:spPr>
      </p:pic>
      <p:pic>
        <p:nvPicPr>
          <p:cNvPr id="32" name="CD3-TRACK 1">
            <a:hlinkClick r:id="" action="ppaction://media"/>
            <a:extLst>
              <a:ext uri="{FF2B5EF4-FFF2-40B4-BE49-F238E27FC236}">
                <a16:creationId xmlns:a16="http://schemas.microsoft.com/office/drawing/2014/main" id="{37F317AB-5746-FFE2-0745-3432208F0F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145" y="5641163"/>
            <a:ext cx="487363" cy="487363"/>
          </a:xfrm>
          <a:prstGeom prst="rect">
            <a:avLst/>
          </a:prstGeom>
        </p:spPr>
      </p:pic>
      <p:pic>
        <p:nvPicPr>
          <p:cNvPr id="33" name="CD3-TRACK 1">
            <a:hlinkClick r:id="" action="ppaction://media"/>
            <a:extLst>
              <a:ext uri="{FF2B5EF4-FFF2-40B4-BE49-F238E27FC236}">
                <a16:creationId xmlns:a16="http://schemas.microsoft.com/office/drawing/2014/main" id="{9C7CCD41-0051-6E4E-1B1A-4D52CAE3B8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988" y="5617528"/>
            <a:ext cx="487363" cy="487363"/>
          </a:xfrm>
          <a:prstGeom prst="rect">
            <a:avLst/>
          </a:prstGeom>
        </p:spPr>
      </p:pic>
      <p:pic>
        <p:nvPicPr>
          <p:cNvPr id="34" name="CD3-TRACK 1">
            <a:hlinkClick r:id="" action="ppaction://media"/>
            <a:extLst>
              <a:ext uri="{FF2B5EF4-FFF2-40B4-BE49-F238E27FC236}">
                <a16:creationId xmlns:a16="http://schemas.microsoft.com/office/drawing/2014/main" id="{3574AA74-095A-A016-5862-B85BD909D3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70" y="5672302"/>
            <a:ext cx="487363" cy="487363"/>
          </a:xfrm>
          <a:prstGeom prst="rect">
            <a:avLst/>
          </a:prstGeom>
        </p:spPr>
      </p:pic>
      <p:pic>
        <p:nvPicPr>
          <p:cNvPr id="35" name="CD3-TRACK 1">
            <a:hlinkClick r:id="" action="ppaction://media"/>
            <a:extLst>
              <a:ext uri="{FF2B5EF4-FFF2-40B4-BE49-F238E27FC236}">
                <a16:creationId xmlns:a16="http://schemas.microsoft.com/office/drawing/2014/main" id="{66208FCE-2430-36AB-392B-8C85ABC7E4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72" y="5678709"/>
            <a:ext cx="487363" cy="487363"/>
          </a:xfrm>
          <a:prstGeom prst="rect">
            <a:avLst/>
          </a:prstGeom>
        </p:spPr>
      </p:pic>
      <p:pic>
        <p:nvPicPr>
          <p:cNvPr id="36" name="CD3-TRACK 1">
            <a:hlinkClick r:id="" action="ppaction://media"/>
            <a:extLst>
              <a:ext uri="{FF2B5EF4-FFF2-40B4-BE49-F238E27FC236}">
                <a16:creationId xmlns:a16="http://schemas.microsoft.com/office/drawing/2014/main" id="{C6090874-BD76-B9C1-2156-9B14309DAE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696" y="5685116"/>
            <a:ext cx="487363" cy="487363"/>
          </a:xfrm>
          <a:prstGeom prst="rect">
            <a:avLst/>
          </a:prstGeom>
        </p:spPr>
      </p:pic>
      <p:pic>
        <p:nvPicPr>
          <p:cNvPr id="37" name="CD3-TRACK 1">
            <a:hlinkClick r:id="" action="ppaction://media"/>
            <a:extLst>
              <a:ext uri="{FF2B5EF4-FFF2-40B4-BE49-F238E27FC236}">
                <a16:creationId xmlns:a16="http://schemas.microsoft.com/office/drawing/2014/main" id="{997627CE-8DCF-59B7-6D26-1CF77F310B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851" y="5707495"/>
            <a:ext cx="487363" cy="48736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1A891FF-4A1C-9F30-CCE2-B69E4857B14F}"/>
              </a:ext>
            </a:extLst>
          </p:cNvPr>
          <p:cNvSpPr/>
          <p:nvPr/>
        </p:nvSpPr>
        <p:spPr>
          <a:xfrm>
            <a:off x="20190" y="5589233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8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1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8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1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3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2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3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AA34D-051F-43DE-A3C4-F7EC5544D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09" y="464420"/>
            <a:ext cx="6302607" cy="573244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DC8D3-7252-02D9-9B29-2D6C27A35D82}"/>
              </a:ext>
            </a:extLst>
          </p:cNvPr>
          <p:cNvSpPr/>
          <p:nvPr/>
        </p:nvSpPr>
        <p:spPr>
          <a:xfrm>
            <a:off x="519469" y="533768"/>
            <a:ext cx="2322053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Draw lines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1DA4AC-D05A-D4AB-5392-79D95001DAA9}"/>
              </a:ext>
            </a:extLst>
          </p:cNvPr>
          <p:cNvSpPr/>
          <p:nvPr/>
        </p:nvSpPr>
        <p:spPr>
          <a:xfrm>
            <a:off x="5279923" y="629265"/>
            <a:ext cx="2684206" cy="407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34729E-E939-D068-5CC0-3F3481B5387B}"/>
              </a:ext>
            </a:extLst>
          </p:cNvPr>
          <p:cNvCxnSpPr>
            <a:cxnSpLocks/>
          </p:cNvCxnSpPr>
          <p:nvPr/>
        </p:nvCxnSpPr>
        <p:spPr>
          <a:xfrm>
            <a:off x="5260258" y="2182761"/>
            <a:ext cx="27038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3D5151-1992-CBC8-E6B6-D439E0FA8907}"/>
              </a:ext>
            </a:extLst>
          </p:cNvPr>
          <p:cNvCxnSpPr>
            <a:cxnSpLocks/>
          </p:cNvCxnSpPr>
          <p:nvPr/>
        </p:nvCxnSpPr>
        <p:spPr>
          <a:xfrm flipV="1">
            <a:off x="5270090" y="1061884"/>
            <a:ext cx="2694039" cy="227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BB3AF7-3503-C53B-C8D7-EDE83F5E2289}"/>
              </a:ext>
            </a:extLst>
          </p:cNvPr>
          <p:cNvCxnSpPr>
            <a:cxnSpLocks/>
          </p:cNvCxnSpPr>
          <p:nvPr/>
        </p:nvCxnSpPr>
        <p:spPr>
          <a:xfrm flipV="1">
            <a:off x="5270090" y="3330642"/>
            <a:ext cx="2694039" cy="112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59633E-44D6-8215-E467-79C53F988302}"/>
              </a:ext>
            </a:extLst>
          </p:cNvPr>
          <p:cNvCxnSpPr>
            <a:cxnSpLocks/>
          </p:cNvCxnSpPr>
          <p:nvPr/>
        </p:nvCxnSpPr>
        <p:spPr>
          <a:xfrm>
            <a:off x="5270090" y="5601892"/>
            <a:ext cx="2694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79A57C-36E8-9B2F-8097-03C461B4599E}"/>
              </a:ext>
            </a:extLst>
          </p:cNvPr>
          <p:cNvCxnSpPr>
            <a:cxnSpLocks/>
          </p:cNvCxnSpPr>
          <p:nvPr/>
        </p:nvCxnSpPr>
        <p:spPr>
          <a:xfrm>
            <a:off x="5260258" y="1026105"/>
            <a:ext cx="2694039" cy="3409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 animBg="1"/>
      <p:bldP spid="52" grpId="0" animBg="1"/>
      <p:bldP spid="52" grpId="1" animBg="1"/>
      <p:bldP spid="53" grpId="0" animBg="1"/>
      <p:bldP spid="54" grpId="0" animBg="1"/>
      <p:bldP spid="55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val="22605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dress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val="14294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776" y="497631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val="16097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F5BAC3-8F70-2F85-7E6F-0F73E3D083B7}"/>
              </a:ext>
            </a:extLst>
          </p:cNvPr>
          <p:cNvCxnSpPr>
            <a:cxnSpLocks/>
          </p:cNvCxnSpPr>
          <p:nvPr/>
        </p:nvCxnSpPr>
        <p:spPr>
          <a:xfrm flipV="1">
            <a:off x="-147484" y="766916"/>
            <a:ext cx="12339484" cy="310844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077">
            <a:off x="279278" y="3464254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05" y="28486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2879">
            <a:off x="4938549" y="2299412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437" y="1615620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847" y="1252943"/>
            <a:ext cx="2403667" cy="200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6489205" y="488759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70C0"/>
                </a:solidFill>
                <a:latin typeface="Calibri"/>
              </a:rPr>
              <a:t>shorts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6" name="Graphic 35" descr="Sun">
            <a:extLst>
              <a:ext uri="{FF2B5EF4-FFF2-40B4-BE49-F238E27FC236}">
                <a16:creationId xmlns:a16="http://schemas.microsoft.com/office/drawing/2014/main" id="{0490BC4B-E338-F87D-5704-F1994E270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620" y="1292608"/>
            <a:ext cx="1935263" cy="1935263"/>
          </a:xfrm>
          <a:prstGeom prst="rect">
            <a:avLst/>
          </a:prstGeom>
        </p:spPr>
      </p:pic>
      <p:pic>
        <p:nvPicPr>
          <p:cNvPr id="38" name="Graphic 37" descr="Clothes hanger">
            <a:extLst>
              <a:ext uri="{FF2B5EF4-FFF2-40B4-BE49-F238E27FC236}">
                <a16:creationId xmlns:a16="http://schemas.microsoft.com/office/drawing/2014/main" id="{C2DF60F5-AB21-9019-952B-FD02A3D237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530" y="3131739"/>
            <a:ext cx="914400" cy="914400"/>
          </a:xfrm>
          <a:prstGeom prst="rect">
            <a:avLst/>
          </a:prstGeom>
        </p:spPr>
      </p:pic>
      <p:pic>
        <p:nvPicPr>
          <p:cNvPr id="42" name="Graphic 41" descr="Clothes hanger">
            <a:extLst>
              <a:ext uri="{FF2B5EF4-FFF2-40B4-BE49-F238E27FC236}">
                <a16:creationId xmlns:a16="http://schemas.microsoft.com/office/drawing/2014/main" id="{E9C1778B-FD96-E598-5E51-AA96F0E897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47428" y="2526779"/>
            <a:ext cx="914400" cy="914400"/>
          </a:xfrm>
          <a:prstGeom prst="rect">
            <a:avLst/>
          </a:prstGeom>
        </p:spPr>
      </p:pic>
      <p:pic>
        <p:nvPicPr>
          <p:cNvPr id="45" name="Graphic 44" descr="Clothes hanger">
            <a:extLst>
              <a:ext uri="{FF2B5EF4-FFF2-40B4-BE49-F238E27FC236}">
                <a16:creationId xmlns:a16="http://schemas.microsoft.com/office/drawing/2014/main" id="{5A418106-CDDC-79F2-BB4A-30DE9EA44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3790" y="1982010"/>
            <a:ext cx="957956" cy="957956"/>
          </a:xfrm>
          <a:prstGeom prst="rect">
            <a:avLst/>
          </a:prstGeom>
        </p:spPr>
      </p:pic>
      <p:pic>
        <p:nvPicPr>
          <p:cNvPr id="46" name="Graphic 45" descr="Clothes hanger">
            <a:extLst>
              <a:ext uri="{FF2B5EF4-FFF2-40B4-BE49-F238E27FC236}">
                <a16:creationId xmlns:a16="http://schemas.microsoft.com/office/drawing/2014/main" id="{94205E99-F5ED-4571-EC64-A973D0C907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0598" y="1399784"/>
            <a:ext cx="951802" cy="951802"/>
          </a:xfrm>
          <a:prstGeom prst="rect">
            <a:avLst/>
          </a:prstGeom>
        </p:spPr>
      </p:pic>
      <p:pic>
        <p:nvPicPr>
          <p:cNvPr id="47" name="Graphic 46" descr="Clothes hanger">
            <a:extLst>
              <a:ext uri="{FF2B5EF4-FFF2-40B4-BE49-F238E27FC236}">
                <a16:creationId xmlns:a16="http://schemas.microsoft.com/office/drawing/2014/main" id="{48EA9FC8-BFF6-747D-44B5-0601A655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2923" y="791036"/>
            <a:ext cx="1003144" cy="1003144"/>
          </a:xfrm>
          <a:prstGeom prst="rect">
            <a:avLst/>
          </a:prstGeom>
        </p:spPr>
      </p:pic>
      <p:sp>
        <p:nvSpPr>
          <p:cNvPr id="51" name="Cloud 50">
            <a:extLst>
              <a:ext uri="{FF2B5EF4-FFF2-40B4-BE49-F238E27FC236}">
                <a16:creationId xmlns:a16="http://schemas.microsoft.com/office/drawing/2014/main" id="{C9B18E82-23D1-29E8-85A6-FDFF79A70267}"/>
              </a:ext>
            </a:extLst>
          </p:cNvPr>
          <p:cNvSpPr/>
          <p:nvPr/>
        </p:nvSpPr>
        <p:spPr>
          <a:xfrm>
            <a:off x="322601" y="3816743"/>
            <a:ext cx="2301005" cy="15829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A3967879-E636-C45D-71F2-0CE6BFA6C6C7}"/>
              </a:ext>
            </a:extLst>
          </p:cNvPr>
          <p:cNvSpPr/>
          <p:nvPr/>
        </p:nvSpPr>
        <p:spPr>
          <a:xfrm>
            <a:off x="2684735" y="3254643"/>
            <a:ext cx="2301005" cy="158299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494A7EF3-5D69-0019-465A-F5211AC22DB0}"/>
              </a:ext>
            </a:extLst>
          </p:cNvPr>
          <p:cNvSpPr/>
          <p:nvPr/>
        </p:nvSpPr>
        <p:spPr>
          <a:xfrm>
            <a:off x="4931694" y="2640689"/>
            <a:ext cx="2301005" cy="158299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295216D7-7A28-8AB5-7ADC-3FCF35FE9C3B}"/>
              </a:ext>
            </a:extLst>
          </p:cNvPr>
          <p:cNvSpPr/>
          <p:nvPr/>
        </p:nvSpPr>
        <p:spPr>
          <a:xfrm>
            <a:off x="7138488" y="1982010"/>
            <a:ext cx="2301005" cy="158299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CD126EEE-0126-F4DD-9C75-99114E39F52A}"/>
              </a:ext>
            </a:extLst>
          </p:cNvPr>
          <p:cNvSpPr/>
          <p:nvPr/>
        </p:nvSpPr>
        <p:spPr>
          <a:xfrm>
            <a:off x="9458375" y="1524082"/>
            <a:ext cx="2517315" cy="1730561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3919EB9-6795-8C98-7EAE-92C5A22401A8}"/>
              </a:ext>
            </a:extLst>
          </p:cNvPr>
          <p:cNvSpPr/>
          <p:nvPr/>
        </p:nvSpPr>
        <p:spPr>
          <a:xfrm>
            <a:off x="2633405" y="533768"/>
            <a:ext cx="7325807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the word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and say the right number</a:t>
            </a:r>
          </a:p>
        </p:txBody>
      </p:sp>
    </p:spTree>
    <p:extLst>
      <p:ext uri="{BB962C8B-B14F-4D97-AF65-F5344CB8AC3E}">
        <p14:creationId xmlns:p14="http://schemas.microsoft.com/office/powerpoint/2010/main" val="35427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ress">
            <a:extLst>
              <a:ext uri="{FF2B5EF4-FFF2-40B4-BE49-F238E27FC236}">
                <a16:creationId xmlns:a16="http://schemas.microsoft.com/office/drawing/2014/main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9449" y="3805667"/>
            <a:ext cx="1600580" cy="2050847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id="{774DB4CE-BC09-4B86-F401-10CD1C796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361" y="4047498"/>
            <a:ext cx="1657668" cy="2085975"/>
          </a:xfrm>
          <a:prstGeom prst="rect">
            <a:avLst/>
          </a:prstGeom>
        </p:spPr>
      </p:pic>
      <p:pic>
        <p:nvPicPr>
          <p:cNvPr id="26" name="shorts">
            <a:extLst>
              <a:ext uri="{FF2B5EF4-FFF2-40B4-BE49-F238E27FC236}">
                <a16:creationId xmlns:a16="http://schemas.microsoft.com/office/drawing/2014/main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3779" y="3341913"/>
            <a:ext cx="1573162" cy="1931045"/>
          </a:xfrm>
          <a:prstGeom prst="rect">
            <a:avLst/>
          </a:prstGeom>
        </p:spPr>
      </p:pic>
      <p:pic>
        <p:nvPicPr>
          <p:cNvPr id="27" name="socks">
            <a:extLst>
              <a:ext uri="{FF2B5EF4-FFF2-40B4-BE49-F238E27FC236}">
                <a16:creationId xmlns:a16="http://schemas.microsoft.com/office/drawing/2014/main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033" y="3880350"/>
            <a:ext cx="1573162" cy="2162175"/>
          </a:xfrm>
          <a:prstGeom prst="rect">
            <a:avLst/>
          </a:prstGeom>
        </p:spPr>
      </p:pic>
      <p:pic>
        <p:nvPicPr>
          <p:cNvPr id="28" name="pants">
            <a:extLst>
              <a:ext uri="{FF2B5EF4-FFF2-40B4-BE49-F238E27FC236}">
                <a16:creationId xmlns:a16="http://schemas.microsoft.com/office/drawing/2014/main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187" y="4047498"/>
            <a:ext cx="1251712" cy="2291418"/>
          </a:xfrm>
          <a:prstGeom prst="rect">
            <a:avLst/>
          </a:prstGeom>
        </p:spPr>
      </p:pic>
      <p:sp>
        <p:nvSpPr>
          <p:cNvPr id="29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Put the pictures in the right group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72331 -0.27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3461 -0.3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73868 -0.0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34166 -0.2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41914 0.0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/>
              <a:t>Structures</a:t>
            </a:r>
            <a:endParaRPr lang="en-US" sz="3600" i="1"/>
          </a:p>
          <a:p>
            <a:pPr algn="ctr"/>
            <a:r>
              <a:rPr lang="en-US" sz="3600" i="1"/>
              <a:t>What do you want?</a:t>
            </a:r>
          </a:p>
          <a:p>
            <a:pPr algn="ctr"/>
            <a:r>
              <a:rPr lang="en-US" sz="3600" i="1"/>
              <a:t>I want a dress.</a:t>
            </a:r>
          </a:p>
          <a:p>
            <a:pPr algn="ctr"/>
            <a:r>
              <a:rPr lang="en-US" sz="3600" i="1"/>
              <a:t>What do you want?</a:t>
            </a:r>
          </a:p>
          <a:p>
            <a:pPr algn="ctr"/>
            <a:r>
              <a:rPr lang="en-US" sz="3600" i="1"/>
              <a:t>I want some socks.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B65CA-BD3B-D9F6-84DC-95B2F042E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3" y="496753"/>
            <a:ext cx="5791200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6066A-8D2B-61E4-FD25-CCC8871B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63" y="1299854"/>
            <a:ext cx="561022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763F1-AA75-1FCA-CEC9-25EA441D0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485" y="2257887"/>
            <a:ext cx="6362700" cy="201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871B4B-8A75-BDF3-0FCC-AB3B74A9D6C1}"/>
              </a:ext>
            </a:extLst>
          </p:cNvPr>
          <p:cNvSpPr/>
          <p:nvPr/>
        </p:nvSpPr>
        <p:spPr>
          <a:xfrm>
            <a:off x="1571440" y="2231923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2122047" y="1543664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B523E-7E68-FB98-CD4B-816FEBB31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387" y="4061873"/>
            <a:ext cx="6362700" cy="201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1466A8-6530-5588-4553-489D587586F4}"/>
              </a:ext>
            </a:extLst>
          </p:cNvPr>
          <p:cNvSpPr/>
          <p:nvPr/>
        </p:nvSpPr>
        <p:spPr>
          <a:xfrm>
            <a:off x="6330253" y="342692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37595-372F-351D-1943-BF8970E0F3EF}"/>
              </a:ext>
            </a:extLst>
          </p:cNvPr>
          <p:cNvSpPr/>
          <p:nvPr/>
        </p:nvSpPr>
        <p:spPr>
          <a:xfrm>
            <a:off x="4751254" y="2377255"/>
            <a:ext cx="2001786" cy="97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38372-1E34-4A94-6934-8D9EA99A12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698" y="2365887"/>
            <a:ext cx="859846" cy="1235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27957B-824D-48AD-B9C1-B052F3EF1C28}"/>
              </a:ext>
            </a:extLst>
          </p:cNvPr>
          <p:cNvSpPr/>
          <p:nvPr/>
        </p:nvSpPr>
        <p:spPr>
          <a:xfrm>
            <a:off x="6775619" y="4369290"/>
            <a:ext cx="3795252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7121060" y="2756872"/>
            <a:ext cx="2571214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622522" y="5409431"/>
            <a:ext cx="32797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F1F64A-35BE-F980-067E-E1A0B0D9A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7789"/>
            <a:ext cx="5610225" cy="18002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6994DBF-AD75-76F7-42A9-8615F52ED84D}"/>
              </a:ext>
            </a:extLst>
          </p:cNvPr>
          <p:cNvSpPr/>
          <p:nvPr/>
        </p:nvSpPr>
        <p:spPr>
          <a:xfrm>
            <a:off x="1300777" y="401985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1851384" y="3331599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B3A454F9-A2FB-8D67-4C64-7306DCA8DF0E}"/>
              </a:ext>
            </a:extLst>
          </p:cNvPr>
          <p:cNvSpPr txBox="1"/>
          <p:nvPr/>
        </p:nvSpPr>
        <p:spPr>
          <a:xfrm>
            <a:off x="1426932" y="1958052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1936C08A-1E00-674E-D1BA-DA9ED78C3B13}"/>
              </a:ext>
            </a:extLst>
          </p:cNvPr>
          <p:cNvSpPr txBox="1"/>
          <p:nvPr/>
        </p:nvSpPr>
        <p:spPr>
          <a:xfrm>
            <a:off x="9642828" y="2983474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117B0FF1-DDE4-FC79-C2AC-EF8A86622F94}"/>
              </a:ext>
            </a:extLst>
          </p:cNvPr>
          <p:cNvSpPr txBox="1"/>
          <p:nvPr/>
        </p:nvSpPr>
        <p:spPr>
          <a:xfrm>
            <a:off x="1209462" y="3971769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24" name="4">
            <a:extLst>
              <a:ext uri="{FF2B5EF4-FFF2-40B4-BE49-F238E27FC236}">
                <a16:creationId xmlns:a16="http://schemas.microsoft.com/office/drawing/2014/main" id="{DE21A2F5-C5B0-05A2-1A64-2FE28BFEC2D2}"/>
              </a:ext>
            </a:extLst>
          </p:cNvPr>
          <p:cNvSpPr txBox="1"/>
          <p:nvPr/>
        </p:nvSpPr>
        <p:spPr>
          <a:xfrm>
            <a:off x="10147132" y="544622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pic>
        <p:nvPicPr>
          <p:cNvPr id="25" name="CD3-TRACK 2">
            <a:hlinkClick r:id="" action="ppaction://media"/>
            <a:extLst>
              <a:ext uri="{FF2B5EF4-FFF2-40B4-BE49-F238E27FC236}">
                <a16:creationId xmlns:a16="http://schemas.microsoft.com/office/drawing/2014/main" id="{E7C2B656-5AA7-577F-BD1F-8C2394C526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05" end="11478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8969" y="455372"/>
            <a:ext cx="487363" cy="487363"/>
          </a:xfrm>
          <a:prstGeom prst="rect">
            <a:avLst/>
          </a:prstGeom>
        </p:spPr>
      </p:pic>
      <p:pic>
        <p:nvPicPr>
          <p:cNvPr id="26" name="CD3-TRACK 2">
            <a:hlinkClick r:id="" action="ppaction://media"/>
            <a:extLst>
              <a:ext uri="{FF2B5EF4-FFF2-40B4-BE49-F238E27FC236}">
                <a16:creationId xmlns:a16="http://schemas.microsoft.com/office/drawing/2014/main" id="{F8168840-17D3-B89A-0A30-E525B0D89E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71" end="8712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27725" y="455372"/>
            <a:ext cx="487363" cy="487363"/>
          </a:xfrm>
          <a:prstGeom prst="rect">
            <a:avLst/>
          </a:prstGeom>
        </p:spPr>
      </p:pic>
      <p:pic>
        <p:nvPicPr>
          <p:cNvPr id="27" name="CD3-TRACK 2">
            <a:hlinkClick r:id="" action="ppaction://media"/>
            <a:extLst>
              <a:ext uri="{FF2B5EF4-FFF2-40B4-BE49-F238E27FC236}">
                <a16:creationId xmlns:a16="http://schemas.microsoft.com/office/drawing/2014/main" id="{52173324-E994-2BC0-E224-6496470C52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05" end="11478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8968" y="496753"/>
            <a:ext cx="487363" cy="487363"/>
          </a:xfrm>
          <a:prstGeom prst="rect">
            <a:avLst/>
          </a:prstGeom>
        </p:spPr>
      </p:pic>
      <p:pic>
        <p:nvPicPr>
          <p:cNvPr id="28" name="CD3-TRACK 2">
            <a:hlinkClick r:id="" action="ppaction://media"/>
            <a:extLst>
              <a:ext uri="{FF2B5EF4-FFF2-40B4-BE49-F238E27FC236}">
                <a16:creationId xmlns:a16="http://schemas.microsoft.com/office/drawing/2014/main" id="{EB1A0CAB-FD17-C1E3-F375-BC13D6A598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47" end="2496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6481" y="458059"/>
            <a:ext cx="487363" cy="487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AB4E4D-2744-3AFC-9CF6-43417F150FC9}"/>
              </a:ext>
            </a:extLst>
          </p:cNvPr>
          <p:cNvSpPr/>
          <p:nvPr/>
        </p:nvSpPr>
        <p:spPr>
          <a:xfrm>
            <a:off x="10938713" y="418688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ess">
            <a:extLst>
              <a:ext uri="{FF2B5EF4-FFF2-40B4-BE49-F238E27FC236}">
                <a16:creationId xmlns:a16="http://schemas.microsoft.com/office/drawing/2014/main" id="{740649D7-7D2B-0ADC-E87E-B7C80A121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08" y="1269000"/>
            <a:ext cx="1707149" cy="1440000"/>
          </a:xfrm>
          <a:prstGeom prst="rect">
            <a:avLst/>
          </a:prstGeom>
        </p:spPr>
      </p:pic>
      <p:pic>
        <p:nvPicPr>
          <p:cNvPr id="3" name="shirt">
            <a:extLst>
              <a:ext uri="{FF2B5EF4-FFF2-40B4-BE49-F238E27FC236}">
                <a16:creationId xmlns:a16="http://schemas.microsoft.com/office/drawing/2014/main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92" y="1269000"/>
            <a:ext cx="2613699" cy="216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126" y="1269000"/>
            <a:ext cx="3448073" cy="288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834" y="1269000"/>
            <a:ext cx="2445463" cy="216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931" y="1269000"/>
            <a:ext cx="1733213" cy="144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6169" y="1269000"/>
            <a:ext cx="1707149" cy="1440000"/>
          </a:xfrm>
          <a:prstGeom prst="rect">
            <a:avLst/>
          </a:prstGeom>
        </p:spPr>
      </p:pic>
      <p:pic>
        <p:nvPicPr>
          <p:cNvPr id="8" name="pants">
            <a:extLst>
              <a:ext uri="{FF2B5EF4-FFF2-40B4-BE49-F238E27FC236}">
                <a16:creationId xmlns:a16="http://schemas.microsoft.com/office/drawing/2014/main" id="{5910579A-6100-5A54-88D0-7541909196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230" y="1269000"/>
            <a:ext cx="1733213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3E4A1-80F4-832F-51CE-163B02B1E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77" y="4417887"/>
            <a:ext cx="5610225" cy="18002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F1EAD0-B059-36A1-E840-C043E1FEBE4B}"/>
              </a:ext>
            </a:extLst>
          </p:cNvPr>
          <p:cNvSpPr/>
          <p:nvPr/>
        </p:nvSpPr>
        <p:spPr>
          <a:xfrm>
            <a:off x="1408154" y="5317999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A7201C-E9B5-476C-6699-ED85BCFA5D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886" y="4417887"/>
            <a:ext cx="4830416" cy="2019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488463-F287-244C-4E30-C418CE1A7677}"/>
              </a:ext>
            </a:extLst>
          </p:cNvPr>
          <p:cNvSpPr/>
          <p:nvPr/>
        </p:nvSpPr>
        <p:spPr>
          <a:xfrm>
            <a:off x="6588370" y="558692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1A9453-B353-11AF-E8AD-7F36A5208BCD}"/>
              </a:ext>
            </a:extLst>
          </p:cNvPr>
          <p:cNvSpPr/>
          <p:nvPr/>
        </p:nvSpPr>
        <p:spPr>
          <a:xfrm>
            <a:off x="8599714" y="4891794"/>
            <a:ext cx="1394220" cy="47041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5F37CC-C5FC-6E7D-F8D0-D1F1F03A30AE}"/>
              </a:ext>
            </a:extLst>
          </p:cNvPr>
          <p:cNvSpPr txBox="1"/>
          <p:nvPr/>
        </p:nvSpPr>
        <p:spPr>
          <a:xfrm>
            <a:off x="8524325" y="4667073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some shorts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11102C-3BFA-2221-BFDC-243B17CCFC12}"/>
              </a:ext>
            </a:extLst>
          </p:cNvPr>
          <p:cNvSpPr/>
          <p:nvPr/>
        </p:nvSpPr>
        <p:spPr>
          <a:xfrm>
            <a:off x="4581331" y="1175657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ess">
            <a:extLst>
              <a:ext uri="{FF2B5EF4-FFF2-40B4-BE49-F238E27FC236}">
                <a16:creationId xmlns:a16="http://schemas.microsoft.com/office/drawing/2014/main" id="{740649D7-7D2B-0ADC-E87E-B7C80A121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2247" y="1233488"/>
            <a:ext cx="1707149" cy="1440000"/>
          </a:xfrm>
          <a:prstGeom prst="rect">
            <a:avLst/>
          </a:prstGeom>
        </p:spPr>
      </p:pic>
      <p:pic>
        <p:nvPicPr>
          <p:cNvPr id="3" name="shirt">
            <a:extLst>
              <a:ext uri="{FF2B5EF4-FFF2-40B4-BE49-F238E27FC236}">
                <a16:creationId xmlns:a16="http://schemas.microsoft.com/office/drawing/2014/main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37" y="1233488"/>
            <a:ext cx="1742466" cy="144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58" y="1233488"/>
            <a:ext cx="2586055" cy="216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68" y="1233488"/>
            <a:ext cx="3260617" cy="288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240" y="1233488"/>
            <a:ext cx="2599820" cy="216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914" y="1233488"/>
            <a:ext cx="1707149" cy="144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8475" y="1233488"/>
            <a:ext cx="1742466" cy="144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4C6985-11F5-A74B-A908-FA3975F60401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3BF42A-5A7F-3B9D-83AF-C3A2AFC39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E65716-169B-BD47-A1C2-ACC9A74A1A2A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3D60ED-A70F-F97B-AFB5-D5C1EC393CD1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EC7F23-CEE1-92C1-64AC-54D883CC5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4B3B2D-5BBC-96B2-D82F-EB185341EF70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8060791-465C-D3F6-61C9-39CF99DDD597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A933FE-398E-76FC-E758-7A35C4B9D7B9}"/>
              </a:ext>
            </a:extLst>
          </p:cNvPr>
          <p:cNvSpPr txBox="1"/>
          <p:nvPr/>
        </p:nvSpPr>
        <p:spPr>
          <a:xfrm>
            <a:off x="8599714" y="4663131"/>
            <a:ext cx="235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some socks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3F88A2-9B7B-C49E-F76C-3C7F36368C93}"/>
              </a:ext>
            </a:extLst>
          </p:cNvPr>
          <p:cNvSpPr/>
          <p:nvPr/>
        </p:nvSpPr>
        <p:spPr>
          <a:xfrm>
            <a:off x="4422532" y="1147288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irt">
            <a:extLst>
              <a:ext uri="{FF2B5EF4-FFF2-40B4-BE49-F238E27FC236}">
                <a16:creationId xmlns:a16="http://schemas.microsoft.com/office/drawing/2014/main" id="{B3BF8779-259A-CE1F-EC56-0316959912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9027" y="1233488"/>
            <a:ext cx="1742466" cy="1440000"/>
          </a:xfrm>
          <a:prstGeom prst="rect">
            <a:avLst/>
          </a:prstGeom>
        </p:spPr>
      </p:pic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3" y="1233488"/>
            <a:ext cx="1724037" cy="144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04" y="1233488"/>
            <a:ext cx="2445463" cy="216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977" y="1233488"/>
            <a:ext cx="3466427" cy="288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22" y="1233488"/>
            <a:ext cx="2560724" cy="216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911" y="1233488"/>
            <a:ext cx="1742466" cy="144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063" y="1309688"/>
            <a:ext cx="1724037" cy="144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95617-C90E-802C-EF9D-922BFCB1A544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3D93D1-3102-8B24-0328-44E6C09EA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E22A6B-485A-7842-B3DF-657EE5C388F8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425EBD-ADCA-49D2-8E61-C4043D408151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12A7EE5-8664-BBC8-568C-6E8A039E6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3D1275-B067-E1C1-0A39-A06CB209B94B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6BEB3F4-BA6E-971D-4BF1-83474A918D08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0E94DF-88BC-392C-D377-F7ED4D0B0A2E}"/>
              </a:ext>
            </a:extLst>
          </p:cNvPr>
          <p:cNvSpPr txBox="1"/>
          <p:nvPr/>
        </p:nvSpPr>
        <p:spPr>
          <a:xfrm>
            <a:off x="8599714" y="4667073"/>
            <a:ext cx="239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some pants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224D93-734B-70D6-CD86-D503DF1719B2}"/>
              </a:ext>
            </a:extLst>
          </p:cNvPr>
          <p:cNvSpPr/>
          <p:nvPr/>
        </p:nvSpPr>
        <p:spPr>
          <a:xfrm>
            <a:off x="4414066" y="1171576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4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orts">
            <a:extLst>
              <a:ext uri="{FF2B5EF4-FFF2-40B4-BE49-F238E27FC236}">
                <a16:creationId xmlns:a16="http://schemas.microsoft.com/office/drawing/2014/main" id="{6E8FC4B8-F3E6-A376-90D4-69C9F768A8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8711" y="1233488"/>
            <a:ext cx="1724037" cy="1440000"/>
          </a:xfrm>
          <a:prstGeom prst="rect">
            <a:avLst/>
          </a:prstGeom>
        </p:spPr>
      </p:pic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" y="1233488"/>
            <a:ext cx="1630309" cy="144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3" y="1233488"/>
            <a:ext cx="2599820" cy="216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272" y="1233488"/>
            <a:ext cx="3414299" cy="288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510" y="1233488"/>
            <a:ext cx="2613699" cy="216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149" y="1233488"/>
            <a:ext cx="1724037" cy="1440000"/>
          </a:xfrm>
          <a:prstGeom prst="rect">
            <a:avLst/>
          </a:prstGeom>
        </p:spPr>
      </p:pic>
      <p:pic>
        <p:nvPicPr>
          <p:cNvPr id="11" name="socks">
            <a:extLst>
              <a:ext uri="{FF2B5EF4-FFF2-40B4-BE49-F238E27FC236}">
                <a16:creationId xmlns:a16="http://schemas.microsoft.com/office/drawing/2014/main" id="{92C8FDEB-48A3-CB0E-42BD-0386EF1490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063" y="1233488"/>
            <a:ext cx="1630309" cy="144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A5B68A-DFB0-EADA-8852-95B3AC37A4E9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A7E5E8-7966-BCCD-7501-3A461B22B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6EC879-EBF5-4D60-0F1D-CAB374F68B70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85E1DB-9DF5-A13E-53B7-4F80E71040C3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2FD7E1-CCF8-6914-238E-F9B15B770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DA1025-8526-9BC7-C847-9358548CF8FF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1F5415D-9B3E-9116-E59F-EC65D3AB0B0A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E8FF3D-BC82-03F1-C7A9-AE5DEECDFD0C}"/>
              </a:ext>
            </a:extLst>
          </p:cNvPr>
          <p:cNvSpPr txBox="1"/>
          <p:nvPr/>
        </p:nvSpPr>
        <p:spPr>
          <a:xfrm>
            <a:off x="8534628" y="4671668"/>
            <a:ext cx="1524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a dress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EAACAE-DFBA-29F8-6522-0037D38C0EC8}"/>
              </a:ext>
            </a:extLst>
          </p:cNvPr>
          <p:cNvSpPr/>
          <p:nvPr/>
        </p:nvSpPr>
        <p:spPr>
          <a:xfrm>
            <a:off x="4193333" y="1250250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able to talk about what clothes they want.</a:t>
            </a:r>
          </a:p>
          <a:p>
            <a:endParaRPr lang="en-US" sz="54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b="0" i="0">
                <a:solidFill>
                  <a:srgbClr val="0070C0"/>
                </a:solidFill>
                <a:effectLst/>
              </a:rPr>
              <a:t>dress, shirt, shorts, socks, pants</a:t>
            </a:r>
            <a:r>
              <a:rPr lang="en-US" sz="3600"/>
              <a:t> </a:t>
            </a:r>
            <a:r>
              <a:rPr lang="en-US" sz="3600" i="1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What do you want? I want a dress/I want some socks.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cks">
            <a:extLst>
              <a:ext uri="{FF2B5EF4-FFF2-40B4-BE49-F238E27FC236}">
                <a16:creationId xmlns:a16="http://schemas.microsoft.com/office/drawing/2014/main" id="{7D912557-7876-609C-66B9-7DD8EE0340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6044" y="1233488"/>
            <a:ext cx="1630309" cy="1440000"/>
          </a:xfrm>
          <a:prstGeom prst="rect">
            <a:avLst/>
          </a:prstGeom>
        </p:spPr>
      </p:pic>
      <p:pic>
        <p:nvPicPr>
          <p:cNvPr id="6" name="pants">
            <a:extLst>
              <a:ext uri="{FF2B5EF4-FFF2-40B4-BE49-F238E27FC236}">
                <a16:creationId xmlns:a16="http://schemas.microsoft.com/office/drawing/2014/main" id="{B1A3391E-B321-D8C5-A749-77DD9C898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" y="1233488"/>
            <a:ext cx="1733213" cy="1440000"/>
          </a:xfrm>
          <a:prstGeom prst="rect">
            <a:avLst/>
          </a:prstGeom>
        </p:spPr>
      </p:pic>
      <p:pic>
        <p:nvPicPr>
          <p:cNvPr id="7" name="dress">
            <a:extLst>
              <a:ext uri="{FF2B5EF4-FFF2-40B4-BE49-F238E27FC236}">
                <a16:creationId xmlns:a16="http://schemas.microsoft.com/office/drawing/2014/main" id="{7C97A867-C4C4-9D32-F024-E2DBE505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04" y="1233488"/>
            <a:ext cx="2560724" cy="2160000"/>
          </a:xfrm>
          <a:prstGeom prst="rect">
            <a:avLst/>
          </a:prstGeom>
        </p:spPr>
      </p:pic>
      <p:pic>
        <p:nvPicPr>
          <p:cNvPr id="9" name="shirt">
            <a:extLst>
              <a:ext uri="{FF2B5EF4-FFF2-40B4-BE49-F238E27FC236}">
                <a16:creationId xmlns:a16="http://schemas.microsoft.com/office/drawing/2014/main" id="{A4A602A8-21EC-6A5E-BA46-056E32DF1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454" y="1233488"/>
            <a:ext cx="3484932" cy="2880000"/>
          </a:xfrm>
          <a:prstGeom prst="rect">
            <a:avLst/>
          </a:prstGeom>
        </p:spPr>
      </p:pic>
      <p:pic>
        <p:nvPicPr>
          <p:cNvPr id="10" name="shorts">
            <a:extLst>
              <a:ext uri="{FF2B5EF4-FFF2-40B4-BE49-F238E27FC236}">
                <a16:creationId xmlns:a16="http://schemas.microsoft.com/office/drawing/2014/main" id="{2D71EFE1-1B36-7647-2DD8-231BC6756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86" y="1233488"/>
            <a:ext cx="2586056" cy="2160000"/>
          </a:xfrm>
          <a:prstGeom prst="rect">
            <a:avLst/>
          </a:prstGeom>
        </p:spPr>
      </p:pic>
      <p:pic>
        <p:nvPicPr>
          <p:cNvPr id="11" name="socks">
            <a:extLst>
              <a:ext uri="{FF2B5EF4-FFF2-40B4-BE49-F238E27FC236}">
                <a16:creationId xmlns:a16="http://schemas.microsoft.com/office/drawing/2014/main" id="{92C8FDEB-48A3-CB0E-42BD-0386EF149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54" y="1233488"/>
            <a:ext cx="1630309" cy="1440000"/>
          </a:xfrm>
          <a:prstGeom prst="rect">
            <a:avLst/>
          </a:prstGeom>
        </p:spPr>
      </p:pic>
      <p:pic>
        <p:nvPicPr>
          <p:cNvPr id="12" name="pants">
            <a:extLst>
              <a:ext uri="{FF2B5EF4-FFF2-40B4-BE49-F238E27FC236}">
                <a16:creationId xmlns:a16="http://schemas.microsoft.com/office/drawing/2014/main" id="{E58FDBC7-3DB7-6F0F-666E-E949A92067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6063" y="1342345"/>
            <a:ext cx="1733213" cy="144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B42140C-27C3-FA4D-7CA9-3D8446E30DB2}"/>
              </a:ext>
            </a:extLst>
          </p:cNvPr>
          <p:cNvGrpSpPr/>
          <p:nvPr/>
        </p:nvGrpSpPr>
        <p:grpSpPr>
          <a:xfrm>
            <a:off x="107377" y="4417887"/>
            <a:ext cx="5610225" cy="1800225"/>
            <a:chOff x="107377" y="4417887"/>
            <a:chExt cx="5610225" cy="1800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A39487-40E8-2EA1-11CA-C25340CDE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377" y="4417887"/>
              <a:ext cx="5610225" cy="18002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B5C11E-9D75-83BE-748B-938A15426361}"/>
                </a:ext>
              </a:extLst>
            </p:cNvPr>
            <p:cNvSpPr/>
            <p:nvPr/>
          </p:nvSpPr>
          <p:spPr>
            <a:xfrm>
              <a:off x="1408154" y="5317999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1876ED-3240-20E4-D7D2-80243D4C5E89}"/>
              </a:ext>
            </a:extLst>
          </p:cNvPr>
          <p:cNvGrpSpPr/>
          <p:nvPr/>
        </p:nvGrpSpPr>
        <p:grpSpPr>
          <a:xfrm>
            <a:off x="6588370" y="4417887"/>
            <a:ext cx="5491932" cy="2019300"/>
            <a:chOff x="6588370" y="4417887"/>
            <a:chExt cx="5491932" cy="20193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871751-BB93-B87A-5FBD-CF2D889B9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9886" y="4417887"/>
              <a:ext cx="4830416" cy="20193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6AC615-3A87-46F5-4DDA-2C10C1DAFCA7}"/>
                </a:ext>
              </a:extLst>
            </p:cNvPr>
            <p:cNvSpPr/>
            <p:nvPr/>
          </p:nvSpPr>
          <p:spPr>
            <a:xfrm>
              <a:off x="6588370" y="5586928"/>
              <a:ext cx="4232788" cy="751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FF3F91B-9366-EF3E-F9FE-BD329CF579C1}"/>
                </a:ext>
              </a:extLst>
            </p:cNvPr>
            <p:cNvSpPr/>
            <p:nvPr/>
          </p:nvSpPr>
          <p:spPr>
            <a:xfrm>
              <a:off x="8599714" y="4891794"/>
              <a:ext cx="1394220" cy="47041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__________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E934BC-C5C5-53CE-E95C-57A8CF76527C}"/>
              </a:ext>
            </a:extLst>
          </p:cNvPr>
          <p:cNvSpPr txBox="1"/>
          <p:nvPr/>
        </p:nvSpPr>
        <p:spPr>
          <a:xfrm>
            <a:off x="8658836" y="4667073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Calibri"/>
              </a:rPr>
              <a:t>a shirt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39408B-8A38-F385-9509-C90DFBF830A4}"/>
              </a:ext>
            </a:extLst>
          </p:cNvPr>
          <p:cNvSpPr/>
          <p:nvPr/>
        </p:nvSpPr>
        <p:spPr>
          <a:xfrm>
            <a:off x="4308831" y="1169199"/>
            <a:ext cx="3363868" cy="33310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5C1666-1552-E175-2D1A-9DC864C3FE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2" y="1770159"/>
            <a:ext cx="12082035" cy="3317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AA2E5-E270-DF23-E3FA-1A81EBEB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3" y="490274"/>
            <a:ext cx="55816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D5ED4-3CEB-09A7-469A-82476AC4DE30}"/>
              </a:ext>
            </a:extLst>
          </p:cNvPr>
          <p:cNvSpPr txBox="1"/>
          <p:nvPr/>
        </p:nvSpPr>
        <p:spPr>
          <a:xfrm>
            <a:off x="9338739" y="2383001"/>
            <a:ext cx="234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 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3FB8B-0013-4258-9CAF-4C4C02A9A3FB}"/>
              </a:ext>
            </a:extLst>
          </p:cNvPr>
          <p:cNvSpPr txBox="1"/>
          <p:nvPr/>
        </p:nvSpPr>
        <p:spPr>
          <a:xfrm>
            <a:off x="3870482" y="3644130"/>
            <a:ext cx="191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3BBD8-1AAC-79AD-8A72-B5E0A1CCD68F}"/>
              </a:ext>
            </a:extLst>
          </p:cNvPr>
          <p:cNvSpPr txBox="1"/>
          <p:nvPr/>
        </p:nvSpPr>
        <p:spPr>
          <a:xfrm>
            <a:off x="9554823" y="3598412"/>
            <a:ext cx="191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26D51-940E-AB9B-6B00-4621387DC1D7}"/>
              </a:ext>
            </a:extLst>
          </p:cNvPr>
          <p:cNvSpPr txBox="1"/>
          <p:nvPr/>
        </p:nvSpPr>
        <p:spPr>
          <a:xfrm>
            <a:off x="3645515" y="4082309"/>
            <a:ext cx="231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 socks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C553B-4D19-D95A-A19F-3CC07A9EC8CA}"/>
              </a:ext>
            </a:extLst>
          </p:cNvPr>
          <p:cNvSpPr txBox="1"/>
          <p:nvPr/>
        </p:nvSpPr>
        <p:spPr>
          <a:xfrm>
            <a:off x="8381623" y="4049650"/>
            <a:ext cx="373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 want some shorts</a:t>
            </a:r>
          </a:p>
        </p:txBody>
      </p:sp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8A22-282A-C3C1-3C6F-75B31BB9541B}"/>
              </a:ext>
            </a:extLst>
          </p:cNvPr>
          <p:cNvSpPr txBox="1"/>
          <p:nvPr/>
        </p:nvSpPr>
        <p:spPr>
          <a:xfrm>
            <a:off x="372269" y="1103312"/>
            <a:ext cx="11447462" cy="715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Draw clothes you want. Ask and answer with 3 friends.</a:t>
            </a:r>
          </a:p>
        </p:txBody>
      </p:sp>
      <p:pic>
        <p:nvPicPr>
          <p:cNvPr id="14" name="Graphic 13" descr="Dress">
            <a:extLst>
              <a:ext uri="{FF2B5EF4-FFF2-40B4-BE49-F238E27FC236}">
                <a16:creationId xmlns:a16="http://schemas.microsoft.com/office/drawing/2014/main" id="{F9C77FF5-28AC-335B-2343-24787DD59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8058" y="2699657"/>
            <a:ext cx="2595600" cy="2595600"/>
          </a:xfrm>
          <a:prstGeom prst="rect">
            <a:avLst/>
          </a:prstGeom>
        </p:spPr>
      </p:pic>
      <p:pic>
        <p:nvPicPr>
          <p:cNvPr id="16" name="Graphic 15" descr="Sock">
            <a:extLst>
              <a:ext uri="{FF2B5EF4-FFF2-40B4-BE49-F238E27FC236}">
                <a16:creationId xmlns:a16="http://schemas.microsoft.com/office/drawing/2014/main" id="{ED20DAC2-EF5A-8129-5F99-49FB0FA10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6402" y="2444000"/>
            <a:ext cx="2595600" cy="2595600"/>
          </a:xfrm>
          <a:prstGeom prst="rect">
            <a:avLst/>
          </a:prstGeom>
        </p:spPr>
      </p:pic>
      <p:pic>
        <p:nvPicPr>
          <p:cNvPr id="18" name="Graphic 17" descr="Pants">
            <a:extLst>
              <a:ext uri="{FF2B5EF4-FFF2-40B4-BE49-F238E27FC236}">
                <a16:creationId xmlns:a16="http://schemas.microsoft.com/office/drawing/2014/main" id="{03B061DB-FC90-0BAB-8F40-C8FD408FD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2515" y="2699657"/>
            <a:ext cx="2595600" cy="2595600"/>
          </a:xfrm>
          <a:prstGeom prst="rect">
            <a:avLst/>
          </a:prstGeom>
        </p:spPr>
      </p:pic>
      <p:pic>
        <p:nvPicPr>
          <p:cNvPr id="19" name="Graphic 18" descr="Sock">
            <a:extLst>
              <a:ext uri="{FF2B5EF4-FFF2-40B4-BE49-F238E27FC236}">
                <a16:creationId xmlns:a16="http://schemas.microsoft.com/office/drawing/2014/main" id="{70AB1A0D-5233-14CE-5D3A-09DDD47DE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031" y="2984917"/>
            <a:ext cx="2595600" cy="2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dress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shirt</a:t>
            </a:r>
          </a:p>
          <a:p>
            <a:r>
              <a:rPr lang="en-US" sz="3600" i="1">
                <a:solidFill>
                  <a:srgbClr val="0070C0"/>
                </a:solidFill>
              </a:rPr>
              <a:t>shorts</a:t>
            </a:r>
          </a:p>
          <a:p>
            <a:r>
              <a:rPr lang="en-US" sz="3600" i="1">
                <a:solidFill>
                  <a:srgbClr val="0070C0"/>
                </a:solidFill>
              </a:rPr>
              <a:t>socks</a:t>
            </a:r>
          </a:p>
          <a:p>
            <a:r>
              <a:rPr lang="en-US" sz="3600" i="1">
                <a:solidFill>
                  <a:srgbClr val="0070C0"/>
                </a:solidFill>
              </a:rPr>
              <a:t>pants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want a dress.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>
                <a:solidFill>
                  <a:srgbClr val="0070C0"/>
                </a:solidFill>
              </a:rPr>
              <a:t>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40)</a:t>
            </a:r>
            <a:r>
              <a:rPr lang="en-US" sz="3600" b="1" i="1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77942-702B-E034-1E6D-408AF18DCDA5}"/>
              </a:ext>
            </a:extLst>
          </p:cNvPr>
          <p:cNvSpPr txBox="1"/>
          <p:nvPr/>
        </p:nvSpPr>
        <p:spPr>
          <a:xfrm>
            <a:off x="4589226" y="457201"/>
            <a:ext cx="35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WORDSNAKE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7EEED3-FEF6-6620-C1F6-7386F7B43D23}"/>
              </a:ext>
            </a:extLst>
          </p:cNvPr>
          <p:cNvSpPr/>
          <p:nvPr/>
        </p:nvSpPr>
        <p:spPr>
          <a:xfrm>
            <a:off x="3145003" y="1378796"/>
            <a:ext cx="650505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Look </a:t>
            </a:r>
            <a:r>
              <a:rPr lang="en-US" sz="2800">
                <a:solidFill>
                  <a:srgbClr val="0070C0"/>
                </a:solidFill>
              </a:rPr>
              <a:t>and find 5 words about sports.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43F7B-C822-8932-377A-D2E5C6207938}"/>
              </a:ext>
            </a:extLst>
          </p:cNvPr>
          <p:cNvSpPr txBox="1"/>
          <p:nvPr/>
        </p:nvSpPr>
        <p:spPr>
          <a:xfrm>
            <a:off x="590911" y="2658294"/>
            <a:ext cx="277697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dfbasketball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32402-2E0F-6AA7-3C0A-E227362C09B4}"/>
              </a:ext>
            </a:extLst>
          </p:cNvPr>
          <p:cNvSpPr txBox="1"/>
          <p:nvPr/>
        </p:nvSpPr>
        <p:spPr>
          <a:xfrm>
            <a:off x="2753728" y="2341770"/>
            <a:ext cx="3194144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socvolleyballten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88562-E435-1461-3B72-7951A05B4598}"/>
              </a:ext>
            </a:extLst>
          </p:cNvPr>
          <p:cNvSpPr txBox="1"/>
          <p:nvPr/>
        </p:nvSpPr>
        <p:spPr>
          <a:xfrm>
            <a:off x="5708062" y="2557085"/>
            <a:ext cx="3323667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/>
              <a:t>badmintonvoll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DC306-DC56-EEBB-C586-CEBFC6C82621}"/>
              </a:ext>
            </a:extLst>
          </p:cNvPr>
          <p:cNvSpPr txBox="1"/>
          <p:nvPr/>
        </p:nvSpPr>
        <p:spPr>
          <a:xfrm>
            <a:off x="8342731" y="2233919"/>
            <a:ext cx="1919115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/>
              <a:t>soccerbal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88DF3-4BBF-219C-72B9-2A4F57F3A8B5}"/>
              </a:ext>
            </a:extLst>
          </p:cNvPr>
          <p:cNvSpPr txBox="1"/>
          <p:nvPr/>
        </p:nvSpPr>
        <p:spPr>
          <a:xfrm>
            <a:off x="10063245" y="2557086"/>
            <a:ext cx="163095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58809"/>
              </a:avLst>
            </a:prstTxWarp>
            <a:spAutoFit/>
          </a:bodyPr>
          <a:lstStyle/>
          <a:p>
            <a:r>
              <a:rPr lang="en-US" sz="3600"/>
              <a:t>hgtennisfr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DFE697-5702-7F1B-5C76-AEDF4FC93E51}"/>
              </a:ext>
            </a:extLst>
          </p:cNvPr>
          <p:cNvSpPr/>
          <p:nvPr/>
        </p:nvSpPr>
        <p:spPr>
          <a:xfrm>
            <a:off x="852002" y="2372989"/>
            <a:ext cx="1901725" cy="5072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6CFEFE-601F-85F3-5BE3-38978DF78C3A}"/>
              </a:ext>
            </a:extLst>
          </p:cNvPr>
          <p:cNvSpPr/>
          <p:nvPr/>
        </p:nvSpPr>
        <p:spPr>
          <a:xfrm>
            <a:off x="3280034" y="2658294"/>
            <a:ext cx="1813866" cy="4880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DD6833-2352-0BC6-68B6-31C6D099806B}"/>
              </a:ext>
            </a:extLst>
          </p:cNvPr>
          <p:cNvSpPr/>
          <p:nvPr/>
        </p:nvSpPr>
        <p:spPr>
          <a:xfrm rot="20949699">
            <a:off x="5565149" y="2328585"/>
            <a:ext cx="2060464" cy="5056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0BC869-BF01-4B37-40B6-788E8140CC7D}"/>
              </a:ext>
            </a:extLst>
          </p:cNvPr>
          <p:cNvSpPr/>
          <p:nvPr/>
        </p:nvSpPr>
        <p:spPr>
          <a:xfrm rot="775595">
            <a:off x="8283063" y="2495683"/>
            <a:ext cx="1156927" cy="529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471736-BFF7-3AC4-905C-8E9BD814CC6D}"/>
              </a:ext>
            </a:extLst>
          </p:cNvPr>
          <p:cNvSpPr/>
          <p:nvPr/>
        </p:nvSpPr>
        <p:spPr>
          <a:xfrm>
            <a:off x="10398354" y="2253406"/>
            <a:ext cx="1086480" cy="6268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5B5E25FC-0DAB-3641-1470-A41FFF8DA281}"/>
              </a:ext>
            </a:extLst>
          </p:cNvPr>
          <p:cNvSpPr txBox="1"/>
          <p:nvPr/>
        </p:nvSpPr>
        <p:spPr>
          <a:xfrm>
            <a:off x="84934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2E6F9146-F782-7DA1-AA48-187AF5DD455B}"/>
              </a:ext>
            </a:extLst>
          </p:cNvPr>
          <p:cNvSpPr txBox="1"/>
          <p:nvPr/>
        </p:nvSpPr>
        <p:spPr>
          <a:xfrm>
            <a:off x="359762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F5EDB866-7829-C1B7-472D-843A00124D74}"/>
              </a:ext>
            </a:extLst>
          </p:cNvPr>
          <p:cNvSpPr txBox="1"/>
          <p:nvPr/>
        </p:nvSpPr>
        <p:spPr>
          <a:xfrm>
            <a:off x="5938808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32" name="4">
            <a:extLst>
              <a:ext uri="{FF2B5EF4-FFF2-40B4-BE49-F238E27FC236}">
                <a16:creationId xmlns:a16="http://schemas.microsoft.com/office/drawing/2014/main" id="{E96130C1-C094-630C-F83E-336727255D25}"/>
              </a:ext>
            </a:extLst>
          </p:cNvPr>
          <p:cNvSpPr txBox="1"/>
          <p:nvPr/>
        </p:nvSpPr>
        <p:spPr>
          <a:xfrm>
            <a:off x="8182783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sp>
        <p:nvSpPr>
          <p:cNvPr id="33" name="5">
            <a:extLst>
              <a:ext uri="{FF2B5EF4-FFF2-40B4-BE49-F238E27FC236}">
                <a16:creationId xmlns:a16="http://schemas.microsoft.com/office/drawing/2014/main" id="{9A15C40C-B221-FCF2-5967-F566D18BC09F}"/>
              </a:ext>
            </a:extLst>
          </p:cNvPr>
          <p:cNvSpPr txBox="1"/>
          <p:nvPr/>
        </p:nvSpPr>
        <p:spPr>
          <a:xfrm>
            <a:off x="10398354" y="357692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</a:t>
            </a:r>
            <a:endParaRPr lang="en-US" sz="7200"/>
          </a:p>
        </p:txBody>
      </p:sp>
      <p:sp>
        <p:nvSpPr>
          <p:cNvPr id="34" name="in">
            <a:extLst>
              <a:ext uri="{FF2B5EF4-FFF2-40B4-BE49-F238E27FC236}">
                <a16:creationId xmlns:a16="http://schemas.microsoft.com/office/drawing/2014/main" id="{A9EAE99A-9048-E9A6-5DC5-0574EE8071E3}"/>
              </a:ext>
            </a:extLst>
          </p:cNvPr>
          <p:cNvSpPr txBox="1"/>
          <p:nvPr/>
        </p:nvSpPr>
        <p:spPr>
          <a:xfrm>
            <a:off x="7913331" y="3336810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number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sp>
        <p:nvSpPr>
          <p:cNvPr id="47" name="in">
            <a:extLst>
              <a:ext uri="{FF2B5EF4-FFF2-40B4-BE49-F238E27FC236}">
                <a16:creationId xmlns:a16="http://schemas.microsoft.com/office/drawing/2014/main" id="{6674B986-7E06-52DA-EFA7-39F7115FC5DA}"/>
              </a:ext>
            </a:extLst>
          </p:cNvPr>
          <p:cNvSpPr txBox="1"/>
          <p:nvPr/>
        </p:nvSpPr>
        <p:spPr>
          <a:xfrm>
            <a:off x="289399" y="5770946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lang="en-US" i="1">
                <a:solidFill>
                  <a:srgbClr val="FF0000"/>
                </a:solidFill>
                <a:latin typeface="Calibri"/>
              </a:rPr>
              <a:t>animal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lang="en-US" i="1">
                <a:solidFill>
                  <a:srgbClr val="FF0000"/>
                </a:solidFill>
                <a:latin typeface="Calibri"/>
              </a:rPr>
              <a:t>show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Graphic 48" descr="Rabbit">
            <a:hlinkClick r:id="rId3" action="ppaction://hlinksldjump"/>
            <a:extLst>
              <a:ext uri="{FF2B5EF4-FFF2-40B4-BE49-F238E27FC236}">
                <a16:creationId xmlns:a16="http://schemas.microsoft.com/office/drawing/2014/main" id="{3FF8124D-5EB6-C7CD-22DC-BABA48CDD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234" y="4558897"/>
            <a:ext cx="914400" cy="914400"/>
          </a:xfrm>
          <a:prstGeom prst="rect">
            <a:avLst/>
          </a:prstGeom>
        </p:spPr>
      </p:pic>
      <p:pic>
        <p:nvPicPr>
          <p:cNvPr id="51" name="Graphic 50" descr="Cat">
            <a:hlinkClick r:id="rId6" action="ppaction://hlinksldjump"/>
            <a:extLst>
              <a:ext uri="{FF2B5EF4-FFF2-40B4-BE49-F238E27FC236}">
                <a16:creationId xmlns:a16="http://schemas.microsoft.com/office/drawing/2014/main" id="{8273582F-E61C-E071-44B4-875DF7EED4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7167" y="4617887"/>
            <a:ext cx="914400" cy="914400"/>
          </a:xfrm>
          <a:prstGeom prst="rect">
            <a:avLst/>
          </a:prstGeom>
        </p:spPr>
      </p:pic>
      <p:pic>
        <p:nvPicPr>
          <p:cNvPr id="53" name="Graphic 52" descr="Frog">
            <a:hlinkClick r:id="rId9" action="ppaction://hlinksldjump"/>
            <a:extLst>
              <a:ext uri="{FF2B5EF4-FFF2-40B4-BE49-F238E27FC236}">
                <a16:creationId xmlns:a16="http://schemas.microsoft.com/office/drawing/2014/main" id="{D003ADC1-EF25-0153-6C3E-90D2F5D25D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8722" y="4473088"/>
            <a:ext cx="914400" cy="914400"/>
          </a:xfrm>
          <a:prstGeom prst="rect">
            <a:avLst/>
          </a:prstGeom>
        </p:spPr>
      </p:pic>
      <p:pic>
        <p:nvPicPr>
          <p:cNvPr id="57" name="Graphic 56" descr="Fish">
            <a:hlinkClick r:id="rId12" action="ppaction://hlinksldjump"/>
            <a:extLst>
              <a:ext uri="{FF2B5EF4-FFF2-40B4-BE49-F238E27FC236}">
                <a16:creationId xmlns:a16="http://schemas.microsoft.com/office/drawing/2014/main" id="{98336E9B-0038-33AB-529E-D51AA2D141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822" y="4765373"/>
            <a:ext cx="914400" cy="914400"/>
          </a:xfrm>
          <a:prstGeom prst="rect">
            <a:avLst/>
          </a:prstGeom>
        </p:spPr>
      </p:pic>
      <p:pic>
        <p:nvPicPr>
          <p:cNvPr id="58" name="Graphic 57" descr="Monkey">
            <a:hlinkClick r:id="rId15" action="ppaction://hlinksldjump"/>
            <a:extLst>
              <a:ext uri="{FF2B5EF4-FFF2-40B4-BE49-F238E27FC236}">
                <a16:creationId xmlns:a16="http://schemas.microsoft.com/office/drawing/2014/main" id="{AA2E9D12-2C00-BAA5-90C3-AB92BB6A5C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33326" y="4694484"/>
            <a:ext cx="914400" cy="914400"/>
          </a:xfrm>
          <a:prstGeom prst="rect">
            <a:avLst/>
          </a:prstGeom>
        </p:spPr>
      </p:pic>
      <p:pic>
        <p:nvPicPr>
          <p:cNvPr id="60" name="Graphic 59" descr="Arrow Slight curve">
            <a:hlinkClick r:id="rId18" action="ppaction://hlinksldjump"/>
            <a:extLst>
              <a:ext uri="{FF2B5EF4-FFF2-40B4-BE49-F238E27FC236}">
                <a16:creationId xmlns:a16="http://schemas.microsoft.com/office/drawing/2014/main" id="{BB2EAD3F-DD67-B52F-B685-CC6F4F9EE7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41594" y="5547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2797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Calibri"/>
              </a:rPr>
              <a:t>basket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293F1B-EAD7-503A-3BC4-9A3AEB6292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7371">
            <a:off x="1358530" y="986920"/>
            <a:ext cx="5240991" cy="479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D2-TRACK 48">
            <a:hlinkClick r:id="" action="ppaction://media"/>
            <a:extLst>
              <a:ext uri="{FF2B5EF4-FFF2-40B4-BE49-F238E27FC236}">
                <a16:creationId xmlns:a16="http://schemas.microsoft.com/office/drawing/2014/main" id="{BEBDECF2-ACD3-3323-7727-4C98B22C49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72" end="55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9D260A-D178-34AF-A819-A99E1CF1B7C3}"/>
              </a:ext>
            </a:extLst>
          </p:cNvPr>
          <p:cNvSpPr/>
          <p:nvPr/>
        </p:nvSpPr>
        <p:spPr>
          <a:xfrm>
            <a:off x="11175622" y="33366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2633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volleyball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285D20-A49A-B0A4-7A29-758E0BF811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7671">
            <a:off x="1317922" y="1035683"/>
            <a:ext cx="5065846" cy="4625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D2-TRACK 48">
            <a:hlinkClick r:id="" action="ppaction://media"/>
            <a:extLst>
              <a:ext uri="{FF2B5EF4-FFF2-40B4-BE49-F238E27FC236}">
                <a16:creationId xmlns:a16="http://schemas.microsoft.com/office/drawing/2014/main" id="{1FEAEE4B-C084-FEED-7D58-908CA4A30E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44" end="9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14BECD-50BF-BB3A-03FF-9B4B88480886}"/>
              </a:ext>
            </a:extLst>
          </p:cNvPr>
          <p:cNvSpPr/>
          <p:nvPr/>
        </p:nvSpPr>
        <p:spPr>
          <a:xfrm>
            <a:off x="11096287" y="36707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299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badminton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81F60-F8C6-0AA1-4478-2336B87B49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0735">
            <a:off x="1349095" y="958873"/>
            <a:ext cx="5259862" cy="494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47A495FD-E657-0DD1-5C16-2E5E88FE0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18" end="1693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0B2A1D-FD9B-5A23-FA98-75A4533324F5}"/>
              </a:ext>
            </a:extLst>
          </p:cNvPr>
          <p:cNvSpPr/>
          <p:nvPr/>
        </p:nvSpPr>
        <p:spPr>
          <a:xfrm>
            <a:off x="11096287" y="338678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1805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soccer</a:t>
            </a: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F04DE-A8A6-BB16-1859-526D3F53F7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2690">
            <a:off x="1319991" y="695826"/>
            <a:ext cx="5471559" cy="500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311F6E0B-6AFC-0E71-9F1E-E02224B8DF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863" end="195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B5D1E9-09B2-335D-BEAA-4CA6A4111C34}"/>
              </a:ext>
            </a:extLst>
          </p:cNvPr>
          <p:cNvSpPr/>
          <p:nvPr/>
        </p:nvSpPr>
        <p:spPr>
          <a:xfrm>
            <a:off x="11096287" y="349183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7492</TotalTime>
  <Words>554</Words>
  <Application>Microsoft Office PowerPoint</Application>
  <PresentationFormat>Màn hình rộng</PresentationFormat>
  <Paragraphs>154</Paragraphs>
  <Slides>37</Slides>
  <Notes>9</Notes>
  <HiddenSlides>0</HiddenSlides>
  <MMClips>24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167</cp:revision>
  <dcterms:created xsi:type="dcterms:W3CDTF">2020-12-08T03:17:05Z</dcterms:created>
  <dcterms:modified xsi:type="dcterms:W3CDTF">2022-08-02T02:16:58Z</dcterms:modified>
</cp:coreProperties>
</file>