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8" r:id="rId5"/>
    <p:sldId id="266" r:id="rId6"/>
    <p:sldId id="272" r:id="rId7"/>
    <p:sldId id="275" r:id="rId8"/>
    <p:sldId id="265" r:id="rId9"/>
    <p:sldId id="264" r:id="rId10"/>
    <p:sldId id="279" r:id="rId11"/>
    <p:sldId id="280" r:id="rId12"/>
    <p:sldId id="281" r:id="rId13"/>
    <p:sldId id="263" r:id="rId14"/>
    <p:sldId id="262" r:id="rId15"/>
    <p:sldId id="277" r:id="rId16"/>
    <p:sldId id="283" r:id="rId17"/>
    <p:sldId id="284" r:id="rId18"/>
    <p:sldId id="285" r:id="rId19"/>
    <p:sldId id="286" r:id="rId20"/>
    <p:sldId id="287" r:id="rId21"/>
    <p:sldId id="274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690" y="187547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843277"/>
            <a:ext cx="2554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26963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1" y="962031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49" y="962031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1513820"/>
            <a:ext cx="9320543" cy="1915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480" t="3424" r="5912" b="3018"/>
          <a:stretch/>
        </p:blipFill>
        <p:spPr>
          <a:xfrm>
            <a:off x="2819400" y="3124318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0" y="1381125"/>
            <a:ext cx="935262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6" y="3962400"/>
            <a:ext cx="4554071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962400"/>
            <a:ext cx="366171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78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866" y="1143000"/>
            <a:ext cx="926369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733800"/>
            <a:ext cx="329156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26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798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0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71" y="1295400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1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1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79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4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524000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0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5" y="824552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3" y="5230813"/>
            <a:ext cx="2921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8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hình có trục đối xứng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5.2-SGK.110; 5.1-&gt;5.10-SBT.80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5 ví dụ hình ảnh thực tế về hình có trục đối xứng.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</a:t>
            </a:r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</a:p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giáo và các em học sinh!</a:t>
            </a:r>
            <a:endParaRPr lang="en-US" sz="5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558" y="2228671"/>
            <a:ext cx="48435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21-Tiết 55,56:</a:t>
            </a:r>
            <a:endParaRPr lang="en-US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28890"/>
            <a:ext cx="7788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1026994" y="1437621"/>
            <a:ext cx="3276600" cy="495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HĐ1: Hai cánh của con bướm chồng khít lên nhau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5800" y="1441033"/>
            <a:ext cx="4051773" cy="473116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HĐ2: Hai nửa hình tròn chồng khít lên nhau.</a:t>
            </a:r>
          </a:p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HĐ3: Ta cắt được hình trái tim. Khi gấp lại theo nếp gấp ban đầu thì hai nửa hình trái tim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0"/>
            <a:ext cx="9144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5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2" y="2961564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0"/>
            <a:ext cx="9144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78" y="2471820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29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38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4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6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7" y="3248381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6" y="3248381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1" y="5345332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505</Words>
  <PresentationFormat>On-screen Show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2021-01-25T00:54:03Z</dcterms:created>
  <dcterms:modified xsi:type="dcterms:W3CDTF">2021-07-27T07:54:54Z</dcterms:modified>
</cp:coreProperties>
</file>