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4" r:id="rId9"/>
    <p:sldId id="290" r:id="rId10"/>
    <p:sldId id="289" r:id="rId11"/>
    <p:sldId id="291" r:id="rId12"/>
    <p:sldId id="292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>
        <p:scale>
          <a:sx n="78" d="100"/>
          <a:sy n="78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F7C50-C1E7-4AB6-BD31-F83D3409098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8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xmlns="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824" y="0"/>
            <a:ext cx="9467850" cy="6877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0" y="979714"/>
            <a:ext cx="877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dirty="0" smtClean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:Phép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en-US" sz="44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539</Words>
  <Application>Microsoft Office PowerPoint</Application>
  <PresentationFormat>Custom</PresentationFormat>
  <Paragraphs>122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139</cp:revision>
  <dcterms:created xsi:type="dcterms:W3CDTF">2021-06-02T01:34:28Z</dcterms:created>
  <dcterms:modified xsi:type="dcterms:W3CDTF">2022-01-18T03:21:48Z</dcterms:modified>
</cp:coreProperties>
</file>