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316" r:id="rId3"/>
    <p:sldId id="320" r:id="rId4"/>
    <p:sldId id="321" r:id="rId5"/>
    <p:sldId id="257" r:id="rId6"/>
    <p:sldId id="322" r:id="rId7"/>
    <p:sldId id="323" r:id="rId8"/>
    <p:sldId id="324" r:id="rId9"/>
    <p:sldId id="325" r:id="rId10"/>
    <p:sldId id="327" r:id="rId11"/>
    <p:sldId id="326" r:id="rId12"/>
    <p:sldId id="328" r:id="rId13"/>
    <p:sldId id="339" r:id="rId14"/>
    <p:sldId id="258" r:id="rId15"/>
    <p:sldId id="340" r:id="rId16"/>
    <p:sldId id="341" r:id="rId17"/>
    <p:sldId id="342" r:id="rId18"/>
    <p:sldId id="343" r:id="rId19"/>
    <p:sldId id="344" r:id="rId20"/>
    <p:sldId id="259" r:id="rId21"/>
    <p:sldId id="345" r:id="rId22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Patrick Hand" panose="020B0604020202020204" charset="0"/>
      <p:regular r:id="rId34"/>
    </p:embeddedFont>
    <p:embeddedFont>
      <p:font typeface="Patrick Hand SC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91867D-7B3A-439A-9839-601B81E327AC}">
  <a:tblStyle styleId="{BA91867D-7B3A-439A-9839-601B81E327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4660"/>
  </p:normalViewPr>
  <p:slideViewPr>
    <p:cSldViewPr snapToGrid="0">
      <p:cViewPr varScale="1">
        <p:scale>
          <a:sx n="90" d="100"/>
          <a:sy n="90" d="100"/>
        </p:scale>
        <p:origin x="7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72B7A-AAD0-4BE8-8B46-E36ED33A1E93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34A3CEB-B9E9-4BF8-A6C4-66F343BDBC95}">
      <dgm:prSet phldrT="[Text]" custT="1"/>
      <dgm:spPr/>
      <dgm:t>
        <a:bodyPr/>
        <a:lstStyle/>
        <a:p>
          <a:pPr algn="l"/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Phát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biểu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định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gm:t>
    </dgm:pt>
    <dgm:pt modelId="{639862F3-0899-4F4F-9718-5B87D44A19BB}" type="parTrans" cxnId="{45D6CC81-CF37-4FC7-BAEC-FFA8B4E4BFA7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BA5F06F-DEC3-45F8-995C-3AF8176D9F0D}" type="sibTrans" cxnId="{45D6CC81-CF37-4FC7-BAEC-FFA8B4E4BFA7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5DAA646-08F5-4E15-B656-47C8DD64211F}">
      <dgm:prSet phldrT="[Text]" custT="1"/>
      <dgm:spPr/>
      <dgm:t>
        <a:bodyPr/>
        <a:lstStyle/>
        <a:p>
          <a:pPr algn="l"/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Sắp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xếp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hạng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tử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theo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lũy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thừa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tăng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hoặc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giảm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gm:t>
    </dgm:pt>
    <dgm:pt modelId="{5B80C516-FC18-47C3-841F-EEF3D8FCD028}" type="parTrans" cxnId="{862E5217-614A-4CF0-8713-1DA902BCC18A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993B89D-9720-473A-8020-D555641FA48C}" type="sibTrans" cxnId="{862E5217-614A-4CF0-8713-1DA902BCC18A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4D9DEE3-5566-4C04-A032-08F0542A8B15}">
      <dgm:prSet custT="1"/>
      <dgm:spPr/>
      <dgm:t>
        <a:bodyPr/>
        <a:lstStyle/>
        <a:p>
          <a:pPr algn="l"/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Tìm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bậc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cao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nhất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tự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do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gm:t>
    </dgm:pt>
    <dgm:pt modelId="{9D5D4A10-94E6-4EEA-BE95-4D3AE2F049F7}" type="parTrans" cxnId="{73EE2AD6-D794-4859-869D-8331933CE350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FC966F8-A464-409E-B1F4-CA7D0D667F62}" type="sibTrans" cxnId="{73EE2AD6-D794-4859-869D-8331933CE350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47EF283-6588-44D7-8EEC-2511A8B7A2BA}">
      <dgm:prSet custT="1"/>
      <dgm:spPr/>
      <dgm:t>
        <a:bodyPr/>
        <a:lstStyle/>
        <a:p>
          <a:pPr algn="l"/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Phân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tích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được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tình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huống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thực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tế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để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xác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định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được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đa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thức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một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biến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liên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quan</a:t>
          </a:r>
          <a:endParaRPr lang="en-US" sz="2200" b="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859EAF8-7EF1-4A43-953D-A4D3017EA26D}" type="parTrans" cxnId="{067F0703-2A97-40E6-9372-7BAED067191C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F2A5E2E-0DE6-47DB-9EAB-4B2F04D66623}" type="sibTrans" cxnId="{067F0703-2A97-40E6-9372-7BAED067191C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0C0DF59-648F-46BD-89F4-88F0E09DCD44}" type="pres">
      <dgm:prSet presAssocID="{78172B7A-AAD0-4BE8-8B46-E36ED33A1E93}" presName="linearFlow" presStyleCnt="0">
        <dgm:presLayoutVars>
          <dgm:dir/>
          <dgm:resizeHandles val="exact"/>
        </dgm:presLayoutVars>
      </dgm:prSet>
      <dgm:spPr/>
    </dgm:pt>
    <dgm:pt modelId="{26E3DFE9-DF15-4C2D-A91B-6EC5A9EC93D2}" type="pres">
      <dgm:prSet presAssocID="{B34A3CEB-B9E9-4BF8-A6C4-66F343BDBC95}" presName="composite" presStyleCnt="0"/>
      <dgm:spPr/>
    </dgm:pt>
    <dgm:pt modelId="{887E4B03-4703-4786-9905-13A9ECB5BAEB}" type="pres">
      <dgm:prSet presAssocID="{B34A3CEB-B9E9-4BF8-A6C4-66F343BDBC95}" presName="imgShp" presStyleLbl="fgImgPlace1" presStyleIdx="0" presStyleCnt="4" custLinFactNeighborX="-41660" custLinFactNeighborY="-2416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2D97F0DE-1467-40D8-A924-546F8E87413F}" type="pres">
      <dgm:prSet presAssocID="{B34A3CEB-B9E9-4BF8-A6C4-66F343BDBC95}" presName="txShp" presStyleLbl="node1" presStyleIdx="0" presStyleCnt="4">
        <dgm:presLayoutVars>
          <dgm:bulletEnabled val="1"/>
        </dgm:presLayoutVars>
      </dgm:prSet>
      <dgm:spPr/>
    </dgm:pt>
    <dgm:pt modelId="{20088FF4-4936-4B10-AAF2-7A642C43C79B}" type="pres">
      <dgm:prSet presAssocID="{1BA5F06F-DEC3-45F8-995C-3AF8176D9F0D}" presName="spacing" presStyleCnt="0"/>
      <dgm:spPr/>
    </dgm:pt>
    <dgm:pt modelId="{4351C38D-E80C-462D-BBBC-A0D8FA2BEA5C}" type="pres">
      <dgm:prSet presAssocID="{C5DAA646-08F5-4E15-B656-47C8DD64211F}" presName="composite" presStyleCnt="0"/>
      <dgm:spPr/>
    </dgm:pt>
    <dgm:pt modelId="{0845C65F-4B5A-422F-A286-EDECDD0E8D46}" type="pres">
      <dgm:prSet presAssocID="{C5DAA646-08F5-4E15-B656-47C8DD64211F}" presName="imgShp" presStyleLbl="fgImgPlace1" presStyleIdx="1" presStyleCnt="4" custLinFactNeighborX="-41660" custLinFactNeighborY="9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  <dgm:pt modelId="{38DB2484-40D2-40EF-B6A9-6D002C176747}" type="pres">
      <dgm:prSet presAssocID="{C5DAA646-08F5-4E15-B656-47C8DD64211F}" presName="txShp" presStyleLbl="node1" presStyleIdx="1" presStyleCnt="4" custScaleY="148684">
        <dgm:presLayoutVars>
          <dgm:bulletEnabled val="1"/>
        </dgm:presLayoutVars>
      </dgm:prSet>
      <dgm:spPr/>
    </dgm:pt>
    <dgm:pt modelId="{E89AA1D7-0C14-4C61-B825-90EA832A9C34}" type="pres">
      <dgm:prSet presAssocID="{E993B89D-9720-473A-8020-D555641FA48C}" presName="spacing" presStyleCnt="0"/>
      <dgm:spPr/>
    </dgm:pt>
    <dgm:pt modelId="{5D845973-5F2D-440A-9E0D-1422D8705A19}" type="pres">
      <dgm:prSet presAssocID="{24D9DEE3-5566-4C04-A032-08F0542A8B15}" presName="composite" presStyleCnt="0"/>
      <dgm:spPr/>
    </dgm:pt>
    <dgm:pt modelId="{6E8128CF-8157-4FEC-B47C-19EE139D9DD6}" type="pres">
      <dgm:prSet presAssocID="{24D9DEE3-5566-4C04-A032-08F0542A8B15}" presName="imgShp" presStyleLbl="fgImgPlace1" presStyleIdx="2" presStyleCnt="4" custLinFactNeighborX="-40812" custLinFactNeighborY="225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FF69972D-5948-4DE6-BDA7-314585638B8D}" type="pres">
      <dgm:prSet presAssocID="{24D9DEE3-5566-4C04-A032-08F0542A8B15}" presName="txShp" presStyleLbl="node1" presStyleIdx="2" presStyleCnt="4">
        <dgm:presLayoutVars>
          <dgm:bulletEnabled val="1"/>
        </dgm:presLayoutVars>
      </dgm:prSet>
      <dgm:spPr/>
    </dgm:pt>
    <dgm:pt modelId="{44DBE205-2554-4262-B656-81ACF58EED8F}" type="pres">
      <dgm:prSet presAssocID="{4FC966F8-A464-409E-B1F4-CA7D0D667F62}" presName="spacing" presStyleCnt="0"/>
      <dgm:spPr/>
    </dgm:pt>
    <dgm:pt modelId="{96FF2698-AB50-418D-8BCA-49767A6B73D8}" type="pres">
      <dgm:prSet presAssocID="{347EF283-6588-44D7-8EEC-2511A8B7A2BA}" presName="composite" presStyleCnt="0"/>
      <dgm:spPr/>
    </dgm:pt>
    <dgm:pt modelId="{9D956358-C4A8-489F-9C9B-FA283D213AF6}" type="pres">
      <dgm:prSet presAssocID="{347EF283-6588-44D7-8EEC-2511A8B7A2BA}" presName="imgShp" presStyleLbl="fgImgPlace1" presStyleIdx="3" presStyleCnt="4" custLinFactNeighborX="-37426" custLinFactNeighborY="8169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3344B8BD-FD19-444C-9E46-D0188A642220}" type="pres">
      <dgm:prSet presAssocID="{347EF283-6588-44D7-8EEC-2511A8B7A2BA}" presName="txShp" presStyleLbl="node1" presStyleIdx="3" presStyleCnt="4">
        <dgm:presLayoutVars>
          <dgm:bulletEnabled val="1"/>
        </dgm:presLayoutVars>
      </dgm:prSet>
      <dgm:spPr/>
    </dgm:pt>
  </dgm:ptLst>
  <dgm:cxnLst>
    <dgm:cxn modelId="{067F0703-2A97-40E6-9372-7BAED067191C}" srcId="{78172B7A-AAD0-4BE8-8B46-E36ED33A1E93}" destId="{347EF283-6588-44D7-8EEC-2511A8B7A2BA}" srcOrd="3" destOrd="0" parTransId="{5859EAF8-7EF1-4A43-953D-A4D3017EA26D}" sibTransId="{1F2A5E2E-0DE6-47DB-9EAB-4B2F04D66623}"/>
    <dgm:cxn modelId="{862E5217-614A-4CF0-8713-1DA902BCC18A}" srcId="{78172B7A-AAD0-4BE8-8B46-E36ED33A1E93}" destId="{C5DAA646-08F5-4E15-B656-47C8DD64211F}" srcOrd="1" destOrd="0" parTransId="{5B80C516-FC18-47C3-841F-EEF3D8FCD028}" sibTransId="{E993B89D-9720-473A-8020-D555641FA48C}"/>
    <dgm:cxn modelId="{CDECE358-02E2-40F5-905C-D009C24B90F6}" type="presOf" srcId="{C5DAA646-08F5-4E15-B656-47C8DD64211F}" destId="{38DB2484-40D2-40EF-B6A9-6D002C176747}" srcOrd="0" destOrd="0" presId="urn:microsoft.com/office/officeart/2005/8/layout/vList3"/>
    <dgm:cxn modelId="{45D6CC81-CF37-4FC7-BAEC-FFA8B4E4BFA7}" srcId="{78172B7A-AAD0-4BE8-8B46-E36ED33A1E93}" destId="{B34A3CEB-B9E9-4BF8-A6C4-66F343BDBC95}" srcOrd="0" destOrd="0" parTransId="{639862F3-0899-4F4F-9718-5B87D44A19BB}" sibTransId="{1BA5F06F-DEC3-45F8-995C-3AF8176D9F0D}"/>
    <dgm:cxn modelId="{5A7DE887-0C64-4147-BE7C-7D640C26A7D2}" type="presOf" srcId="{24D9DEE3-5566-4C04-A032-08F0542A8B15}" destId="{FF69972D-5948-4DE6-BDA7-314585638B8D}" srcOrd="0" destOrd="0" presId="urn:microsoft.com/office/officeart/2005/8/layout/vList3"/>
    <dgm:cxn modelId="{DA9EEE96-3454-4C8F-AAA9-F9102C92B92E}" type="presOf" srcId="{B34A3CEB-B9E9-4BF8-A6C4-66F343BDBC95}" destId="{2D97F0DE-1467-40D8-A924-546F8E87413F}" srcOrd="0" destOrd="0" presId="urn:microsoft.com/office/officeart/2005/8/layout/vList3"/>
    <dgm:cxn modelId="{9B3357AA-E394-46A1-80CC-7251DCD29795}" type="presOf" srcId="{78172B7A-AAD0-4BE8-8B46-E36ED33A1E93}" destId="{30C0DF59-648F-46BD-89F4-88F0E09DCD44}" srcOrd="0" destOrd="0" presId="urn:microsoft.com/office/officeart/2005/8/layout/vList3"/>
    <dgm:cxn modelId="{208ADEC7-0A16-4C72-875B-5F5D598430AF}" type="presOf" srcId="{347EF283-6588-44D7-8EEC-2511A8B7A2BA}" destId="{3344B8BD-FD19-444C-9E46-D0188A642220}" srcOrd="0" destOrd="0" presId="urn:microsoft.com/office/officeart/2005/8/layout/vList3"/>
    <dgm:cxn modelId="{73EE2AD6-D794-4859-869D-8331933CE350}" srcId="{78172B7A-AAD0-4BE8-8B46-E36ED33A1E93}" destId="{24D9DEE3-5566-4C04-A032-08F0542A8B15}" srcOrd="2" destOrd="0" parTransId="{9D5D4A10-94E6-4EEA-BE95-4D3AE2F049F7}" sibTransId="{4FC966F8-A464-409E-B1F4-CA7D0D667F62}"/>
    <dgm:cxn modelId="{0F319E89-1D1E-4176-B932-4DFE78719999}" type="presParOf" srcId="{30C0DF59-648F-46BD-89F4-88F0E09DCD44}" destId="{26E3DFE9-DF15-4C2D-A91B-6EC5A9EC93D2}" srcOrd="0" destOrd="0" presId="urn:microsoft.com/office/officeart/2005/8/layout/vList3"/>
    <dgm:cxn modelId="{CAB21ADD-3938-414A-983B-28ABC2DF99B9}" type="presParOf" srcId="{26E3DFE9-DF15-4C2D-A91B-6EC5A9EC93D2}" destId="{887E4B03-4703-4786-9905-13A9ECB5BAEB}" srcOrd="0" destOrd="0" presId="urn:microsoft.com/office/officeart/2005/8/layout/vList3"/>
    <dgm:cxn modelId="{1030ED21-5855-466F-B947-196F2F28E72D}" type="presParOf" srcId="{26E3DFE9-DF15-4C2D-A91B-6EC5A9EC93D2}" destId="{2D97F0DE-1467-40D8-A924-546F8E87413F}" srcOrd="1" destOrd="0" presId="urn:microsoft.com/office/officeart/2005/8/layout/vList3"/>
    <dgm:cxn modelId="{28D47BB8-917F-4035-BE86-1C604C3F7422}" type="presParOf" srcId="{30C0DF59-648F-46BD-89F4-88F0E09DCD44}" destId="{20088FF4-4936-4B10-AAF2-7A642C43C79B}" srcOrd="1" destOrd="0" presId="urn:microsoft.com/office/officeart/2005/8/layout/vList3"/>
    <dgm:cxn modelId="{5776DEAC-5BCD-4F52-86D7-3342DA026392}" type="presParOf" srcId="{30C0DF59-648F-46BD-89F4-88F0E09DCD44}" destId="{4351C38D-E80C-462D-BBBC-A0D8FA2BEA5C}" srcOrd="2" destOrd="0" presId="urn:microsoft.com/office/officeart/2005/8/layout/vList3"/>
    <dgm:cxn modelId="{A0ED0392-47FA-477A-8DB7-5962595F09FD}" type="presParOf" srcId="{4351C38D-E80C-462D-BBBC-A0D8FA2BEA5C}" destId="{0845C65F-4B5A-422F-A286-EDECDD0E8D46}" srcOrd="0" destOrd="0" presId="urn:microsoft.com/office/officeart/2005/8/layout/vList3"/>
    <dgm:cxn modelId="{82F7A53B-36AF-4AF5-8B18-81CA981600A4}" type="presParOf" srcId="{4351C38D-E80C-462D-BBBC-A0D8FA2BEA5C}" destId="{38DB2484-40D2-40EF-B6A9-6D002C176747}" srcOrd="1" destOrd="0" presId="urn:microsoft.com/office/officeart/2005/8/layout/vList3"/>
    <dgm:cxn modelId="{A1956C4A-1DDE-4066-9653-0743CE4F2C3B}" type="presParOf" srcId="{30C0DF59-648F-46BD-89F4-88F0E09DCD44}" destId="{E89AA1D7-0C14-4C61-B825-90EA832A9C34}" srcOrd="3" destOrd="0" presId="urn:microsoft.com/office/officeart/2005/8/layout/vList3"/>
    <dgm:cxn modelId="{7D6A0B91-30D2-42C7-A0C7-96540EC98C55}" type="presParOf" srcId="{30C0DF59-648F-46BD-89F4-88F0E09DCD44}" destId="{5D845973-5F2D-440A-9E0D-1422D8705A19}" srcOrd="4" destOrd="0" presId="urn:microsoft.com/office/officeart/2005/8/layout/vList3"/>
    <dgm:cxn modelId="{8EEE535C-7282-46FE-9359-701B32975589}" type="presParOf" srcId="{5D845973-5F2D-440A-9E0D-1422D8705A19}" destId="{6E8128CF-8157-4FEC-B47C-19EE139D9DD6}" srcOrd="0" destOrd="0" presId="urn:microsoft.com/office/officeart/2005/8/layout/vList3"/>
    <dgm:cxn modelId="{D71891A2-FDD5-420A-9F8A-695B0D4C6A93}" type="presParOf" srcId="{5D845973-5F2D-440A-9E0D-1422D8705A19}" destId="{FF69972D-5948-4DE6-BDA7-314585638B8D}" srcOrd="1" destOrd="0" presId="urn:microsoft.com/office/officeart/2005/8/layout/vList3"/>
    <dgm:cxn modelId="{459DC362-9CB6-46B6-B220-7FCF82E6EF40}" type="presParOf" srcId="{30C0DF59-648F-46BD-89F4-88F0E09DCD44}" destId="{44DBE205-2554-4262-B656-81ACF58EED8F}" srcOrd="5" destOrd="0" presId="urn:microsoft.com/office/officeart/2005/8/layout/vList3"/>
    <dgm:cxn modelId="{5FB3C78D-BD2C-4BB8-80B5-E3DF30BF7176}" type="presParOf" srcId="{30C0DF59-648F-46BD-89F4-88F0E09DCD44}" destId="{96FF2698-AB50-418D-8BCA-49767A6B73D8}" srcOrd="6" destOrd="0" presId="urn:microsoft.com/office/officeart/2005/8/layout/vList3"/>
    <dgm:cxn modelId="{117EBE24-D142-4C84-BA9A-BE156D767E8C}" type="presParOf" srcId="{96FF2698-AB50-418D-8BCA-49767A6B73D8}" destId="{9D956358-C4A8-489F-9C9B-FA283D213AF6}" srcOrd="0" destOrd="0" presId="urn:microsoft.com/office/officeart/2005/8/layout/vList3"/>
    <dgm:cxn modelId="{3F628808-E7FB-4D0C-9261-0463FF655D07}" type="presParOf" srcId="{96FF2698-AB50-418D-8BCA-49767A6B73D8}" destId="{3344B8BD-FD19-444C-9E46-D0188A64222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172B7A-AAD0-4BE8-8B46-E36ED33A1E93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34A3CEB-B9E9-4BF8-A6C4-66F343BDBC95}">
      <dgm:prSet phldrT="[Text]" custT="1"/>
      <dgm:spPr/>
      <dgm:t>
        <a:bodyPr/>
        <a:lstStyle/>
        <a:p>
          <a:pPr algn="l"/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Phát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biểu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định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gm:t>
    </dgm:pt>
    <dgm:pt modelId="{639862F3-0899-4F4F-9718-5B87D44A19BB}" type="parTrans" cxnId="{45D6CC81-CF37-4FC7-BAEC-FFA8B4E4BFA7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BA5F06F-DEC3-45F8-995C-3AF8176D9F0D}" type="sibTrans" cxnId="{45D6CC81-CF37-4FC7-BAEC-FFA8B4E4BFA7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5DAA646-08F5-4E15-B656-47C8DD64211F}">
      <dgm:prSet phldrT="[Text]" custT="1"/>
      <dgm:spPr/>
      <dgm:t>
        <a:bodyPr/>
        <a:lstStyle/>
        <a:p>
          <a:pPr algn="l"/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Sắp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xếp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hạng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tử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theo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lũy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thừa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tăng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hoặc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giảm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gm:t>
    </dgm:pt>
    <dgm:pt modelId="{5B80C516-FC18-47C3-841F-EEF3D8FCD028}" type="parTrans" cxnId="{862E5217-614A-4CF0-8713-1DA902BCC18A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993B89D-9720-473A-8020-D555641FA48C}" type="sibTrans" cxnId="{862E5217-614A-4CF0-8713-1DA902BCC18A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4D9DEE3-5566-4C04-A032-08F0542A8B15}">
      <dgm:prSet custT="1"/>
      <dgm:spPr/>
      <dgm:t>
        <a:bodyPr/>
        <a:lstStyle/>
        <a:p>
          <a:pPr algn="l"/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Tìm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bậc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cao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nhất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tự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do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gm:t>
    </dgm:pt>
    <dgm:pt modelId="{9D5D4A10-94E6-4EEA-BE95-4D3AE2F049F7}" type="parTrans" cxnId="{73EE2AD6-D794-4859-869D-8331933CE350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FC966F8-A464-409E-B1F4-CA7D0D667F62}" type="sibTrans" cxnId="{73EE2AD6-D794-4859-869D-8331933CE350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47EF283-6588-44D7-8EEC-2511A8B7A2BA}">
      <dgm:prSet custT="1"/>
      <dgm:spPr/>
      <dgm:t>
        <a:bodyPr/>
        <a:lstStyle/>
        <a:p>
          <a:pPr algn="l"/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Phân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tích</a:t>
          </a:r>
          <a:r>
            <a: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được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tình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huống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thực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tế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để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xác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định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được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đa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thức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một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biến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liên</a:t>
          </a:r>
          <a:r>
            <a:rPr lang="en-US" sz="22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quan</a:t>
          </a:r>
          <a:endParaRPr lang="en-US" sz="2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859EAF8-7EF1-4A43-953D-A4D3017EA26D}" type="parTrans" cxnId="{067F0703-2A97-40E6-9372-7BAED067191C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F2A5E2E-0DE6-47DB-9EAB-4B2F04D66623}" type="sibTrans" cxnId="{067F0703-2A97-40E6-9372-7BAED067191C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0C0DF59-648F-46BD-89F4-88F0E09DCD44}" type="pres">
      <dgm:prSet presAssocID="{78172B7A-AAD0-4BE8-8B46-E36ED33A1E93}" presName="linearFlow" presStyleCnt="0">
        <dgm:presLayoutVars>
          <dgm:dir/>
          <dgm:resizeHandles val="exact"/>
        </dgm:presLayoutVars>
      </dgm:prSet>
      <dgm:spPr/>
    </dgm:pt>
    <dgm:pt modelId="{26E3DFE9-DF15-4C2D-A91B-6EC5A9EC93D2}" type="pres">
      <dgm:prSet presAssocID="{B34A3CEB-B9E9-4BF8-A6C4-66F343BDBC95}" presName="composite" presStyleCnt="0"/>
      <dgm:spPr/>
    </dgm:pt>
    <dgm:pt modelId="{887E4B03-4703-4786-9905-13A9ECB5BAEB}" type="pres">
      <dgm:prSet presAssocID="{B34A3CEB-B9E9-4BF8-A6C4-66F343BDBC95}" presName="imgShp" presStyleLbl="fgImgPlace1" presStyleIdx="0" presStyleCnt="4" custLinFactNeighborX="-41660" custLinFactNeighborY="-2416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2D97F0DE-1467-40D8-A924-546F8E87413F}" type="pres">
      <dgm:prSet presAssocID="{B34A3CEB-B9E9-4BF8-A6C4-66F343BDBC95}" presName="txShp" presStyleLbl="node1" presStyleIdx="0" presStyleCnt="4">
        <dgm:presLayoutVars>
          <dgm:bulletEnabled val="1"/>
        </dgm:presLayoutVars>
      </dgm:prSet>
      <dgm:spPr/>
    </dgm:pt>
    <dgm:pt modelId="{20088FF4-4936-4B10-AAF2-7A642C43C79B}" type="pres">
      <dgm:prSet presAssocID="{1BA5F06F-DEC3-45F8-995C-3AF8176D9F0D}" presName="spacing" presStyleCnt="0"/>
      <dgm:spPr/>
    </dgm:pt>
    <dgm:pt modelId="{4351C38D-E80C-462D-BBBC-A0D8FA2BEA5C}" type="pres">
      <dgm:prSet presAssocID="{C5DAA646-08F5-4E15-B656-47C8DD64211F}" presName="composite" presStyleCnt="0"/>
      <dgm:spPr/>
    </dgm:pt>
    <dgm:pt modelId="{0845C65F-4B5A-422F-A286-EDECDD0E8D46}" type="pres">
      <dgm:prSet presAssocID="{C5DAA646-08F5-4E15-B656-47C8DD64211F}" presName="imgShp" presStyleLbl="fgImgPlace1" presStyleIdx="1" presStyleCnt="4" custLinFactNeighborX="-41660" custLinFactNeighborY="9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  <dgm:pt modelId="{38DB2484-40D2-40EF-B6A9-6D002C176747}" type="pres">
      <dgm:prSet presAssocID="{C5DAA646-08F5-4E15-B656-47C8DD64211F}" presName="txShp" presStyleLbl="node1" presStyleIdx="1" presStyleCnt="4" custScaleY="148684">
        <dgm:presLayoutVars>
          <dgm:bulletEnabled val="1"/>
        </dgm:presLayoutVars>
      </dgm:prSet>
      <dgm:spPr/>
    </dgm:pt>
    <dgm:pt modelId="{E89AA1D7-0C14-4C61-B825-90EA832A9C34}" type="pres">
      <dgm:prSet presAssocID="{E993B89D-9720-473A-8020-D555641FA48C}" presName="spacing" presStyleCnt="0"/>
      <dgm:spPr/>
    </dgm:pt>
    <dgm:pt modelId="{5D845973-5F2D-440A-9E0D-1422D8705A19}" type="pres">
      <dgm:prSet presAssocID="{24D9DEE3-5566-4C04-A032-08F0542A8B15}" presName="composite" presStyleCnt="0"/>
      <dgm:spPr/>
    </dgm:pt>
    <dgm:pt modelId="{6E8128CF-8157-4FEC-B47C-19EE139D9DD6}" type="pres">
      <dgm:prSet presAssocID="{24D9DEE3-5566-4C04-A032-08F0542A8B15}" presName="imgShp" presStyleLbl="fgImgPlace1" presStyleIdx="2" presStyleCnt="4" custLinFactNeighborX="-40812" custLinFactNeighborY="225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FF69972D-5948-4DE6-BDA7-314585638B8D}" type="pres">
      <dgm:prSet presAssocID="{24D9DEE3-5566-4C04-A032-08F0542A8B15}" presName="txShp" presStyleLbl="node1" presStyleIdx="2" presStyleCnt="4">
        <dgm:presLayoutVars>
          <dgm:bulletEnabled val="1"/>
        </dgm:presLayoutVars>
      </dgm:prSet>
      <dgm:spPr/>
    </dgm:pt>
    <dgm:pt modelId="{44DBE205-2554-4262-B656-81ACF58EED8F}" type="pres">
      <dgm:prSet presAssocID="{4FC966F8-A464-409E-B1F4-CA7D0D667F62}" presName="spacing" presStyleCnt="0"/>
      <dgm:spPr/>
    </dgm:pt>
    <dgm:pt modelId="{96FF2698-AB50-418D-8BCA-49767A6B73D8}" type="pres">
      <dgm:prSet presAssocID="{347EF283-6588-44D7-8EEC-2511A8B7A2BA}" presName="composite" presStyleCnt="0"/>
      <dgm:spPr/>
    </dgm:pt>
    <dgm:pt modelId="{9D956358-C4A8-489F-9C9B-FA283D213AF6}" type="pres">
      <dgm:prSet presAssocID="{347EF283-6588-44D7-8EEC-2511A8B7A2BA}" presName="imgShp" presStyleLbl="fgImgPlace1" presStyleIdx="3" presStyleCnt="4" custLinFactNeighborX="-37426" custLinFactNeighborY="8169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3344B8BD-FD19-444C-9E46-D0188A642220}" type="pres">
      <dgm:prSet presAssocID="{347EF283-6588-44D7-8EEC-2511A8B7A2BA}" presName="txShp" presStyleLbl="node1" presStyleIdx="3" presStyleCnt="4">
        <dgm:presLayoutVars>
          <dgm:bulletEnabled val="1"/>
        </dgm:presLayoutVars>
      </dgm:prSet>
      <dgm:spPr/>
    </dgm:pt>
  </dgm:ptLst>
  <dgm:cxnLst>
    <dgm:cxn modelId="{067F0703-2A97-40E6-9372-7BAED067191C}" srcId="{78172B7A-AAD0-4BE8-8B46-E36ED33A1E93}" destId="{347EF283-6588-44D7-8EEC-2511A8B7A2BA}" srcOrd="3" destOrd="0" parTransId="{5859EAF8-7EF1-4A43-953D-A4D3017EA26D}" sibTransId="{1F2A5E2E-0DE6-47DB-9EAB-4B2F04D66623}"/>
    <dgm:cxn modelId="{862E5217-614A-4CF0-8713-1DA902BCC18A}" srcId="{78172B7A-AAD0-4BE8-8B46-E36ED33A1E93}" destId="{C5DAA646-08F5-4E15-B656-47C8DD64211F}" srcOrd="1" destOrd="0" parTransId="{5B80C516-FC18-47C3-841F-EEF3D8FCD028}" sibTransId="{E993B89D-9720-473A-8020-D555641FA48C}"/>
    <dgm:cxn modelId="{CDECE358-02E2-40F5-905C-D009C24B90F6}" type="presOf" srcId="{C5DAA646-08F5-4E15-B656-47C8DD64211F}" destId="{38DB2484-40D2-40EF-B6A9-6D002C176747}" srcOrd="0" destOrd="0" presId="urn:microsoft.com/office/officeart/2005/8/layout/vList3"/>
    <dgm:cxn modelId="{45D6CC81-CF37-4FC7-BAEC-FFA8B4E4BFA7}" srcId="{78172B7A-AAD0-4BE8-8B46-E36ED33A1E93}" destId="{B34A3CEB-B9E9-4BF8-A6C4-66F343BDBC95}" srcOrd="0" destOrd="0" parTransId="{639862F3-0899-4F4F-9718-5B87D44A19BB}" sibTransId="{1BA5F06F-DEC3-45F8-995C-3AF8176D9F0D}"/>
    <dgm:cxn modelId="{5A7DE887-0C64-4147-BE7C-7D640C26A7D2}" type="presOf" srcId="{24D9DEE3-5566-4C04-A032-08F0542A8B15}" destId="{FF69972D-5948-4DE6-BDA7-314585638B8D}" srcOrd="0" destOrd="0" presId="urn:microsoft.com/office/officeart/2005/8/layout/vList3"/>
    <dgm:cxn modelId="{DA9EEE96-3454-4C8F-AAA9-F9102C92B92E}" type="presOf" srcId="{B34A3CEB-B9E9-4BF8-A6C4-66F343BDBC95}" destId="{2D97F0DE-1467-40D8-A924-546F8E87413F}" srcOrd="0" destOrd="0" presId="urn:microsoft.com/office/officeart/2005/8/layout/vList3"/>
    <dgm:cxn modelId="{9B3357AA-E394-46A1-80CC-7251DCD29795}" type="presOf" srcId="{78172B7A-AAD0-4BE8-8B46-E36ED33A1E93}" destId="{30C0DF59-648F-46BD-89F4-88F0E09DCD44}" srcOrd="0" destOrd="0" presId="urn:microsoft.com/office/officeart/2005/8/layout/vList3"/>
    <dgm:cxn modelId="{208ADEC7-0A16-4C72-875B-5F5D598430AF}" type="presOf" srcId="{347EF283-6588-44D7-8EEC-2511A8B7A2BA}" destId="{3344B8BD-FD19-444C-9E46-D0188A642220}" srcOrd="0" destOrd="0" presId="urn:microsoft.com/office/officeart/2005/8/layout/vList3"/>
    <dgm:cxn modelId="{73EE2AD6-D794-4859-869D-8331933CE350}" srcId="{78172B7A-AAD0-4BE8-8B46-E36ED33A1E93}" destId="{24D9DEE3-5566-4C04-A032-08F0542A8B15}" srcOrd="2" destOrd="0" parTransId="{9D5D4A10-94E6-4EEA-BE95-4D3AE2F049F7}" sibTransId="{4FC966F8-A464-409E-B1F4-CA7D0D667F62}"/>
    <dgm:cxn modelId="{0F319E89-1D1E-4176-B932-4DFE78719999}" type="presParOf" srcId="{30C0DF59-648F-46BD-89F4-88F0E09DCD44}" destId="{26E3DFE9-DF15-4C2D-A91B-6EC5A9EC93D2}" srcOrd="0" destOrd="0" presId="urn:microsoft.com/office/officeart/2005/8/layout/vList3"/>
    <dgm:cxn modelId="{CAB21ADD-3938-414A-983B-28ABC2DF99B9}" type="presParOf" srcId="{26E3DFE9-DF15-4C2D-A91B-6EC5A9EC93D2}" destId="{887E4B03-4703-4786-9905-13A9ECB5BAEB}" srcOrd="0" destOrd="0" presId="urn:microsoft.com/office/officeart/2005/8/layout/vList3"/>
    <dgm:cxn modelId="{1030ED21-5855-466F-B947-196F2F28E72D}" type="presParOf" srcId="{26E3DFE9-DF15-4C2D-A91B-6EC5A9EC93D2}" destId="{2D97F0DE-1467-40D8-A924-546F8E87413F}" srcOrd="1" destOrd="0" presId="urn:microsoft.com/office/officeart/2005/8/layout/vList3"/>
    <dgm:cxn modelId="{28D47BB8-917F-4035-BE86-1C604C3F7422}" type="presParOf" srcId="{30C0DF59-648F-46BD-89F4-88F0E09DCD44}" destId="{20088FF4-4936-4B10-AAF2-7A642C43C79B}" srcOrd="1" destOrd="0" presId="urn:microsoft.com/office/officeart/2005/8/layout/vList3"/>
    <dgm:cxn modelId="{5776DEAC-5BCD-4F52-86D7-3342DA026392}" type="presParOf" srcId="{30C0DF59-648F-46BD-89F4-88F0E09DCD44}" destId="{4351C38D-E80C-462D-BBBC-A0D8FA2BEA5C}" srcOrd="2" destOrd="0" presId="urn:microsoft.com/office/officeart/2005/8/layout/vList3"/>
    <dgm:cxn modelId="{A0ED0392-47FA-477A-8DB7-5962595F09FD}" type="presParOf" srcId="{4351C38D-E80C-462D-BBBC-A0D8FA2BEA5C}" destId="{0845C65F-4B5A-422F-A286-EDECDD0E8D46}" srcOrd="0" destOrd="0" presId="urn:microsoft.com/office/officeart/2005/8/layout/vList3"/>
    <dgm:cxn modelId="{82F7A53B-36AF-4AF5-8B18-81CA981600A4}" type="presParOf" srcId="{4351C38D-E80C-462D-BBBC-A0D8FA2BEA5C}" destId="{38DB2484-40D2-40EF-B6A9-6D002C176747}" srcOrd="1" destOrd="0" presId="urn:microsoft.com/office/officeart/2005/8/layout/vList3"/>
    <dgm:cxn modelId="{A1956C4A-1DDE-4066-9653-0743CE4F2C3B}" type="presParOf" srcId="{30C0DF59-648F-46BD-89F4-88F0E09DCD44}" destId="{E89AA1D7-0C14-4C61-B825-90EA832A9C34}" srcOrd="3" destOrd="0" presId="urn:microsoft.com/office/officeart/2005/8/layout/vList3"/>
    <dgm:cxn modelId="{7D6A0B91-30D2-42C7-A0C7-96540EC98C55}" type="presParOf" srcId="{30C0DF59-648F-46BD-89F4-88F0E09DCD44}" destId="{5D845973-5F2D-440A-9E0D-1422D8705A19}" srcOrd="4" destOrd="0" presId="urn:microsoft.com/office/officeart/2005/8/layout/vList3"/>
    <dgm:cxn modelId="{8EEE535C-7282-46FE-9359-701B32975589}" type="presParOf" srcId="{5D845973-5F2D-440A-9E0D-1422D8705A19}" destId="{6E8128CF-8157-4FEC-B47C-19EE139D9DD6}" srcOrd="0" destOrd="0" presId="urn:microsoft.com/office/officeart/2005/8/layout/vList3"/>
    <dgm:cxn modelId="{D71891A2-FDD5-420A-9F8A-695B0D4C6A93}" type="presParOf" srcId="{5D845973-5F2D-440A-9E0D-1422D8705A19}" destId="{FF69972D-5948-4DE6-BDA7-314585638B8D}" srcOrd="1" destOrd="0" presId="urn:microsoft.com/office/officeart/2005/8/layout/vList3"/>
    <dgm:cxn modelId="{459DC362-9CB6-46B6-B220-7FCF82E6EF40}" type="presParOf" srcId="{30C0DF59-648F-46BD-89F4-88F0E09DCD44}" destId="{44DBE205-2554-4262-B656-81ACF58EED8F}" srcOrd="5" destOrd="0" presId="urn:microsoft.com/office/officeart/2005/8/layout/vList3"/>
    <dgm:cxn modelId="{5FB3C78D-BD2C-4BB8-80B5-E3DF30BF7176}" type="presParOf" srcId="{30C0DF59-648F-46BD-89F4-88F0E09DCD44}" destId="{96FF2698-AB50-418D-8BCA-49767A6B73D8}" srcOrd="6" destOrd="0" presId="urn:microsoft.com/office/officeart/2005/8/layout/vList3"/>
    <dgm:cxn modelId="{117EBE24-D142-4C84-BA9A-BE156D767E8C}" type="presParOf" srcId="{96FF2698-AB50-418D-8BCA-49767A6B73D8}" destId="{9D956358-C4A8-489F-9C9B-FA283D213AF6}" srcOrd="0" destOrd="0" presId="urn:microsoft.com/office/officeart/2005/8/layout/vList3"/>
    <dgm:cxn modelId="{3F628808-E7FB-4D0C-9261-0463FF655D07}" type="presParOf" srcId="{96FF2698-AB50-418D-8BCA-49767A6B73D8}" destId="{3344B8BD-FD19-444C-9E46-D0188A64222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7F0DE-1467-40D8-A924-546F8E87413F}">
      <dsp:nvSpPr>
        <dsp:cNvPr id="0" name=""/>
        <dsp:cNvSpPr/>
      </dsp:nvSpPr>
      <dsp:spPr>
        <a:xfrm rot="10800000">
          <a:off x="2100436" y="355"/>
          <a:ext cx="7640819" cy="70347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214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Phát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biểu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định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sp:txBody>
      <dsp:txXfrm rot="10800000">
        <a:off x="2276305" y="355"/>
        <a:ext cx="7464950" cy="703476"/>
      </dsp:txXfrm>
    </dsp:sp>
    <dsp:sp modelId="{887E4B03-4703-4786-9905-13A9ECB5BAEB}">
      <dsp:nvSpPr>
        <dsp:cNvPr id="0" name=""/>
        <dsp:cNvSpPr/>
      </dsp:nvSpPr>
      <dsp:spPr>
        <a:xfrm>
          <a:off x="1455629" y="0"/>
          <a:ext cx="703476" cy="70347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38DB2484-40D2-40EF-B6A9-6D002C176747}">
      <dsp:nvSpPr>
        <dsp:cNvPr id="0" name=""/>
        <dsp:cNvSpPr/>
      </dsp:nvSpPr>
      <dsp:spPr>
        <a:xfrm rot="10800000">
          <a:off x="2100436" y="879701"/>
          <a:ext cx="7640819" cy="104595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214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Sắp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xếp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hạng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tử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theo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lũy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thừa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tăng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hoặc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giảm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sp:txBody>
      <dsp:txXfrm rot="10800000">
        <a:off x="2361925" y="879701"/>
        <a:ext cx="7379330" cy="1045957"/>
      </dsp:txXfrm>
    </dsp:sp>
    <dsp:sp modelId="{0845C65F-4B5A-422F-A286-EDECDD0E8D46}">
      <dsp:nvSpPr>
        <dsp:cNvPr id="0" name=""/>
        <dsp:cNvSpPr/>
      </dsp:nvSpPr>
      <dsp:spPr>
        <a:xfrm>
          <a:off x="1455629" y="1051005"/>
          <a:ext cx="703476" cy="70347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FF69972D-5948-4DE6-BDA7-314585638B8D}">
      <dsp:nvSpPr>
        <dsp:cNvPr id="0" name=""/>
        <dsp:cNvSpPr/>
      </dsp:nvSpPr>
      <dsp:spPr>
        <a:xfrm rot="10800000">
          <a:off x="2100436" y="2101528"/>
          <a:ext cx="7640819" cy="70347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214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Tìm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bậc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cao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nhất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tự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do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sp:txBody>
      <dsp:txXfrm rot="10800000">
        <a:off x="2276305" y="2101528"/>
        <a:ext cx="7464950" cy="703476"/>
      </dsp:txXfrm>
    </dsp:sp>
    <dsp:sp modelId="{6E8128CF-8157-4FEC-B47C-19EE139D9DD6}">
      <dsp:nvSpPr>
        <dsp:cNvPr id="0" name=""/>
        <dsp:cNvSpPr/>
      </dsp:nvSpPr>
      <dsp:spPr>
        <a:xfrm>
          <a:off x="1461595" y="2103111"/>
          <a:ext cx="703476" cy="70347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3344B8BD-FD19-444C-9E46-D0188A642220}">
      <dsp:nvSpPr>
        <dsp:cNvPr id="0" name=""/>
        <dsp:cNvSpPr/>
      </dsp:nvSpPr>
      <dsp:spPr>
        <a:xfrm rot="10800000">
          <a:off x="2100436" y="2980874"/>
          <a:ext cx="7640819" cy="70347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214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Phân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tích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được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tình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huống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thực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tế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để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xác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định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được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đa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thức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một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biến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liên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quan</a:t>
          </a:r>
          <a:endParaRPr lang="en-US" sz="2200" b="0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 rot="10800000">
        <a:off x="2276305" y="2980874"/>
        <a:ext cx="7464950" cy="703476"/>
      </dsp:txXfrm>
    </dsp:sp>
    <dsp:sp modelId="{9D956358-C4A8-489F-9C9B-FA283D213AF6}">
      <dsp:nvSpPr>
        <dsp:cNvPr id="0" name=""/>
        <dsp:cNvSpPr/>
      </dsp:nvSpPr>
      <dsp:spPr>
        <a:xfrm>
          <a:off x="1485414" y="2981230"/>
          <a:ext cx="703476" cy="70347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7F0DE-1467-40D8-A924-546F8E87413F}">
      <dsp:nvSpPr>
        <dsp:cNvPr id="0" name=""/>
        <dsp:cNvSpPr/>
      </dsp:nvSpPr>
      <dsp:spPr>
        <a:xfrm rot="10800000">
          <a:off x="2100436" y="355"/>
          <a:ext cx="7640819" cy="70347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214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Phát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biểu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định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sp:txBody>
      <dsp:txXfrm rot="10800000">
        <a:off x="2276305" y="355"/>
        <a:ext cx="7464950" cy="703476"/>
      </dsp:txXfrm>
    </dsp:sp>
    <dsp:sp modelId="{887E4B03-4703-4786-9905-13A9ECB5BAEB}">
      <dsp:nvSpPr>
        <dsp:cNvPr id="0" name=""/>
        <dsp:cNvSpPr/>
      </dsp:nvSpPr>
      <dsp:spPr>
        <a:xfrm>
          <a:off x="1455629" y="0"/>
          <a:ext cx="703476" cy="70347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38DB2484-40D2-40EF-B6A9-6D002C176747}">
      <dsp:nvSpPr>
        <dsp:cNvPr id="0" name=""/>
        <dsp:cNvSpPr/>
      </dsp:nvSpPr>
      <dsp:spPr>
        <a:xfrm rot="10800000">
          <a:off x="2100436" y="879701"/>
          <a:ext cx="7640819" cy="104595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214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Sắp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xếp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hạng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tử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theo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lũy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thừa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tăng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hoặc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giảm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sp:txBody>
      <dsp:txXfrm rot="10800000">
        <a:off x="2361925" y="879701"/>
        <a:ext cx="7379330" cy="1045957"/>
      </dsp:txXfrm>
    </dsp:sp>
    <dsp:sp modelId="{0845C65F-4B5A-422F-A286-EDECDD0E8D46}">
      <dsp:nvSpPr>
        <dsp:cNvPr id="0" name=""/>
        <dsp:cNvSpPr/>
      </dsp:nvSpPr>
      <dsp:spPr>
        <a:xfrm>
          <a:off x="1455629" y="1051005"/>
          <a:ext cx="703476" cy="70347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FF69972D-5948-4DE6-BDA7-314585638B8D}">
      <dsp:nvSpPr>
        <dsp:cNvPr id="0" name=""/>
        <dsp:cNvSpPr/>
      </dsp:nvSpPr>
      <dsp:spPr>
        <a:xfrm rot="10800000">
          <a:off x="2100436" y="2101528"/>
          <a:ext cx="7640819" cy="70347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214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Tìm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bậc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cao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nhất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tự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do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đa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một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biến</a:t>
          </a:r>
          <a:r>
            <a:rPr lang="en-US" sz="22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sp:txBody>
      <dsp:txXfrm rot="10800000">
        <a:off x="2276305" y="2101528"/>
        <a:ext cx="7464950" cy="703476"/>
      </dsp:txXfrm>
    </dsp:sp>
    <dsp:sp modelId="{6E8128CF-8157-4FEC-B47C-19EE139D9DD6}">
      <dsp:nvSpPr>
        <dsp:cNvPr id="0" name=""/>
        <dsp:cNvSpPr/>
      </dsp:nvSpPr>
      <dsp:spPr>
        <a:xfrm>
          <a:off x="1461595" y="2103111"/>
          <a:ext cx="703476" cy="70347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3344B8BD-FD19-444C-9E46-D0188A642220}">
      <dsp:nvSpPr>
        <dsp:cNvPr id="0" name=""/>
        <dsp:cNvSpPr/>
      </dsp:nvSpPr>
      <dsp:spPr>
        <a:xfrm rot="10800000">
          <a:off x="2100436" y="2980874"/>
          <a:ext cx="7640819" cy="70347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214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Phân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tích</a:t>
          </a:r>
          <a:r>
            <a:rPr lang="en-US" sz="22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được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tình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huống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thực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tế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để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xác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định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được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đa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thức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một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biến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liên</a:t>
          </a:r>
          <a:r>
            <a:rPr lang="en-US" sz="2200" b="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en-US" sz="2200" b="0" kern="12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quan</a:t>
          </a:r>
          <a:endParaRPr lang="en-US" sz="2200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 rot="10800000">
        <a:off x="2276305" y="2980874"/>
        <a:ext cx="7464950" cy="703476"/>
      </dsp:txXfrm>
    </dsp:sp>
    <dsp:sp modelId="{9D956358-C4A8-489F-9C9B-FA283D213AF6}">
      <dsp:nvSpPr>
        <dsp:cNvPr id="0" name=""/>
        <dsp:cNvSpPr/>
      </dsp:nvSpPr>
      <dsp:spPr>
        <a:xfrm>
          <a:off x="1485414" y="2981230"/>
          <a:ext cx="703476" cy="70347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09" indent="-285734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37" indent="-228587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12" indent="-228587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87" indent="-228587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D72896-D6BE-4A5E-90F3-F16DE492A9C2}" type="slidenum">
              <a:rPr lang="ja-JP" altLang="en-US" sz="1200"/>
              <a:pPr/>
              <a:t>13</a:t>
            </a:fld>
            <a:endParaRPr lang="en-US" altLang="ja-JP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69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nhắc</a:t>
            </a:r>
            <a:r>
              <a:rPr lang="en-US" dirty="0"/>
              <a:t> 04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:</a:t>
            </a:r>
          </a:p>
          <a:p>
            <a:pPr marL="387350" indent="-228600">
              <a:buAutoNum type="arabicParenR"/>
            </a:pP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–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01 VD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.</a:t>
            </a:r>
          </a:p>
          <a:p>
            <a:pPr marL="387350" indent="-228600">
              <a:buAutoNum type="arabicParenR"/>
            </a:pP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bậc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...</a:t>
            </a:r>
          </a:p>
          <a:p>
            <a:pPr marL="158750" indent="0">
              <a:buNone/>
            </a:pPr>
            <a:r>
              <a:rPr lang="en-US" dirty="0"/>
              <a:t>3)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.	</a:t>
            </a:r>
          </a:p>
        </p:txBody>
      </p:sp>
    </p:spTree>
    <p:extLst>
      <p:ext uri="{BB962C8B-B14F-4D97-AF65-F5344CB8AC3E}">
        <p14:creationId xmlns:p14="http://schemas.microsoft.com/office/powerpoint/2010/main" val="1070292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93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nhắc</a:t>
            </a:r>
            <a:r>
              <a:rPr lang="en-US" dirty="0"/>
              <a:t> 04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:</a:t>
            </a:r>
          </a:p>
          <a:p>
            <a:pPr marL="387350" indent="-228600">
              <a:buAutoNum type="arabicParenR"/>
            </a:pP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–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01 VD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.</a:t>
            </a:r>
          </a:p>
          <a:p>
            <a:pPr marL="387350" indent="-228600">
              <a:buAutoNum type="arabicParenR"/>
            </a:pP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bậc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...</a:t>
            </a:r>
          </a:p>
          <a:p>
            <a:pPr marL="158750" indent="0">
              <a:buNone/>
            </a:pPr>
            <a:r>
              <a:rPr lang="en-US" dirty="0"/>
              <a:t>3)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.	</a:t>
            </a:r>
          </a:p>
        </p:txBody>
      </p:sp>
    </p:spTree>
    <p:extLst>
      <p:ext uri="{BB962C8B-B14F-4D97-AF65-F5344CB8AC3E}">
        <p14:creationId xmlns:p14="http://schemas.microsoft.com/office/powerpoint/2010/main" val="956579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: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đều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,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Lưu</a:t>
            </a:r>
            <a:r>
              <a:rPr lang="en-US" baseline="0" dirty="0"/>
              <a:t> ý: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vội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,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, </a:t>
            </a:r>
            <a:r>
              <a:rPr lang="en-US" baseline="0" dirty="0" err="1"/>
              <a:t>lắng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GV</a:t>
            </a:r>
          </a:p>
          <a:p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E0F06-0065-473A-8B2C-087E0DE2DC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47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acae539fd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acae539fd4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410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127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152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56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35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7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1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9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12" Type="http://schemas.openxmlformats.org/officeDocument/2006/relationships/oleObject" Target="../embeddings/oleObject15.bin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8.wmf"/><Relationship Id="rId5" Type="http://schemas.openxmlformats.org/officeDocument/2006/relationships/image" Target="../media/image41.png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4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18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1.png"/><Relationship Id="rId9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w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oleObject" Target="../embeddings/oleObject19.bin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11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4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5.wmf"/><Relationship Id="rId17" Type="http://schemas.openxmlformats.org/officeDocument/2006/relationships/image" Target="../media/image40.png"/><Relationship Id="rId2" Type="http://schemas.microsoft.com/office/2007/relationships/media" Target="../media/media1.mp4"/><Relationship Id="rId16" Type="http://schemas.openxmlformats.org/officeDocument/2006/relationships/image" Target="../media/image11.jpeg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openxmlformats.org/officeDocument/2006/relationships/image" Target="../media/image14.wmf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9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12" Type="http://schemas.openxmlformats.org/officeDocument/2006/relationships/oleObject" Target="../embeddings/oleObject7.bin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8.wmf"/><Relationship Id="rId5" Type="http://schemas.openxmlformats.org/officeDocument/2006/relationships/image" Target="../media/image41.png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6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9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12" Type="http://schemas.openxmlformats.org/officeDocument/2006/relationships/oleObject" Target="../embeddings/oleObject11.bin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8.wmf"/><Relationship Id="rId5" Type="http://schemas.openxmlformats.org/officeDocument/2006/relationships/image" Target="../media/image41.png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0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Tiết</a:t>
            </a:r>
            <a:r>
              <a:rPr lang="en-GB" dirty="0"/>
              <a:t> 56: </a:t>
            </a:r>
            <a:r>
              <a:rPr lang="en-GB" dirty="0" err="1"/>
              <a:t>Đa</a:t>
            </a:r>
            <a:r>
              <a:rPr lang="en-GB" dirty="0"/>
              <a:t> </a:t>
            </a:r>
            <a:r>
              <a:rPr lang="en-GB" dirty="0" err="1"/>
              <a:t>thức</a:t>
            </a:r>
            <a:r>
              <a:rPr lang="en-GB" dirty="0"/>
              <a:t> </a:t>
            </a:r>
            <a:r>
              <a:rPr lang="en-GB" dirty="0" err="1"/>
              <a:t>một</a:t>
            </a:r>
            <a:r>
              <a:rPr lang="en-GB" dirty="0"/>
              <a:t> </a:t>
            </a:r>
            <a:r>
              <a:rPr lang="en-GB" dirty="0" err="1"/>
              <a:t>biến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3503830" y="346800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Google Shape;276;p3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-130628" y="1042152"/>
                <a:ext cx="8540114" cy="56357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200" b="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=</m:t>
                      </m:r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3200" b="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b="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+1 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2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32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" name="Google Shape;276;p3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30628" y="1042152"/>
                <a:ext cx="8540114" cy="5635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8" name="Google Shape;278;p34"/>
          <p:cNvGrpSpPr/>
          <p:nvPr/>
        </p:nvGrpSpPr>
        <p:grpSpPr>
          <a:xfrm>
            <a:off x="207691" y="86498"/>
            <a:ext cx="777038" cy="619488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979;p70">
            <a:extLst>
              <a:ext uri="{FF2B5EF4-FFF2-40B4-BE49-F238E27FC236}">
                <a16:creationId xmlns:a16="http://schemas.microsoft.com/office/drawing/2014/main" id="{D7B0289A-FCB6-4CAF-B12F-BBDF1AED65EE}"/>
              </a:ext>
            </a:extLst>
          </p:cNvPr>
          <p:cNvSpPr txBox="1">
            <a:spLocks/>
          </p:cNvSpPr>
          <p:nvPr/>
        </p:nvSpPr>
        <p:spPr>
          <a:xfrm>
            <a:off x="1691008" y="86498"/>
            <a:ext cx="8358993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l"/>
            <a:r>
              <a:rPr lang="en-GB" sz="3200" dirty="0"/>
              <a:t>KIỂM TRA KIẾN THỨC ĐÃ CHUẨN BỊ</a:t>
            </a:r>
          </a:p>
        </p:txBody>
      </p:sp>
      <p:pic>
        <p:nvPicPr>
          <p:cNvPr id="5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759F55D3-3095-46FA-B7D3-77AB8213D8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4757" y="3805118"/>
            <a:ext cx="1968009" cy="1107005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DE053AFA-4682-49D9-8D33-DF823ABA855C}"/>
              </a:ext>
            </a:extLst>
          </p:cNvPr>
          <p:cNvSpPr/>
          <p:nvPr/>
        </p:nvSpPr>
        <p:spPr>
          <a:xfrm>
            <a:off x="413659" y="1755489"/>
            <a:ext cx="1867852" cy="754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01AF821-CA1F-473F-9CDF-22CF978D4D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4465" r="1835" b="12303"/>
          <a:stretch/>
        </p:blipFill>
        <p:spPr>
          <a:xfrm>
            <a:off x="119479" y="2820340"/>
            <a:ext cx="917547" cy="75474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377F594-E21D-4666-BDA6-F4C218C9F348}"/>
              </a:ext>
            </a:extLst>
          </p:cNvPr>
          <p:cNvSpPr txBox="1"/>
          <p:nvPr/>
        </p:nvSpPr>
        <p:spPr>
          <a:xfrm>
            <a:off x="919544" y="2613322"/>
            <a:ext cx="8083222" cy="1220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17" name="Object 4">
            <a:extLst>
              <a:ext uri="{FF2B5EF4-FFF2-40B4-BE49-F238E27FC236}">
                <a16:creationId xmlns:a16="http://schemas.microsoft.com/office/drawing/2014/main" id="{ADB4518F-4019-404D-841A-D6D467653A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191" y="1881125"/>
          <a:ext cx="877611" cy="575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42720" imgH="228600" progId="Equation.DSMT4">
                  <p:embed/>
                </p:oleObj>
              </mc:Choice>
              <mc:Fallback>
                <p:oleObj name="Equation" r:id="rId8" imgW="342720" imgH="228600" progId="Equation.DSMT4">
                  <p:embed/>
                  <p:pic>
                    <p:nvPicPr>
                      <p:cNvPr id="17" name="Object 4">
                        <a:extLst>
                          <a:ext uri="{FF2B5EF4-FFF2-40B4-BE49-F238E27FC236}">
                            <a16:creationId xmlns:a16="http://schemas.microsoft.com/office/drawing/2014/main" id="{ADB4518F-4019-404D-841A-D6D467653A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91" y="1881125"/>
                        <a:ext cx="877611" cy="5754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>
            <a:extLst>
              <a:ext uri="{FF2B5EF4-FFF2-40B4-BE49-F238E27FC236}">
                <a16:creationId xmlns:a16="http://schemas.microsoft.com/office/drawing/2014/main" id="{1D69DF58-6958-4FB4-8C9E-B20B225DE3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13906" y="1837242"/>
          <a:ext cx="809710" cy="577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7160" imgH="228600" progId="Equation.DSMT4">
                  <p:embed/>
                </p:oleObj>
              </mc:Choice>
              <mc:Fallback>
                <p:oleObj name="Equation" r:id="rId10" imgW="317160" imgH="228600" progId="Equation.DSMT4">
                  <p:embed/>
                  <p:pic>
                    <p:nvPicPr>
                      <p:cNvPr id="18" name="Object 4">
                        <a:extLst>
                          <a:ext uri="{FF2B5EF4-FFF2-40B4-BE49-F238E27FC236}">
                            <a16:creationId xmlns:a16="http://schemas.microsoft.com/office/drawing/2014/main" id="{1D69DF58-6958-4FB4-8C9E-B20B225DE3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3906" y="1837242"/>
                        <a:ext cx="809710" cy="577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>
            <a:extLst>
              <a:ext uri="{FF2B5EF4-FFF2-40B4-BE49-F238E27FC236}">
                <a16:creationId xmlns:a16="http://schemas.microsoft.com/office/drawing/2014/main" id="{0E699091-ADD5-47E9-ADF9-AFA13950E4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3154" y="1837242"/>
          <a:ext cx="7747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228600" progId="Equation.DSMT4">
                  <p:embed/>
                </p:oleObj>
              </mc:Choice>
              <mc:Fallback>
                <p:oleObj name="Equation" r:id="rId12" imgW="304560" imgH="228600" progId="Equation.DSMT4">
                  <p:embed/>
                  <p:pic>
                    <p:nvPicPr>
                      <p:cNvPr id="19" name="Object 4">
                        <a:extLst>
                          <a:ext uri="{FF2B5EF4-FFF2-40B4-BE49-F238E27FC236}">
                            <a16:creationId xmlns:a16="http://schemas.microsoft.com/office/drawing/2014/main" id="{0E699091-ADD5-47E9-ADF9-AFA13950E4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154" y="1837242"/>
                        <a:ext cx="774700" cy="577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>
            <a:extLst>
              <a:ext uri="{FF2B5EF4-FFF2-40B4-BE49-F238E27FC236}">
                <a16:creationId xmlns:a16="http://schemas.microsoft.com/office/drawing/2014/main" id="{2AF1F9AC-2488-4772-AB34-A36D788E58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7062" y="1839638"/>
          <a:ext cx="779155" cy="57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04560" imgH="228600" progId="Equation.DSMT4">
                  <p:embed/>
                </p:oleObj>
              </mc:Choice>
              <mc:Fallback>
                <p:oleObj name="Equation" r:id="rId14" imgW="304560" imgH="228600" progId="Equation.DSMT4">
                  <p:embed/>
                  <p:pic>
                    <p:nvPicPr>
                      <p:cNvPr id="20" name="Object 4">
                        <a:extLst>
                          <a:ext uri="{FF2B5EF4-FFF2-40B4-BE49-F238E27FC236}">
                            <a16:creationId xmlns:a16="http://schemas.microsoft.com/office/drawing/2014/main" id="{2AF1F9AC-2488-4772-AB34-A36D788E58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062" y="1839638"/>
                        <a:ext cx="779155" cy="575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98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6" grpId="0" animBg="1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E6E0192-22EF-4DBD-A80D-D5F330361878}"/>
                  </a:ext>
                </a:extLst>
              </p:cNvPr>
              <p:cNvSpPr/>
              <p:nvPr/>
            </p:nvSpPr>
            <p:spPr>
              <a:xfrm>
                <a:off x="620251" y="985212"/>
                <a:ext cx="7623863" cy="1383338"/>
              </a:xfrm>
              <a:prstGeom prst="rect">
                <a:avLst/>
              </a:prstGeom>
            </p:spPr>
            <p:txBody>
              <a:bodyPr wrap="square" lIns="68589" tIns="34295" rIns="68589" bIns="3429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ắ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ử 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2800" i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</m:oMath>
                  </m:oMathPara>
                </a14:m>
                <a:endParaRPr lang="en-US" sz="2800" i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i="1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) =</m:t>
                    </m:r>
                    <m:r>
                      <a:rPr lang="en-US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6</m:t>
                    </m:r>
                    <m:r>
                      <a:rPr lang="en-US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−3+2</m:t>
                    </m:r>
                    <m:sSup>
                      <m:sSupPr>
                        <m:ctrlPr>
                          <a:rPr lang="en-US" sz="28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lũy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E6E0192-22EF-4DBD-A80D-D5F3303618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51" y="985212"/>
                <a:ext cx="7623863" cy="1383338"/>
              </a:xfrm>
              <a:prstGeom prst="rect">
                <a:avLst/>
              </a:prstGeom>
              <a:blipFill>
                <a:blip r:embed="rId4"/>
                <a:stretch>
                  <a:fillRect l="-2000" b="-1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oogle Shape;1979;p70">
            <a:extLst>
              <a:ext uri="{FF2B5EF4-FFF2-40B4-BE49-F238E27FC236}">
                <a16:creationId xmlns:a16="http://schemas.microsoft.com/office/drawing/2014/main" id="{6C4DCEF5-A9F5-4CCF-91D8-BE0213330BF6}"/>
              </a:ext>
            </a:extLst>
          </p:cNvPr>
          <p:cNvSpPr txBox="1">
            <a:spLocks/>
          </p:cNvSpPr>
          <p:nvPr/>
        </p:nvSpPr>
        <p:spPr>
          <a:xfrm>
            <a:off x="1691008" y="86498"/>
            <a:ext cx="8358993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l"/>
            <a:r>
              <a:rPr lang="en-GB" sz="3200" dirty="0"/>
              <a:t>KIỂM TRA KIẾN THỨC ĐÃ CHUẨN BỊ</a:t>
            </a:r>
          </a:p>
        </p:txBody>
      </p:sp>
      <p:pic>
        <p:nvPicPr>
          <p:cNvPr id="7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710A3980-F9C2-44CD-ACB2-51119A2B05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4757" y="3805118"/>
            <a:ext cx="1968009" cy="1107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64D526A-D94C-468B-9304-49FDFBB541A8}"/>
                  </a:ext>
                </a:extLst>
              </p:cNvPr>
              <p:cNvSpPr/>
              <p:nvPr/>
            </p:nvSpPr>
            <p:spPr>
              <a:xfrm>
                <a:off x="1407886" y="2786552"/>
                <a:ext cx="5381573" cy="961423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68576" tIns="34289" rIns="68576" bIns="34289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200" b="1" i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=</m:t>
                      </m:r>
                      <m:r>
                        <a:rPr lang="en-US" sz="32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64D526A-D94C-468B-9304-49FDFBB54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886" y="2786552"/>
                <a:ext cx="5381573" cy="9614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7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AACC-31E8-4E28-AE58-E467277296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798" y="174645"/>
            <a:ext cx="7704138" cy="573087"/>
          </a:xfrm>
        </p:spPr>
        <p:txBody>
          <a:bodyPr/>
          <a:lstStyle/>
          <a:p>
            <a:r>
              <a:rPr lang="en-US" dirty="0"/>
              <a:t>2)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: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9EE5EA21-0AE1-4C41-A862-1DD19C231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91" y="747732"/>
            <a:ext cx="192246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dirty="0">
                <a:latin typeface="Times New Roman" pitchFamily="18" charset="0"/>
                <a:cs typeface="Times New Roman" panose="02020603050405020304" pitchFamily="18" charset="0"/>
              </a:rPr>
              <a:t>Cho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0114AD2-C3F3-40EB-860F-72D5F038123E}"/>
                  </a:ext>
                </a:extLst>
              </p:cNvPr>
              <p:cNvSpPr txBox="1"/>
              <p:nvPr/>
            </p:nvSpPr>
            <p:spPr>
              <a:xfrm>
                <a:off x="1976380" y="747732"/>
                <a:ext cx="36241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−3+2</m:t>
                      </m:r>
                      <m:sSup>
                        <m:sSupPr>
                          <m:ctrlP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vi-VN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0114AD2-C3F3-40EB-860F-72D5F0381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380" y="747732"/>
                <a:ext cx="3624197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19">
            <a:extLst>
              <a:ext uri="{FF2B5EF4-FFF2-40B4-BE49-F238E27FC236}">
                <a16:creationId xmlns:a16="http://schemas.microsoft.com/office/drawing/2014/main" id="{A32759BF-5E23-4B06-BEF4-E693186F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5980" y="1149609"/>
            <a:ext cx="24493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Line 20">
            <a:extLst>
              <a:ext uri="{FF2B5EF4-FFF2-40B4-BE49-F238E27FC236}">
                <a16:creationId xmlns:a16="http://schemas.microsoft.com/office/drawing/2014/main" id="{2AA6659D-D4A0-4759-A69F-D2C257F44B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3855" y="1576646"/>
            <a:ext cx="492125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98B1DF-4451-4221-90B4-837DE07680D5}"/>
                  </a:ext>
                </a:extLst>
              </p:cNvPr>
              <p:cNvSpPr txBox="1"/>
              <p:nvPr/>
            </p:nvSpPr>
            <p:spPr>
              <a:xfrm>
                <a:off x="1976380" y="1376591"/>
                <a:ext cx="3479158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𝑷</m:t>
                      </m:r>
                      <m:d>
                        <m:dPr>
                          <m:ctrlPr>
                            <a:rPr lang="en-US" sz="2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US" sz="2200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en-US" sz="22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𝟒</m:t>
                          </m:r>
                        </m:sup>
                      </m:sSup>
                      <m:r>
                        <a:rPr lang="en-US" sz="2200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2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en-US" sz="22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en-US" sz="2200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200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𝟔</m:t>
                      </m:r>
                      <m:r>
                        <a:rPr lang="en-US" sz="2200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sz="2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𝟑</m:t>
                      </m:r>
                    </m:oMath>
                  </m:oMathPara>
                </a14:m>
                <a:endParaRPr lang="vi-VN" sz="2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98B1DF-4451-4221-90B4-837DE0768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380" y="1376591"/>
                <a:ext cx="3479158" cy="438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28">
            <a:extLst>
              <a:ext uri="{FF2B5EF4-FFF2-40B4-BE49-F238E27FC236}">
                <a16:creationId xmlns:a16="http://schemas.microsoft.com/office/drawing/2014/main" id="{2E1AD8A7-C221-46B4-9E0A-EE43290F9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083" y="2050488"/>
            <a:ext cx="23352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3" name="Line 29">
            <a:extLst>
              <a:ext uri="{FF2B5EF4-FFF2-40B4-BE49-F238E27FC236}">
                <a16:creationId xmlns:a16="http://schemas.microsoft.com/office/drawing/2014/main" id="{68C05D52-9ABD-4727-84A4-D4630ECE86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8796" y="2299498"/>
            <a:ext cx="492125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7B5335C-8077-40FB-99B2-A5D37D6C758E}"/>
                  </a:ext>
                </a:extLst>
              </p:cNvPr>
              <p:cNvSpPr txBox="1"/>
              <p:nvPr/>
            </p:nvSpPr>
            <p:spPr>
              <a:xfrm>
                <a:off x="1947352" y="2091207"/>
                <a:ext cx="3689151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𝑷</m:t>
                      </m:r>
                      <m:d>
                        <m:dPr>
                          <m:ctrlPr>
                            <a:rPr lang="en-US" sz="2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US" sz="22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𝟑</m:t>
                      </m:r>
                      <m:r>
                        <a:rPr lang="en-US" sz="22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2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𝟔</m:t>
                      </m:r>
                      <m:r>
                        <a:rPr lang="en-US" sz="22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sz="22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200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en-US" sz="2200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  <m:r>
                        <a:rPr lang="en-US" sz="22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en-US" sz="2200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vi-VN" sz="22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7B5335C-8077-40FB-99B2-A5D37D6C7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352" y="2091207"/>
                <a:ext cx="3689151" cy="4385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 Box 45">
            <a:extLst>
              <a:ext uri="{FF2B5EF4-FFF2-40B4-BE49-F238E27FC236}">
                <a16:creationId xmlns:a16="http://schemas.microsoft.com/office/drawing/2014/main" id="{06D355C7-BE6A-4AA2-A900-814AFE1DE179}"/>
              </a:ext>
            </a:extLst>
          </p:cNvPr>
          <p:cNvSpPr txBox="1">
            <a:spLocks noChangeArrowheads="1"/>
          </p:cNvSpPr>
          <p:nvPr/>
        </p:nvSpPr>
        <p:spPr>
          <a:xfrm>
            <a:off x="784536" y="2876574"/>
            <a:ext cx="7650776" cy="1143000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ctr" defTabSz="9143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eaLnBrk="0" hangingPunct="0">
              <a:spcBef>
                <a:spcPct val="500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B(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6" name="Object 46">
            <a:extLst>
              <a:ext uri="{FF2B5EF4-FFF2-40B4-BE49-F238E27FC236}">
                <a16:creationId xmlns:a16="http://schemas.microsoft.com/office/drawing/2014/main" id="{69256D94-14C9-44E9-B5DD-5083B7C781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663140"/>
              </p:ext>
            </p:extLst>
          </p:nvPr>
        </p:nvGraphicFramePr>
        <p:xfrm>
          <a:off x="896197" y="3447867"/>
          <a:ext cx="3356489" cy="838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74640" imgH="393480" progId="Equation.DSMT4">
                  <p:embed/>
                </p:oleObj>
              </mc:Choice>
              <mc:Fallback>
                <p:oleObj name="Equation" r:id="rId5" imgW="1574640" imgH="393480" progId="Equation.DSMT4">
                  <p:embed/>
                  <p:pic>
                    <p:nvPicPr>
                      <p:cNvPr id="4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197" y="3447867"/>
                        <a:ext cx="3356489" cy="838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A1A05B65-4795-4991-8CC5-B608DF1CA4ED}"/>
              </a:ext>
            </a:extLst>
          </p:cNvPr>
          <p:cNvSpPr/>
          <p:nvPr/>
        </p:nvSpPr>
        <p:spPr>
          <a:xfrm>
            <a:off x="228798" y="2876574"/>
            <a:ext cx="555738" cy="3573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C293803-94E8-4CD6-A1AC-C47A9AC04F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719995"/>
              </p:ext>
            </p:extLst>
          </p:nvPr>
        </p:nvGraphicFramePr>
        <p:xfrm>
          <a:off x="4284456" y="3498614"/>
          <a:ext cx="4393253" cy="76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47840" imgH="393480" progId="Equation.DSMT4">
                  <p:embed/>
                </p:oleObj>
              </mc:Choice>
              <mc:Fallback>
                <p:oleObj name="Equation" r:id="rId7" imgW="2247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84456" y="3498614"/>
                        <a:ext cx="4393253" cy="769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32">
            <a:extLst>
              <a:ext uri="{FF2B5EF4-FFF2-40B4-BE49-F238E27FC236}">
                <a16:creationId xmlns:a16="http://schemas.microsoft.com/office/drawing/2014/main" id="{E870C851-30DF-414C-AE25-910643454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371" y="4119856"/>
            <a:ext cx="71192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200" b="1" i="1" u="sng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200" b="1" i="1" u="sng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1526159-42E5-4A5D-8587-06D7C94A83D2}"/>
              </a:ext>
            </a:extLst>
          </p:cNvPr>
          <p:cNvGrpSpPr/>
          <p:nvPr/>
        </p:nvGrpSpPr>
        <p:grpSpPr>
          <a:xfrm>
            <a:off x="2330943" y="1332513"/>
            <a:ext cx="4607738" cy="1917621"/>
            <a:chOff x="2900410" y="1725097"/>
            <a:chExt cx="4791913" cy="2057400"/>
          </a:xfrm>
        </p:grpSpPr>
        <p:sp>
          <p:nvSpPr>
            <p:cNvPr id="50" name="Flowchart: Alternate Process 49">
              <a:extLst>
                <a:ext uri="{FF2B5EF4-FFF2-40B4-BE49-F238E27FC236}">
                  <a16:creationId xmlns:a16="http://schemas.microsoft.com/office/drawing/2014/main" id="{BBEF0D98-5255-47E7-A5E9-74C361BD259F}"/>
                </a:ext>
              </a:extLst>
            </p:cNvPr>
            <p:cNvSpPr/>
            <p:nvPr/>
          </p:nvSpPr>
          <p:spPr>
            <a:xfrm>
              <a:off x="2900410" y="1725097"/>
              <a:ext cx="4791913" cy="2057400"/>
            </a:xfrm>
            <a:prstGeom prst="flowChartAlternateProcess">
              <a:avLst/>
            </a:prstGeom>
            <a:solidFill>
              <a:srgbClr val="92D05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sắp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hạng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đa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60656F2-DE18-48B9-BE08-A647A7DA5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616" y="1755871"/>
              <a:ext cx="571500" cy="571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0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1" grpId="0"/>
      <p:bldP spid="42" grpId="0"/>
      <p:bldP spid="43" grpId="0" animBg="1"/>
      <p:bldP spid="45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26" name="Object 1"/>
          <p:cNvGraphicFramePr>
            <a:graphicFrameLocks noChangeAspect="1"/>
          </p:cNvGraphicFramePr>
          <p:nvPr/>
        </p:nvGraphicFramePr>
        <p:xfrm>
          <a:off x="4438649" y="1771858"/>
          <a:ext cx="685800" cy="148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5285" imgH="677109" progId="Equation.DSMT4">
                  <p:embed/>
                </p:oleObj>
              </mc:Choice>
              <mc:Fallback>
                <p:oleObj name="Equation" r:id="rId6" imgW="435285" imgH="677109" progId="Equation.DSMT4">
                  <p:embed/>
                  <p:pic>
                    <p:nvPicPr>
                      <p:cNvPr id="822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49" y="1771858"/>
                        <a:ext cx="685800" cy="148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 rot="16200000">
            <a:off x="5426035" y="2068815"/>
            <a:ext cx="901121" cy="992590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64379" y="970344"/>
                <a:ext cx="7948540" cy="1584483"/>
              </a:xfrm>
              <a:prstGeom prst="rect">
                <a:avLst/>
              </a:prstGeom>
            </p:spPr>
            <p:txBody>
              <a:bodyPr wrap="square" lIns="68589" tIns="34295" rIns="68589" bIns="34295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Hệ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đa thức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) =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 baseline="30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+ 7</m:t>
                    </m:r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 baseline="30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– 3</m:t>
                    </m:r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+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là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  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79" y="970344"/>
                <a:ext cx="7948540" cy="1584483"/>
              </a:xfrm>
              <a:prstGeom prst="rect">
                <a:avLst/>
              </a:prstGeom>
              <a:blipFill>
                <a:blip r:embed="rId8"/>
                <a:stretch>
                  <a:fillRect l="-1840" b="-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478625" y="2875092"/>
                <a:ext cx="4894266" cy="157166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68576" tIns="34289" rIns="68576" bIns="34289"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Hệ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cao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6</a:t>
                </a:r>
              </a:p>
              <a:p>
                <a:pPr algn="ctr"/>
                <a:r>
                  <a:rPr lang="en-US" sz="2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do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625" y="2875092"/>
                <a:ext cx="4894266" cy="15716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Google Shape;1979;p70">
            <a:extLst>
              <a:ext uri="{FF2B5EF4-FFF2-40B4-BE49-F238E27FC236}">
                <a16:creationId xmlns:a16="http://schemas.microsoft.com/office/drawing/2014/main" id="{BD92BA8F-9CFC-4A81-AF58-A136343374C0}"/>
              </a:ext>
            </a:extLst>
          </p:cNvPr>
          <p:cNvSpPr txBox="1">
            <a:spLocks/>
          </p:cNvSpPr>
          <p:nvPr/>
        </p:nvSpPr>
        <p:spPr>
          <a:xfrm>
            <a:off x="1691008" y="86498"/>
            <a:ext cx="8358993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l"/>
            <a:r>
              <a:rPr lang="en-GB" sz="3200" dirty="0"/>
              <a:t>KIỂM TRA KIẾN THỨC ĐÃ CHUẨN BỊ</a:t>
            </a:r>
          </a:p>
        </p:txBody>
      </p:sp>
      <p:pic>
        <p:nvPicPr>
          <p:cNvPr id="18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9A64A23F-F1F9-414E-AD42-A31D744A99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4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4757" y="3805118"/>
            <a:ext cx="1968009" cy="110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47339"/>
      </p:ext>
    </p:extLst>
  </p:cSld>
  <p:clrMapOvr>
    <a:masterClrMapping/>
  </p:clrMapOvr>
  <p:transition spd="med">
    <p:zoom/>
    <p:sndAc>
      <p:stSnd>
        <p:snd r:embed="rId5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61;p37">
            <a:extLst>
              <a:ext uri="{FF2B5EF4-FFF2-40B4-BE49-F238E27FC236}">
                <a16:creationId xmlns:a16="http://schemas.microsoft.com/office/drawing/2014/main" id="{E235EE7F-42BC-46E4-9B97-4DC3E688D8F7}"/>
              </a:ext>
            </a:extLst>
          </p:cNvPr>
          <p:cNvGrpSpPr/>
          <p:nvPr/>
        </p:nvGrpSpPr>
        <p:grpSpPr>
          <a:xfrm flipH="1">
            <a:off x="7131887" y="3376117"/>
            <a:ext cx="1911585" cy="1704296"/>
            <a:chOff x="-2314175" y="910675"/>
            <a:chExt cx="2012875" cy="1733025"/>
          </a:xfrm>
        </p:grpSpPr>
        <p:sp>
          <p:nvSpPr>
            <p:cNvPr id="35" name="Google Shape;362;p37">
              <a:extLst>
                <a:ext uri="{FF2B5EF4-FFF2-40B4-BE49-F238E27FC236}">
                  <a16:creationId xmlns:a16="http://schemas.microsoft.com/office/drawing/2014/main" id="{1498474F-8852-4B3F-99AB-59EED3D8C0D1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36" name="Google Shape;363;p37">
              <a:extLst>
                <a:ext uri="{FF2B5EF4-FFF2-40B4-BE49-F238E27FC236}">
                  <a16:creationId xmlns:a16="http://schemas.microsoft.com/office/drawing/2014/main" id="{B18E0B56-B0C0-4620-BC97-739806D96AB9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37" name="Google Shape;364;p37">
              <a:extLst>
                <a:ext uri="{FF2B5EF4-FFF2-40B4-BE49-F238E27FC236}">
                  <a16:creationId xmlns:a16="http://schemas.microsoft.com/office/drawing/2014/main" id="{E3F8828E-B1D7-473C-A0D4-4E0BB4274260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38" name="Google Shape;365;p37">
              <a:extLst>
                <a:ext uri="{FF2B5EF4-FFF2-40B4-BE49-F238E27FC236}">
                  <a16:creationId xmlns:a16="http://schemas.microsoft.com/office/drawing/2014/main" id="{2EE0E10D-222A-4276-BFCE-10920009448F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39" name="Google Shape;366;p37">
              <a:extLst>
                <a:ext uri="{FF2B5EF4-FFF2-40B4-BE49-F238E27FC236}">
                  <a16:creationId xmlns:a16="http://schemas.microsoft.com/office/drawing/2014/main" id="{D0337967-0A69-4833-AC5E-EBE44C2224ED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40" name="Google Shape;367;p37">
              <a:extLst>
                <a:ext uri="{FF2B5EF4-FFF2-40B4-BE49-F238E27FC236}">
                  <a16:creationId xmlns:a16="http://schemas.microsoft.com/office/drawing/2014/main" id="{ED0AC69B-DC2F-43FC-B6EA-1F043C14F2D0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41" name="Google Shape;368;p37">
              <a:extLst>
                <a:ext uri="{FF2B5EF4-FFF2-40B4-BE49-F238E27FC236}">
                  <a16:creationId xmlns:a16="http://schemas.microsoft.com/office/drawing/2014/main" id="{B712EAFB-69E4-44C8-B48F-A4FB5816C407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42" name="Google Shape;369;p37">
              <a:extLst>
                <a:ext uri="{FF2B5EF4-FFF2-40B4-BE49-F238E27FC236}">
                  <a16:creationId xmlns:a16="http://schemas.microsoft.com/office/drawing/2014/main" id="{71187219-C71F-4305-8C2D-5F46A938EB52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43" name="Google Shape;370;p37">
              <a:extLst>
                <a:ext uri="{FF2B5EF4-FFF2-40B4-BE49-F238E27FC236}">
                  <a16:creationId xmlns:a16="http://schemas.microsoft.com/office/drawing/2014/main" id="{049F84C1-0C75-4C3D-AA81-73ED8EF74572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44" name="Google Shape;371;p37">
              <a:extLst>
                <a:ext uri="{FF2B5EF4-FFF2-40B4-BE49-F238E27FC236}">
                  <a16:creationId xmlns:a16="http://schemas.microsoft.com/office/drawing/2014/main" id="{9E99A894-75CC-4E97-A679-381350B4A10A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45" name="Google Shape;372;p37">
              <a:extLst>
                <a:ext uri="{FF2B5EF4-FFF2-40B4-BE49-F238E27FC236}">
                  <a16:creationId xmlns:a16="http://schemas.microsoft.com/office/drawing/2014/main" id="{6FA28520-5A7D-451E-B8FB-EAEEAB6F67F7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46" name="Google Shape;373;p37">
              <a:extLst>
                <a:ext uri="{FF2B5EF4-FFF2-40B4-BE49-F238E27FC236}">
                  <a16:creationId xmlns:a16="http://schemas.microsoft.com/office/drawing/2014/main" id="{3385F680-9B32-4C38-92BE-8DDC2552ECA9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47" name="Google Shape;374;p37">
              <a:extLst>
                <a:ext uri="{FF2B5EF4-FFF2-40B4-BE49-F238E27FC236}">
                  <a16:creationId xmlns:a16="http://schemas.microsoft.com/office/drawing/2014/main" id="{2D6CF91C-4CF4-425B-9BEE-13DEE010ED32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48" name="Google Shape;375;p37">
              <a:extLst>
                <a:ext uri="{FF2B5EF4-FFF2-40B4-BE49-F238E27FC236}">
                  <a16:creationId xmlns:a16="http://schemas.microsoft.com/office/drawing/2014/main" id="{8F3FD557-B7D0-4DFE-9B84-12897A3013A8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49" name="Google Shape;376;p37">
              <a:extLst>
                <a:ext uri="{FF2B5EF4-FFF2-40B4-BE49-F238E27FC236}">
                  <a16:creationId xmlns:a16="http://schemas.microsoft.com/office/drawing/2014/main" id="{CB60BDF4-F6DD-4583-99B2-DA81E61F2F17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50" name="Google Shape;377;p37">
              <a:extLst>
                <a:ext uri="{FF2B5EF4-FFF2-40B4-BE49-F238E27FC236}">
                  <a16:creationId xmlns:a16="http://schemas.microsoft.com/office/drawing/2014/main" id="{CAF76AAD-1EDB-4630-99F9-789A439273F5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51" name="Google Shape;378;p37">
              <a:extLst>
                <a:ext uri="{FF2B5EF4-FFF2-40B4-BE49-F238E27FC236}">
                  <a16:creationId xmlns:a16="http://schemas.microsoft.com/office/drawing/2014/main" id="{1A658173-507A-4997-84B7-53CF0D8C5BF0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52" name="Google Shape;379;p37">
              <a:extLst>
                <a:ext uri="{FF2B5EF4-FFF2-40B4-BE49-F238E27FC236}">
                  <a16:creationId xmlns:a16="http://schemas.microsoft.com/office/drawing/2014/main" id="{FDD8F7AE-17BB-4F3B-909D-D20EF006F96D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53" name="Google Shape;380;p37">
              <a:extLst>
                <a:ext uri="{FF2B5EF4-FFF2-40B4-BE49-F238E27FC236}">
                  <a16:creationId xmlns:a16="http://schemas.microsoft.com/office/drawing/2014/main" id="{DE6F61CF-C9D6-4608-A388-E9DF1FE1AB97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54" name="Google Shape;381;p37">
              <a:extLst>
                <a:ext uri="{FF2B5EF4-FFF2-40B4-BE49-F238E27FC236}">
                  <a16:creationId xmlns:a16="http://schemas.microsoft.com/office/drawing/2014/main" id="{978AA65A-71A8-4E40-A065-C263794299B7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55" name="Google Shape;382;p37">
              <a:extLst>
                <a:ext uri="{FF2B5EF4-FFF2-40B4-BE49-F238E27FC236}">
                  <a16:creationId xmlns:a16="http://schemas.microsoft.com/office/drawing/2014/main" id="{D3CE4D79-E0A8-4375-8E00-1A32DD5B3ACE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56" name="Google Shape;383;p37">
              <a:extLst>
                <a:ext uri="{FF2B5EF4-FFF2-40B4-BE49-F238E27FC236}">
                  <a16:creationId xmlns:a16="http://schemas.microsoft.com/office/drawing/2014/main" id="{FAAEA579-3B89-456B-9B09-A45F63DD6C12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  <p:sp>
          <p:nvSpPr>
            <p:cNvPr id="57" name="Google Shape;384;p37">
              <a:extLst>
                <a:ext uri="{FF2B5EF4-FFF2-40B4-BE49-F238E27FC236}">
                  <a16:creationId xmlns:a16="http://schemas.microsoft.com/office/drawing/2014/main" id="{C0F9CACA-490D-439B-ABD2-53F42B7CA0E6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/>
            </a:p>
          </p:txBody>
        </p:sp>
      </p:grpSp>
      <p:sp>
        <p:nvSpPr>
          <p:cNvPr id="62" name="Title 1">
            <a:extLst>
              <a:ext uri="{FF2B5EF4-FFF2-40B4-BE49-F238E27FC236}">
                <a16:creationId xmlns:a16="http://schemas.microsoft.com/office/drawing/2014/main" id="{E416C0AC-D99E-4598-9787-1915464E0B9C}"/>
              </a:ext>
            </a:extLst>
          </p:cNvPr>
          <p:cNvSpPr txBox="1">
            <a:spLocks/>
          </p:cNvSpPr>
          <p:nvPr/>
        </p:nvSpPr>
        <p:spPr>
          <a:xfrm>
            <a:off x="228798" y="174645"/>
            <a:ext cx="7704138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dirty="0"/>
              <a:t>3)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:</a:t>
            </a:r>
          </a:p>
        </p:txBody>
      </p:sp>
      <p:sp>
        <p:nvSpPr>
          <p:cNvPr id="63" name="Text Box 5">
            <a:extLst>
              <a:ext uri="{FF2B5EF4-FFF2-40B4-BE49-F238E27FC236}">
                <a16:creationId xmlns:a16="http://schemas.microsoft.com/office/drawing/2014/main" id="{1BAF48C0-86FC-48AB-98EB-BFD10D95E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19" y="1130160"/>
            <a:ext cx="160496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64" name="Text Box 6">
            <a:extLst>
              <a:ext uri="{FF2B5EF4-FFF2-40B4-BE49-F238E27FC236}">
                <a16:creationId xmlns:a16="http://schemas.microsoft.com/office/drawing/2014/main" id="{5A740677-593A-437A-A800-8BE937301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143" y="1118611"/>
            <a:ext cx="148232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65" name="Text Box 7">
            <a:extLst>
              <a:ext uri="{FF2B5EF4-FFF2-40B4-BE49-F238E27FC236}">
                <a16:creationId xmlns:a16="http://schemas.microsoft.com/office/drawing/2014/main" id="{0A3EF84B-9D2B-48BF-980E-957F42020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5193" y="1175761"/>
            <a:ext cx="16573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-3 là hệ số của lũy thừa bậc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 Box 8">
                <a:extLst>
                  <a:ext uri="{FF2B5EF4-FFF2-40B4-BE49-F238E27FC236}">
                    <a16:creationId xmlns:a16="http://schemas.microsoft.com/office/drawing/2014/main" id="{264C5D2B-B1B7-4584-BBD6-4EFF579C2F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747" y="1107716"/>
                <a:ext cx="1528695" cy="12568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sz="2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2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0                         </a:t>
                </a:r>
              </a:p>
            </p:txBody>
          </p:sp>
        </mc:Choice>
        <mc:Fallback xmlns="">
          <p:sp>
            <p:nvSpPr>
              <p:cNvPr id="66" name="Text Box 8">
                <a:extLst>
                  <a:ext uri="{FF2B5EF4-FFF2-40B4-BE49-F238E27FC236}">
                    <a16:creationId xmlns:a16="http://schemas.microsoft.com/office/drawing/2014/main" id="{264C5D2B-B1B7-4584-BBD6-4EFF579C2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9747" y="1107716"/>
                <a:ext cx="1528695" cy="1256883"/>
              </a:xfrm>
              <a:prstGeom prst="rect">
                <a:avLst/>
              </a:prstGeom>
              <a:blipFill>
                <a:blip r:embed="rId3"/>
                <a:stretch>
                  <a:fillRect l="-5179" r="-113147" b="-87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10" descr="mèo">
            <a:extLst>
              <a:ext uri="{FF2B5EF4-FFF2-40B4-BE49-F238E27FC236}">
                <a16:creationId xmlns:a16="http://schemas.microsoft.com/office/drawing/2014/main" id="{DAB7CC11-7251-460E-878E-D860891E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8" y="2471527"/>
            <a:ext cx="6963962" cy="217765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8" name="Line 11">
            <a:extLst>
              <a:ext uri="{FF2B5EF4-FFF2-40B4-BE49-F238E27FC236}">
                <a16:creationId xmlns:a16="http://schemas.microsoft.com/office/drawing/2014/main" id="{34EE9D7E-8D8C-4BF1-9994-DEE47FE451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3517" y="2267167"/>
            <a:ext cx="10715" cy="875110"/>
          </a:xfrm>
          <a:prstGeom prst="line">
            <a:avLst/>
          </a:prstGeom>
          <a:noFill/>
          <a:ln w="28575">
            <a:solidFill>
              <a:srgbClr val="CC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Line 12">
            <a:extLst>
              <a:ext uri="{FF2B5EF4-FFF2-40B4-BE49-F238E27FC236}">
                <a16:creationId xmlns:a16="http://schemas.microsoft.com/office/drawing/2014/main" id="{226C6700-3326-473B-9B76-7CC13F99B3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6590" y="2306458"/>
            <a:ext cx="15479" cy="817960"/>
          </a:xfrm>
          <a:prstGeom prst="line">
            <a:avLst/>
          </a:prstGeom>
          <a:noFill/>
          <a:ln w="28575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Line 13">
            <a:extLst>
              <a:ext uri="{FF2B5EF4-FFF2-40B4-BE49-F238E27FC236}">
                <a16:creationId xmlns:a16="http://schemas.microsoft.com/office/drawing/2014/main" id="{36DBC8CE-A3EC-4C95-A457-DD87C5A435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4063" y="2394564"/>
            <a:ext cx="0" cy="729854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 Box 14">
            <a:extLst>
              <a:ext uri="{FF2B5EF4-FFF2-40B4-BE49-F238E27FC236}">
                <a16:creationId xmlns:a16="http://schemas.microsoft.com/office/drawing/2014/main" id="{086FAF6D-945D-4F60-9D94-D0E042A25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025" y="1567542"/>
            <a:ext cx="210433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 Box 16">
                <a:extLst>
                  <a:ext uri="{FF2B5EF4-FFF2-40B4-BE49-F238E27FC236}">
                    <a16:creationId xmlns:a16="http://schemas.microsoft.com/office/drawing/2014/main" id="{5EDDCB50-B541-4629-8B68-D755DC5AC5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1737" y="2531072"/>
                <a:ext cx="2658637" cy="7126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200" b="1" i="1" dirty="0">
                    <a:latin typeface="Times New Roman" pitchFamily="18" charset="0"/>
                    <a:cs typeface="Times New Roman" pitchFamily="18" charset="0"/>
                  </a:rPr>
                  <a:t>là hệ </a:t>
                </a:r>
                <a:r>
                  <a:rPr lang="en-US" sz="2200" b="1" i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200" b="1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200" b="1" i="1" dirty="0" err="1"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2200" b="1" i="1" dirty="0">
                    <a:latin typeface="Times New Roman" pitchFamily="18" charset="0"/>
                    <a:cs typeface="Times New Roman" pitchFamily="18" charset="0"/>
                  </a:rPr>
                  <a:t> do</a:t>
                </a:r>
              </a:p>
            </p:txBody>
          </p:sp>
        </mc:Choice>
        <mc:Fallback xmlns="">
          <p:sp>
            <p:nvSpPr>
              <p:cNvPr id="72" name="Text Box 16">
                <a:extLst>
                  <a:ext uri="{FF2B5EF4-FFF2-40B4-BE49-F238E27FC236}">
                    <a16:creationId xmlns:a16="http://schemas.microsoft.com/office/drawing/2014/main" id="{5EDDCB50-B541-4629-8B68-D755DC5AC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1737" y="2531072"/>
                <a:ext cx="2658637" cy="712631"/>
              </a:xfrm>
              <a:prstGeom prst="rect">
                <a:avLst/>
              </a:prstGeom>
              <a:blipFill>
                <a:blip r:embed="rId5"/>
                <a:stretch>
                  <a:fillRect b="-8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Line 27">
            <a:extLst>
              <a:ext uri="{FF2B5EF4-FFF2-40B4-BE49-F238E27FC236}">
                <a16:creationId xmlns:a16="http://schemas.microsoft.com/office/drawing/2014/main" id="{B38CC748-64D4-41D3-8D1A-A3C16ED537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9406" y="2267167"/>
            <a:ext cx="0" cy="8203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 Box 2">
                <a:extLst>
                  <a:ext uri="{FF2B5EF4-FFF2-40B4-BE49-F238E27FC236}">
                    <a16:creationId xmlns:a16="http://schemas.microsoft.com/office/drawing/2014/main" id="{2036764C-EFF9-40A3-A363-5E6E25E5AB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7965" y="475056"/>
                <a:ext cx="5219700" cy="700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400" i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2400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sz="2400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400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 P(x) = 6x</a:t>
                </a:r>
                <a:r>
                  <a:rPr lang="en-US" sz="2400" i="1" baseline="30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lang="en-US" sz="2400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+ 7x</a:t>
                </a:r>
                <a:r>
                  <a:rPr lang="en-US" sz="2400" i="1" baseline="30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2400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– 3x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4" name="Text Box 2">
                <a:extLst>
                  <a:ext uri="{FF2B5EF4-FFF2-40B4-BE49-F238E27FC236}">
                    <a16:creationId xmlns:a16="http://schemas.microsoft.com/office/drawing/2014/main" id="{2036764C-EFF9-40A3-A363-5E6E25E5A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7965" y="475056"/>
                <a:ext cx="5219700" cy="700705"/>
              </a:xfrm>
              <a:prstGeom prst="rect">
                <a:avLst/>
              </a:prstGeom>
              <a:blipFill>
                <a:blip r:embed="rId6"/>
                <a:stretch>
                  <a:fillRect l="-1750" b="-43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8" grpId="0" animBg="1"/>
      <p:bldP spid="69" grpId="0" animBg="1"/>
      <p:bldP spid="70" grpId="0" animBg="1"/>
      <p:bldP spid="71" grpId="0"/>
      <p:bldP spid="72" grpId="0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0085-944D-41F0-8DD3-CEE8721E0184}"/>
              </a:ext>
            </a:extLst>
          </p:cNvPr>
          <p:cNvSpPr txBox="1">
            <a:spLocks/>
          </p:cNvSpPr>
          <p:nvPr/>
        </p:nvSpPr>
        <p:spPr>
          <a:xfrm>
            <a:off x="228798" y="174645"/>
            <a:ext cx="7704138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dirty="0"/>
              <a:t>3)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3">
                <a:extLst>
                  <a:ext uri="{FF2B5EF4-FFF2-40B4-BE49-F238E27FC236}">
                    <a16:creationId xmlns:a16="http://schemas.microsoft.com/office/drawing/2014/main" id="{150918C4-8CA8-4BA0-8857-E110DA3FC4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1898" y="1133395"/>
                <a:ext cx="7904748" cy="10700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400" b="1" i="1" u="sng" dirty="0" err="1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Chú</a:t>
                </a:r>
                <a:r>
                  <a:rPr lang="en-US" sz="2400" b="1" i="1" u="sng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 ý</a:t>
                </a:r>
                <a:r>
                  <a:rPr lang="en-US" sz="2400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P(x) = 6x</a:t>
                </a:r>
                <a:r>
                  <a:rPr lang="en-US" sz="2400" i="1" baseline="30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lang="en-US" sz="2400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+ 7x</a:t>
                </a:r>
                <a:r>
                  <a:rPr lang="en-US" sz="2400" i="1" baseline="30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2400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– 3x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đầy</a:t>
                </a:r>
                <a:r>
                  <a:rPr lang="en-US" sz="2400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đủ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cao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đến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0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" name="Text Box 13">
                <a:extLst>
                  <a:ext uri="{FF2B5EF4-FFF2-40B4-BE49-F238E27FC236}">
                    <a16:creationId xmlns:a16="http://schemas.microsoft.com/office/drawing/2014/main" id="{150918C4-8CA8-4BA0-8857-E110DA3FC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1898" y="1133395"/>
                <a:ext cx="7904748" cy="1070037"/>
              </a:xfrm>
              <a:prstGeom prst="rect">
                <a:avLst/>
              </a:prstGeom>
              <a:blipFill>
                <a:blip r:embed="rId2"/>
                <a:stretch>
                  <a:fillRect l="-1157" b="-125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6FDBB9-B2DD-4C6B-A619-0ACD959A3057}"/>
                  </a:ext>
                </a:extLst>
              </p:cNvPr>
              <p:cNvSpPr txBox="1"/>
              <p:nvPr/>
            </p:nvSpPr>
            <p:spPr>
              <a:xfrm>
                <a:off x="1570799" y="2485047"/>
                <a:ext cx="5610575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/>
                        </a:rPr>
                        <m:t>=6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/>
                        </a:rPr>
                        <m:t>+0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/>
                        </a:rPr>
                        <m:t>+7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/>
                        </a:rPr>
                        <m:t>+0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/>
                        </a:rPr>
                        <m:t>−3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6FDBB9-B2DD-4C6B-A619-0ACD959A3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799" y="2485047"/>
                <a:ext cx="5610575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2EF74C5-5597-4499-A102-6ECCD48FB550}"/>
              </a:ext>
            </a:extLst>
          </p:cNvPr>
          <p:cNvSpPr/>
          <p:nvPr/>
        </p:nvSpPr>
        <p:spPr>
          <a:xfrm>
            <a:off x="981252" y="3478603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P(x)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endParaRPr lang="vi-VN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B8A5C-DA13-49FA-A888-C0F439032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4465" r="1835" b="12303"/>
          <a:stretch/>
        </p:blipFill>
        <p:spPr>
          <a:xfrm>
            <a:off x="228798" y="1029607"/>
            <a:ext cx="692296" cy="5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0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9E1D4-1087-483C-9208-D26F82912C7D}"/>
              </a:ext>
            </a:extLst>
          </p:cNvPr>
          <p:cNvSpPr txBox="1"/>
          <p:nvPr/>
        </p:nvSpPr>
        <p:spPr>
          <a:xfrm>
            <a:off x="3487479" y="277991"/>
            <a:ext cx="368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6D09B4-2985-4961-9866-E060596D597C}"/>
                  </a:ext>
                </a:extLst>
              </p:cNvPr>
              <p:cNvSpPr txBox="1"/>
              <p:nvPr/>
            </p:nvSpPr>
            <p:spPr>
              <a:xfrm>
                <a:off x="340243" y="752118"/>
                <a:ext cx="8218967" cy="2127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1. 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Cho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=2+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+4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+6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2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Thu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sắp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xếp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hạng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lũy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thừa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giảm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biến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457200" indent="-457200">
                  <a:buAutoNum type="alphaLcParenR"/>
                </a:pP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Xác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định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bậc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2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Xác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định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hệ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hệ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2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Arial"/>
                  <a:buAutoNum type="alphaLcParenR"/>
                </a:pP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=−1.</m:t>
                    </m:r>
                  </m:oMath>
                </a14:m>
                <a:endParaRPr lang="en-US" sz="2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6D09B4-2985-4961-9866-E060596D5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43" y="752118"/>
                <a:ext cx="8218967" cy="2127505"/>
              </a:xfrm>
              <a:prstGeom prst="rect">
                <a:avLst/>
              </a:prstGeom>
              <a:blipFill>
                <a:blip r:embed="rId4"/>
                <a:stretch>
                  <a:fillRect l="-964" t="-1719" b="-4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61FCCB9B-E64F-41D1-9242-45FBB91991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7867" y="3950795"/>
            <a:ext cx="1567754" cy="8811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B2BECB-2C72-43FF-A6BD-71A318A0D031}"/>
              </a:ext>
            </a:extLst>
          </p:cNvPr>
          <p:cNvSpPr/>
          <p:nvPr/>
        </p:nvSpPr>
        <p:spPr>
          <a:xfrm>
            <a:off x="691117" y="3268010"/>
            <a:ext cx="6081823" cy="133588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b,c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5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9E1D4-1087-483C-9208-D26F82912C7D}"/>
              </a:ext>
            </a:extLst>
          </p:cNvPr>
          <p:cNvSpPr txBox="1"/>
          <p:nvPr/>
        </p:nvSpPr>
        <p:spPr>
          <a:xfrm>
            <a:off x="2456123" y="277991"/>
            <a:ext cx="472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 ĐÔI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4D5171F-43F6-41CE-9C1C-0778A0B1A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7" y="829418"/>
            <a:ext cx="899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TNCS Hồ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948CD8E7-8617-4DDE-A3AE-C3794D7BB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329" y="4268875"/>
            <a:ext cx="1236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d) x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C2922D3F-384F-41C5-AC01-C19D21788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757" y="2498128"/>
            <a:ext cx="2571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a) y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y + 10 – y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ED7B84D-A2CB-43BA-A534-A3F34CF5E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300" y="3647967"/>
            <a:ext cx="22894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c) 1 + x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– x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71E1D4B2-ED23-469E-B22C-FCD4FD0D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680" y="1927710"/>
            <a:ext cx="1239442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6D26EF60-F341-4FF6-BAD7-B6284E18E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058" y="1927710"/>
            <a:ext cx="739305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14DF72-2C08-4DD6-AE43-9448F75A1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57" y="2451585"/>
            <a:ext cx="1028700" cy="5715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DC1BA9-8B26-43C3-8AD6-2DBAA2E7F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57" y="3051660"/>
            <a:ext cx="1028700" cy="5715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A601AC-B1AB-492F-9434-F1A99F63A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57" y="3642210"/>
            <a:ext cx="1028700" cy="5715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93530C6-5713-4C66-A689-F527E54D8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57" y="4242285"/>
            <a:ext cx="1028700" cy="5715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F87467-00FC-47A6-BFF5-95266E3C1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57" y="2455157"/>
            <a:ext cx="1028700" cy="571500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22E048-5D1F-41B7-9063-E2D1D9D2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57" y="3051660"/>
            <a:ext cx="1028700" cy="571500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EE96DA-32F0-4516-B825-5DA81E218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57" y="3642210"/>
            <a:ext cx="1028700" cy="571500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AB7C13-B8E0-4B11-AD56-D4EB2B793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57" y="4242285"/>
            <a:ext cx="1028700" cy="571500"/>
          </a:xfrm>
          <a:prstGeom prst="ellipse">
            <a:avLst/>
          </a:prstGeom>
          <a:solidFill>
            <a:srgbClr val="00CC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07F72E3-3E53-49E9-A650-270ECFC54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087" y="3098293"/>
            <a:ext cx="3086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b) x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x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20FF55-788C-48A3-AD79-B05FCB90098E}"/>
              </a:ext>
            </a:extLst>
          </p:cNvPr>
          <p:cNvCxnSpPr/>
          <p:nvPr/>
        </p:nvCxnSpPr>
        <p:spPr>
          <a:xfrm>
            <a:off x="4489657" y="1927710"/>
            <a:ext cx="0" cy="297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713BA7-123F-47A7-8B65-8AB2B9AC0B31}"/>
              </a:ext>
            </a:extLst>
          </p:cNvPr>
          <p:cNvCxnSpPr/>
          <p:nvPr/>
        </p:nvCxnSpPr>
        <p:spPr>
          <a:xfrm flipH="1">
            <a:off x="1670257" y="1927710"/>
            <a:ext cx="5048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0D82978-F0A3-42C8-B2AA-54827A69914E}"/>
              </a:ext>
            </a:extLst>
          </p:cNvPr>
          <p:cNvCxnSpPr/>
          <p:nvPr/>
        </p:nvCxnSpPr>
        <p:spPr>
          <a:xfrm>
            <a:off x="1670257" y="1927710"/>
            <a:ext cx="0" cy="297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3C0651-F1F4-4E09-B583-6AE8F370C8BF}"/>
              </a:ext>
            </a:extLst>
          </p:cNvPr>
          <p:cNvCxnSpPr/>
          <p:nvPr/>
        </p:nvCxnSpPr>
        <p:spPr>
          <a:xfrm>
            <a:off x="6718507" y="1927710"/>
            <a:ext cx="0" cy="297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20BBE5-4D71-4A20-8447-74B9DF015BAD}"/>
              </a:ext>
            </a:extLst>
          </p:cNvPr>
          <p:cNvCxnSpPr/>
          <p:nvPr/>
        </p:nvCxnSpPr>
        <p:spPr>
          <a:xfrm>
            <a:off x="1670257" y="4899510"/>
            <a:ext cx="5048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3F87529-0EB1-42AD-8868-00323D574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92" y="1285912"/>
            <a:ext cx="87376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3 Minutes timer (Đồng hồ đếm ngược 3 phút)">
            <a:hlinkClick r:id="" action="ppaction://media"/>
            <a:extLst>
              <a:ext uri="{FF2B5EF4-FFF2-40B4-BE49-F238E27FC236}">
                <a16:creationId xmlns:a16="http://schemas.microsoft.com/office/drawing/2014/main" id="{BB4DDF3F-D2A1-4134-ADEC-71778F8264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3592" y="3986439"/>
            <a:ext cx="1624505" cy="9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9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9E1D4-1087-483C-9208-D26F82912C7D}"/>
              </a:ext>
            </a:extLst>
          </p:cNvPr>
          <p:cNvSpPr txBox="1"/>
          <p:nvPr/>
        </p:nvSpPr>
        <p:spPr>
          <a:xfrm>
            <a:off x="2456123" y="277991"/>
            <a:ext cx="472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 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F87529-0EB1-42AD-8868-00323D574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73" y="907536"/>
            <a:ext cx="8260331" cy="18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taxi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15 000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km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14 000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 (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10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9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C7B9DCDE-72B0-42BE-B9BE-F0B3BDBA0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7867" y="3950795"/>
            <a:ext cx="1567754" cy="8811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C603B0D-0C56-4B25-AE9E-34B277555DA4}"/>
              </a:ext>
            </a:extLst>
          </p:cNvPr>
          <p:cNvSpPr/>
          <p:nvPr/>
        </p:nvSpPr>
        <p:spPr>
          <a:xfrm>
            <a:off x="554670" y="3013332"/>
            <a:ext cx="4830999" cy="1659557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 CHÍ ĐÁNH GIÁ HĐ NHÓM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1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2EA061-C70A-4F19-878B-79056C8ED663}"/>
              </a:ext>
            </a:extLst>
          </p:cNvPr>
          <p:cNvSpPr/>
          <p:nvPr/>
        </p:nvSpPr>
        <p:spPr>
          <a:xfrm>
            <a:off x="5607755" y="2502103"/>
            <a:ext cx="3307866" cy="134100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5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3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2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9;p33">
            <a:extLst>
              <a:ext uri="{FF2B5EF4-FFF2-40B4-BE49-F238E27FC236}">
                <a16:creationId xmlns:a16="http://schemas.microsoft.com/office/drawing/2014/main" id="{67754D41-4DC3-47BB-AE0C-67278FAD8510}"/>
              </a:ext>
            </a:extLst>
          </p:cNvPr>
          <p:cNvSpPr txBox="1">
            <a:spLocks/>
          </p:cNvSpPr>
          <p:nvPr/>
        </p:nvSpPr>
        <p:spPr>
          <a:xfrm>
            <a:off x="1283143" y="365132"/>
            <a:ext cx="6119143" cy="5418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b="1" dirty="0">
                <a:latin typeface="Patrick Hand SC" panose="020B0604020202020204" charset="0"/>
              </a:rPr>
              <a:t>TỔNG KẾT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A3FC2B55-5798-4EFA-B87E-D9DA4921C3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622102"/>
              </p:ext>
            </p:extLst>
          </p:nvPr>
        </p:nvGraphicFramePr>
        <p:xfrm>
          <a:off x="-1172977" y="848934"/>
          <a:ext cx="11489954" cy="3684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95A906-7B1C-4881-B800-23B58145C596}"/>
              </a:ext>
            </a:extLst>
          </p:cNvPr>
          <p:cNvSpPr txBox="1"/>
          <p:nvPr/>
        </p:nvSpPr>
        <p:spPr>
          <a:xfrm>
            <a:off x="1886858" y="4533641"/>
            <a:ext cx="6386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KNTK 21: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87E4B03-4703-4786-9905-13A9ECB5B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887E4B03-4703-4786-9905-13A9ECB5BA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887E4B03-4703-4786-9905-13A9ECB5B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887E4B03-4703-4786-9905-13A9ECB5B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D97F0DE-1467-40D8-A924-546F8E874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2D97F0DE-1467-40D8-A924-546F8E874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2D97F0DE-1467-40D8-A924-546F8E874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2D97F0DE-1467-40D8-A924-546F8E874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45C65F-4B5A-422F-A286-EDECDD0E8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0845C65F-4B5A-422F-A286-EDECDD0E8D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0845C65F-4B5A-422F-A286-EDECDD0E8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0845C65F-4B5A-422F-A286-EDECDD0E8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DB2484-40D2-40EF-B6A9-6D002C176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38DB2484-40D2-40EF-B6A9-6D002C176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38DB2484-40D2-40EF-B6A9-6D002C176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38DB2484-40D2-40EF-B6A9-6D002C176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8128CF-8157-4FEC-B47C-19EE139D9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6E8128CF-8157-4FEC-B47C-19EE139D9D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6E8128CF-8157-4FEC-B47C-19EE139D9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6E8128CF-8157-4FEC-B47C-19EE139D9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F69972D-5948-4DE6-BDA7-314585638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FF69972D-5948-4DE6-BDA7-314585638B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FF69972D-5948-4DE6-BDA7-314585638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FF69972D-5948-4DE6-BDA7-314585638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956358-C4A8-489F-9C9B-FA283D213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9D956358-C4A8-489F-9C9B-FA283D213A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9D956358-C4A8-489F-9C9B-FA283D213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9D956358-C4A8-489F-9C9B-FA283D213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44B8BD-FD19-444C-9E46-D0188A642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3344B8BD-FD19-444C-9E46-D0188A6422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3344B8BD-FD19-444C-9E46-D0188A642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3344B8BD-FD19-444C-9E46-D0188A642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9;p33">
            <a:extLst>
              <a:ext uri="{FF2B5EF4-FFF2-40B4-BE49-F238E27FC236}">
                <a16:creationId xmlns:a16="http://schemas.microsoft.com/office/drawing/2014/main" id="{67754D41-4DC3-47BB-AE0C-67278FAD8510}"/>
              </a:ext>
            </a:extLst>
          </p:cNvPr>
          <p:cNvSpPr txBox="1">
            <a:spLocks/>
          </p:cNvSpPr>
          <p:nvPr/>
        </p:nvSpPr>
        <p:spPr>
          <a:xfrm>
            <a:off x="1283143" y="365132"/>
            <a:ext cx="6119143" cy="5418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b="1" dirty="0">
                <a:latin typeface="Patrick Hand SC" panose="020B0604020202020204" charset="0"/>
              </a:rPr>
              <a:t>MỤC TIÊU VÀ TIÊU CHÍ ĐÁNH GIÁ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A3FC2B55-5798-4EFA-B87E-D9DA4921C3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9885637"/>
              </p:ext>
            </p:extLst>
          </p:nvPr>
        </p:nvGraphicFramePr>
        <p:xfrm>
          <a:off x="-1172977" y="848934"/>
          <a:ext cx="11489954" cy="3684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95A906-7B1C-4881-B800-23B58145C596}"/>
              </a:ext>
            </a:extLst>
          </p:cNvPr>
          <p:cNvSpPr txBox="1"/>
          <p:nvPr/>
        </p:nvSpPr>
        <p:spPr>
          <a:xfrm>
            <a:off x="1886858" y="4533641"/>
            <a:ext cx="6386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KNTK 21: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87E4B03-4703-4786-9905-13A9ECB5B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887E4B03-4703-4786-9905-13A9ECB5BA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887E4B03-4703-4786-9905-13A9ECB5B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887E4B03-4703-4786-9905-13A9ECB5B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D97F0DE-1467-40D8-A924-546F8E874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2D97F0DE-1467-40D8-A924-546F8E874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2D97F0DE-1467-40D8-A924-546F8E874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2D97F0DE-1467-40D8-A924-546F8E874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45C65F-4B5A-422F-A286-EDECDD0E8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0845C65F-4B5A-422F-A286-EDECDD0E8D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0845C65F-4B5A-422F-A286-EDECDD0E8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0845C65F-4B5A-422F-A286-EDECDD0E8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DB2484-40D2-40EF-B6A9-6D002C176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38DB2484-40D2-40EF-B6A9-6D002C176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38DB2484-40D2-40EF-B6A9-6D002C176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38DB2484-40D2-40EF-B6A9-6D002C176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8128CF-8157-4FEC-B47C-19EE139D9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6E8128CF-8157-4FEC-B47C-19EE139D9D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6E8128CF-8157-4FEC-B47C-19EE139D9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6E8128CF-8157-4FEC-B47C-19EE139D9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F69972D-5948-4DE6-BDA7-314585638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FF69972D-5948-4DE6-BDA7-314585638B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FF69972D-5948-4DE6-BDA7-314585638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FF69972D-5948-4DE6-BDA7-314585638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956358-C4A8-489F-9C9B-FA283D213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9D956358-C4A8-489F-9C9B-FA283D213A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9D956358-C4A8-489F-9C9B-FA283D213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9D956358-C4A8-489F-9C9B-FA283D213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44B8BD-FD19-444C-9E46-D0188A642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3344B8BD-FD19-444C-9E46-D0188A6422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3344B8BD-FD19-444C-9E46-D0188A642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3344B8BD-FD19-444C-9E46-D0188A642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805061" y="25976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ĐÁNH GIÁ SAU TIẾT HỌC</a:t>
            </a:r>
            <a:endParaRPr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41B76AF-2C76-44C6-BDBD-AD722AA84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34" y="832462"/>
            <a:ext cx="8260331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 Box 7">
                <a:extLst>
                  <a:ext uri="{FF2B5EF4-FFF2-40B4-BE49-F238E27FC236}">
                    <a16:creationId xmlns:a16="http://schemas.microsoft.com/office/drawing/2014/main" id="{2D52F00B-9DC5-4E01-B59E-CC619B3F1D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787" y="1819973"/>
                <a:ext cx="4001718" cy="784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5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1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6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19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72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26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8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235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P(</a:t>
                </a:r>
                <a:r>
                  <a:rPr lang="en-US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−5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6" name="Text Box 7">
                <a:extLst>
                  <a:ext uri="{FF2B5EF4-FFF2-40B4-BE49-F238E27FC236}">
                    <a16:creationId xmlns:a16="http://schemas.microsoft.com/office/drawing/2014/main" id="{2D52F00B-9DC5-4E01-B59E-CC619B3F1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787" y="1819973"/>
                <a:ext cx="4001718" cy="784830"/>
              </a:xfrm>
              <a:prstGeom prst="rect">
                <a:avLst/>
              </a:prstGeom>
              <a:blipFill>
                <a:blip r:embed="rId5"/>
                <a:stretch>
                  <a:fillRect l="-1372" t="-4688" b="-125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 descr="Star PNG">
            <a:extLst>
              <a:ext uri="{FF2B5EF4-FFF2-40B4-BE49-F238E27FC236}">
                <a16:creationId xmlns:a16="http://schemas.microsoft.com/office/drawing/2014/main" id="{5DE96BED-2EC0-420C-8C63-E8AB3E136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395" y="1310206"/>
            <a:ext cx="466503" cy="46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Star PNG">
            <a:extLst>
              <a:ext uri="{FF2B5EF4-FFF2-40B4-BE49-F238E27FC236}">
                <a16:creationId xmlns:a16="http://schemas.microsoft.com/office/drawing/2014/main" id="{2AA4DB52-0377-4F8D-A011-05D39DE8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26" y="1310205"/>
            <a:ext cx="466503" cy="46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529858-FBC0-4FC0-8155-4AADD0000655}"/>
              </a:ext>
            </a:extLst>
          </p:cNvPr>
          <p:cNvCxnSpPr/>
          <p:nvPr/>
        </p:nvCxnSpPr>
        <p:spPr>
          <a:xfrm>
            <a:off x="4444411" y="1331125"/>
            <a:ext cx="0" cy="3474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8" descr="Star PNG">
            <a:extLst>
              <a:ext uri="{FF2B5EF4-FFF2-40B4-BE49-F238E27FC236}">
                <a16:creationId xmlns:a16="http://schemas.microsoft.com/office/drawing/2014/main" id="{758E94FB-5514-4378-AB7D-D91D9E25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353" y="1300301"/>
            <a:ext cx="466503" cy="46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 Box 7">
                <a:extLst>
                  <a:ext uri="{FF2B5EF4-FFF2-40B4-BE49-F238E27FC236}">
                    <a16:creationId xmlns:a16="http://schemas.microsoft.com/office/drawing/2014/main" id="{142A322C-562D-4482-A30E-8E78CC1399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1310" y="1786920"/>
                <a:ext cx="4759923" cy="784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5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1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64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619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72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926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80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235" algn="l" defTabSz="91431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 (</a:t>
                </a:r>
                <a:r>
                  <a:rPr lang="en-US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−5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+1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+3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Text Box 7">
                <a:extLst>
                  <a:ext uri="{FF2B5EF4-FFF2-40B4-BE49-F238E27FC236}">
                    <a16:creationId xmlns:a16="http://schemas.microsoft.com/office/drawing/2014/main" id="{142A322C-562D-4482-A30E-8E78CC139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1310" y="1786920"/>
                <a:ext cx="4759923" cy="784830"/>
              </a:xfrm>
              <a:prstGeom prst="rect">
                <a:avLst/>
              </a:prstGeom>
              <a:blipFill>
                <a:blip r:embed="rId7"/>
                <a:stretch>
                  <a:fillRect l="-1024" t="-3876" b="-116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B0283DB-871B-4BDE-8D2E-733AA3E02EB8}"/>
              </a:ext>
            </a:extLst>
          </p:cNvPr>
          <p:cNvSpPr txBox="1"/>
          <p:nvPr/>
        </p:nvSpPr>
        <p:spPr>
          <a:xfrm>
            <a:off x="277115" y="2647501"/>
            <a:ext cx="36150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ra: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Bậc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do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6B38750-85B1-43A6-9188-B79AAA6D7E1C}"/>
              </a:ext>
            </a:extLst>
          </p:cNvPr>
          <p:cNvSpPr txBox="1"/>
          <p:nvPr/>
        </p:nvSpPr>
        <p:spPr>
          <a:xfrm>
            <a:off x="4625498" y="2571750"/>
            <a:ext cx="36150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ra: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Bậc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do</a:t>
            </a:r>
          </a:p>
        </p:txBody>
      </p:sp>
      <p:pic>
        <p:nvPicPr>
          <p:cNvPr id="38" name="3 Minutes timer (Đồng hồ đếm ngược 3 phút)">
            <a:hlinkClick r:id="" action="ppaction://media"/>
            <a:extLst>
              <a:ext uri="{FF2B5EF4-FFF2-40B4-BE49-F238E27FC236}">
                <a16:creationId xmlns:a16="http://schemas.microsoft.com/office/drawing/2014/main" id="{DAA76628-3245-4F4E-8DBD-59069006B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00261" y="3963036"/>
            <a:ext cx="1494095" cy="839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6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9367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NHIỆM VỤ VỀ NHÀ</a:t>
            </a:r>
            <a:endParaRPr dirty="0"/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871CD3E1-DFA3-4779-8209-B2CB868AC50A}"/>
              </a:ext>
            </a:extLst>
          </p:cNvPr>
          <p:cNvSpPr txBox="1"/>
          <p:nvPr/>
        </p:nvSpPr>
        <p:spPr>
          <a:xfrm>
            <a:off x="541301" y="1066378"/>
            <a:ext cx="6943703" cy="122077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39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42 (Tr43/SGK)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OLM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D5D17-A686-43A2-B76E-AC37A43E6129}"/>
              </a:ext>
            </a:extLst>
          </p:cNvPr>
          <p:cNvSpPr/>
          <p:nvPr/>
        </p:nvSpPr>
        <p:spPr>
          <a:xfrm>
            <a:off x="541301" y="2410072"/>
            <a:ext cx="7794475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OLM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ghi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68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6"/>
            <a:ext cx="9144000" cy="5168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31470" l="43930" r="65176">
                        <a14:foregroundMark x1="52396" y1="29393" x2="52396" y2="29393"/>
                        <a14:foregroundMark x1="52716" y1="28754" x2="52716" y2="28754"/>
                      </a14:backgroundRemoval>
                    </a14:imgEffect>
                  </a14:imgLayer>
                </a14:imgProps>
              </a:ext>
            </a:extLst>
          </a:blip>
          <a:srcRect l="45189" t="19971" r="42245" b="66824"/>
          <a:stretch/>
        </p:blipFill>
        <p:spPr>
          <a:xfrm>
            <a:off x="4519558" y="754625"/>
            <a:ext cx="561974" cy="5905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54323" y="4699465"/>
            <a:ext cx="2548721" cy="184244"/>
          </a:xfrm>
          <a:prstGeom prst="ellipse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04991" y="1"/>
            <a:ext cx="3180038" cy="2032430"/>
          </a:xfrm>
          <a:custGeom>
            <a:avLst/>
            <a:gdLst>
              <a:gd name="connsiteX0" fmla="*/ 321740 w 3676506"/>
              <a:gd name="connsiteY0" fmla="*/ 0 h 1930400"/>
              <a:gd name="connsiteX1" fmla="*/ 2887961 w 3676506"/>
              <a:gd name="connsiteY1" fmla="*/ 0 h 1930400"/>
              <a:gd name="connsiteX2" fmla="*/ 3209701 w 3676506"/>
              <a:gd name="connsiteY2" fmla="*/ 321740 h 1930400"/>
              <a:gd name="connsiteX3" fmla="*/ 3209701 w 3676506"/>
              <a:gd name="connsiteY3" fmla="*/ 1132178 h 1930400"/>
              <a:gd name="connsiteX4" fmla="*/ 3676506 w 3676506"/>
              <a:gd name="connsiteY4" fmla="*/ 1611085 h 1930400"/>
              <a:gd name="connsiteX5" fmla="*/ 3209212 w 3676506"/>
              <a:gd name="connsiteY5" fmla="*/ 1611085 h 1930400"/>
              <a:gd name="connsiteX6" fmla="*/ 3184417 w 3676506"/>
              <a:gd name="connsiteY6" fmla="*/ 1733896 h 1930400"/>
              <a:gd name="connsiteX7" fmla="*/ 2887961 w 3676506"/>
              <a:gd name="connsiteY7" fmla="*/ 1930400 h 1930400"/>
              <a:gd name="connsiteX8" fmla="*/ 321740 w 3676506"/>
              <a:gd name="connsiteY8" fmla="*/ 1930400 h 1930400"/>
              <a:gd name="connsiteX9" fmla="*/ 0 w 3676506"/>
              <a:gd name="connsiteY9" fmla="*/ 1608660 h 1930400"/>
              <a:gd name="connsiteX10" fmla="*/ 0 w 3676506"/>
              <a:gd name="connsiteY10" fmla="*/ 321740 h 1930400"/>
              <a:gd name="connsiteX11" fmla="*/ 321740 w 3676506"/>
              <a:gd name="connsiteY11" fmla="*/ 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6506" h="1930400">
                <a:moveTo>
                  <a:pt x="321740" y="0"/>
                </a:moveTo>
                <a:lnTo>
                  <a:pt x="2887961" y="0"/>
                </a:lnTo>
                <a:cubicBezTo>
                  <a:pt x="3065653" y="0"/>
                  <a:pt x="3209701" y="144048"/>
                  <a:pt x="3209701" y="321740"/>
                </a:cubicBezTo>
                <a:lnTo>
                  <a:pt x="3209701" y="1132178"/>
                </a:lnTo>
                <a:lnTo>
                  <a:pt x="3676506" y="1611085"/>
                </a:lnTo>
                <a:lnTo>
                  <a:pt x="3209212" y="1611085"/>
                </a:lnTo>
                <a:lnTo>
                  <a:pt x="3184417" y="1733896"/>
                </a:lnTo>
                <a:cubicBezTo>
                  <a:pt x="3135574" y="1849373"/>
                  <a:pt x="3021230" y="1930400"/>
                  <a:pt x="2887961" y="1930400"/>
                </a:cubicBezTo>
                <a:lnTo>
                  <a:pt x="321740" y="1930400"/>
                </a:lnTo>
                <a:cubicBezTo>
                  <a:pt x="144048" y="1930400"/>
                  <a:pt x="0" y="1786352"/>
                  <a:pt x="0" y="1608660"/>
                </a:cubicBezTo>
                <a:lnTo>
                  <a:pt x="0" y="321740"/>
                </a:lnTo>
                <a:cubicBezTo>
                  <a:pt x="0" y="144048"/>
                  <a:pt x="144048" y="0"/>
                  <a:pt x="3217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941" y="382973"/>
            <a:ext cx="24591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600" b="1" i="1" dirty="0">
                <a:solidFill>
                  <a:srgbClr val="CE5647"/>
                </a:solidFill>
                <a:latin typeface="Arial" panose="020B0604020202020204" pitchFamily="34" charset="0"/>
                <a:ea typeface="Adobe Ming Std L" panose="02020300000000000000" pitchFamily="18" charset="-128"/>
                <a:cs typeface="Arial" panose="020B0604020202020204" pitchFamily="34" charset="0"/>
              </a:rPr>
              <a:t>KỸ NĂNG PHẢN HỒI VÀ  PHẢN HỒI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012" y="1028359"/>
            <a:ext cx="17434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algn="ctr" defTabSz="685766">
              <a:defRPr/>
            </a:pP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 flipV="1">
            <a:off x="179704" y="2298099"/>
            <a:ext cx="3477896" cy="2493486"/>
          </a:xfrm>
          <a:custGeom>
            <a:avLst/>
            <a:gdLst>
              <a:gd name="connsiteX0" fmla="*/ 321740 w 3676506"/>
              <a:gd name="connsiteY0" fmla="*/ 0 h 1930400"/>
              <a:gd name="connsiteX1" fmla="*/ 2887961 w 3676506"/>
              <a:gd name="connsiteY1" fmla="*/ 0 h 1930400"/>
              <a:gd name="connsiteX2" fmla="*/ 3209701 w 3676506"/>
              <a:gd name="connsiteY2" fmla="*/ 321740 h 1930400"/>
              <a:gd name="connsiteX3" fmla="*/ 3209701 w 3676506"/>
              <a:gd name="connsiteY3" fmla="*/ 1132178 h 1930400"/>
              <a:gd name="connsiteX4" fmla="*/ 3676506 w 3676506"/>
              <a:gd name="connsiteY4" fmla="*/ 1611085 h 1930400"/>
              <a:gd name="connsiteX5" fmla="*/ 3209212 w 3676506"/>
              <a:gd name="connsiteY5" fmla="*/ 1611085 h 1930400"/>
              <a:gd name="connsiteX6" fmla="*/ 3184417 w 3676506"/>
              <a:gd name="connsiteY6" fmla="*/ 1733896 h 1930400"/>
              <a:gd name="connsiteX7" fmla="*/ 2887961 w 3676506"/>
              <a:gd name="connsiteY7" fmla="*/ 1930400 h 1930400"/>
              <a:gd name="connsiteX8" fmla="*/ 321740 w 3676506"/>
              <a:gd name="connsiteY8" fmla="*/ 1930400 h 1930400"/>
              <a:gd name="connsiteX9" fmla="*/ 0 w 3676506"/>
              <a:gd name="connsiteY9" fmla="*/ 1608660 h 1930400"/>
              <a:gd name="connsiteX10" fmla="*/ 0 w 3676506"/>
              <a:gd name="connsiteY10" fmla="*/ 321740 h 1930400"/>
              <a:gd name="connsiteX11" fmla="*/ 321740 w 3676506"/>
              <a:gd name="connsiteY11" fmla="*/ 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6506" h="1930400">
                <a:moveTo>
                  <a:pt x="321740" y="0"/>
                </a:moveTo>
                <a:lnTo>
                  <a:pt x="2887961" y="0"/>
                </a:lnTo>
                <a:cubicBezTo>
                  <a:pt x="3065653" y="0"/>
                  <a:pt x="3209701" y="144048"/>
                  <a:pt x="3209701" y="321740"/>
                </a:cubicBezTo>
                <a:lnTo>
                  <a:pt x="3209701" y="1132178"/>
                </a:lnTo>
                <a:lnTo>
                  <a:pt x="3676506" y="1611085"/>
                </a:lnTo>
                <a:lnTo>
                  <a:pt x="3209212" y="1611085"/>
                </a:lnTo>
                <a:lnTo>
                  <a:pt x="3184417" y="1733896"/>
                </a:lnTo>
                <a:cubicBezTo>
                  <a:pt x="3135574" y="1849373"/>
                  <a:pt x="3021230" y="1930400"/>
                  <a:pt x="2887961" y="1930400"/>
                </a:cubicBezTo>
                <a:lnTo>
                  <a:pt x="321740" y="1930400"/>
                </a:lnTo>
                <a:cubicBezTo>
                  <a:pt x="144048" y="1930400"/>
                  <a:pt x="0" y="1786352"/>
                  <a:pt x="0" y="1608660"/>
                </a:cubicBezTo>
                <a:lnTo>
                  <a:pt x="0" y="321740"/>
                </a:lnTo>
                <a:cubicBezTo>
                  <a:pt x="0" y="144048"/>
                  <a:pt x="144048" y="0"/>
                  <a:pt x="3217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611" y="2324784"/>
            <a:ext cx="253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 err="1">
                <a:solidFill>
                  <a:srgbClr val="168843"/>
                </a:solidFill>
                <a:latin typeface="Arial Rounded MT Bold" panose="020F0704030504030204" pitchFamily="34" charset="0"/>
                <a:ea typeface="Adobe Ming Std L" panose="02020300000000000000" pitchFamily="18" charset="-128"/>
              </a:rPr>
              <a:t>Sự</a:t>
            </a:r>
            <a:r>
              <a:rPr lang="en-US" sz="2400" b="1" dirty="0">
                <a:solidFill>
                  <a:srgbClr val="168843"/>
                </a:solidFill>
                <a:latin typeface="Arial Rounded MT Bold" panose="020F0704030504030204" pitchFamily="34" charset="0"/>
                <a:ea typeface="Adobe Ming Std L" panose="02020300000000000000" pitchFamily="18" charset="-128"/>
              </a:rPr>
              <a:t> </a:t>
            </a:r>
            <a:r>
              <a:rPr lang="en-US" sz="2400" b="1" dirty="0" err="1">
                <a:solidFill>
                  <a:srgbClr val="168843"/>
                </a:solidFill>
                <a:latin typeface="Arial Rounded MT Bold" panose="020F0704030504030204" pitchFamily="34" charset="0"/>
                <a:ea typeface="Adobe Ming Std L" panose="02020300000000000000" pitchFamily="18" charset="-128"/>
              </a:rPr>
              <a:t>thành</a:t>
            </a:r>
            <a:r>
              <a:rPr lang="en-US" sz="2400" b="1" dirty="0">
                <a:solidFill>
                  <a:srgbClr val="168843"/>
                </a:solidFill>
                <a:latin typeface="Arial Rounded MT Bold" panose="020F0704030504030204" pitchFamily="34" charset="0"/>
                <a:ea typeface="Adobe Ming Std L" panose="02020300000000000000" pitchFamily="18" charset="-128"/>
              </a:rPr>
              <a:t> </a:t>
            </a:r>
            <a:r>
              <a:rPr lang="en-US" sz="2400" b="1" dirty="0" err="1">
                <a:solidFill>
                  <a:srgbClr val="168843"/>
                </a:solidFill>
                <a:latin typeface="Arial Rounded MT Bold" panose="020F0704030504030204" pitchFamily="34" charset="0"/>
                <a:ea typeface="Adobe Ming Std L" panose="02020300000000000000" pitchFamily="18" charset="-128"/>
              </a:rPr>
              <a:t>thạo</a:t>
            </a:r>
            <a:endParaRPr lang="en-US" sz="2400" b="1" dirty="0">
              <a:solidFill>
                <a:srgbClr val="168843"/>
              </a:solidFill>
              <a:latin typeface="Arial Rounded MT Bold" panose="020F0704030504030204" pitchFamily="34" charset="0"/>
              <a:ea typeface="Adobe Ming Std L" panose="02020300000000000000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992" y="2813134"/>
            <a:ext cx="28913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pt-B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kỹ năng này, con đã biết mình đạt cấp độ chuyên gia khi con có thể giao tiếp hiệu quả và lắng nghe ý kiến của người khác, tôn trọng ý kiến của các bạn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 flipH="1">
            <a:off x="5680018" y="2"/>
            <a:ext cx="3341114" cy="2409353"/>
          </a:xfrm>
          <a:custGeom>
            <a:avLst/>
            <a:gdLst>
              <a:gd name="connsiteX0" fmla="*/ 321740 w 3676506"/>
              <a:gd name="connsiteY0" fmla="*/ 0 h 1930400"/>
              <a:gd name="connsiteX1" fmla="*/ 2887961 w 3676506"/>
              <a:gd name="connsiteY1" fmla="*/ 0 h 1930400"/>
              <a:gd name="connsiteX2" fmla="*/ 3209701 w 3676506"/>
              <a:gd name="connsiteY2" fmla="*/ 321740 h 1930400"/>
              <a:gd name="connsiteX3" fmla="*/ 3209701 w 3676506"/>
              <a:gd name="connsiteY3" fmla="*/ 1132178 h 1930400"/>
              <a:gd name="connsiteX4" fmla="*/ 3676506 w 3676506"/>
              <a:gd name="connsiteY4" fmla="*/ 1611085 h 1930400"/>
              <a:gd name="connsiteX5" fmla="*/ 3209212 w 3676506"/>
              <a:gd name="connsiteY5" fmla="*/ 1611085 h 1930400"/>
              <a:gd name="connsiteX6" fmla="*/ 3184417 w 3676506"/>
              <a:gd name="connsiteY6" fmla="*/ 1733896 h 1930400"/>
              <a:gd name="connsiteX7" fmla="*/ 2887961 w 3676506"/>
              <a:gd name="connsiteY7" fmla="*/ 1930400 h 1930400"/>
              <a:gd name="connsiteX8" fmla="*/ 321740 w 3676506"/>
              <a:gd name="connsiteY8" fmla="*/ 1930400 h 1930400"/>
              <a:gd name="connsiteX9" fmla="*/ 0 w 3676506"/>
              <a:gd name="connsiteY9" fmla="*/ 1608660 h 1930400"/>
              <a:gd name="connsiteX10" fmla="*/ 0 w 3676506"/>
              <a:gd name="connsiteY10" fmla="*/ 321740 h 1930400"/>
              <a:gd name="connsiteX11" fmla="*/ 321740 w 3676506"/>
              <a:gd name="connsiteY11" fmla="*/ 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6506" h="1930400">
                <a:moveTo>
                  <a:pt x="321740" y="0"/>
                </a:moveTo>
                <a:lnTo>
                  <a:pt x="2887961" y="0"/>
                </a:lnTo>
                <a:cubicBezTo>
                  <a:pt x="3065653" y="0"/>
                  <a:pt x="3209701" y="144048"/>
                  <a:pt x="3209701" y="321740"/>
                </a:cubicBezTo>
                <a:lnTo>
                  <a:pt x="3209701" y="1132178"/>
                </a:lnTo>
                <a:lnTo>
                  <a:pt x="3676506" y="1611085"/>
                </a:lnTo>
                <a:lnTo>
                  <a:pt x="3209212" y="1611085"/>
                </a:lnTo>
                <a:lnTo>
                  <a:pt x="3184417" y="1733896"/>
                </a:lnTo>
                <a:cubicBezTo>
                  <a:pt x="3135574" y="1849373"/>
                  <a:pt x="3021230" y="1930400"/>
                  <a:pt x="2887961" y="1930400"/>
                </a:cubicBezTo>
                <a:lnTo>
                  <a:pt x="321740" y="1930400"/>
                </a:lnTo>
                <a:cubicBezTo>
                  <a:pt x="144048" y="1930400"/>
                  <a:pt x="0" y="1786352"/>
                  <a:pt x="0" y="1608660"/>
                </a:cubicBezTo>
                <a:lnTo>
                  <a:pt x="0" y="321740"/>
                </a:lnTo>
                <a:cubicBezTo>
                  <a:pt x="0" y="144048"/>
                  <a:pt x="144048" y="0"/>
                  <a:pt x="3217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9790" y="446241"/>
            <a:ext cx="253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 err="1">
                <a:solidFill>
                  <a:srgbClr val="196FA6"/>
                </a:solidFill>
                <a:latin typeface="Arial" panose="020B0604020202020204" pitchFamily="34" charset="0"/>
                <a:ea typeface="Adobe Ming Std L" panose="02020300000000000000" pitchFamily="18" charset="-128"/>
                <a:cs typeface="Arial" panose="020B0604020202020204" pitchFamily="34" charset="0"/>
              </a:rPr>
              <a:t>Tầm</a:t>
            </a:r>
            <a:r>
              <a:rPr lang="en-US" sz="2400" b="1" dirty="0">
                <a:solidFill>
                  <a:srgbClr val="196FA6"/>
                </a:solidFill>
                <a:latin typeface="Arial" panose="020B0604020202020204" pitchFamily="34" charset="0"/>
                <a:ea typeface="Adobe Ming Std L" panose="02020300000000000000" pitchFamily="18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96FA6"/>
                </a:solidFill>
                <a:latin typeface="Arial" panose="020B0604020202020204" pitchFamily="34" charset="0"/>
                <a:ea typeface="Adobe Ming Std L" panose="02020300000000000000" pitchFamily="18" charset="-128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196FA6"/>
                </a:solidFill>
                <a:latin typeface="Arial" panose="020B0604020202020204" pitchFamily="34" charset="0"/>
                <a:ea typeface="Adobe Ming Std L" panose="02020300000000000000" pitchFamily="18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96FA6"/>
                </a:solidFill>
                <a:latin typeface="Arial" panose="020B0604020202020204" pitchFamily="34" charset="0"/>
                <a:ea typeface="Adobe Ming Std L" panose="02020300000000000000" pitchFamily="18" charset="-128"/>
                <a:cs typeface="Arial" panose="020B0604020202020204" pitchFamily="34" charset="0"/>
              </a:rPr>
              <a:t>trọng</a:t>
            </a:r>
            <a:endParaRPr lang="en-US" sz="2400" b="1" dirty="0">
              <a:solidFill>
                <a:srgbClr val="196FA6"/>
              </a:solidFill>
              <a:latin typeface="Arial" panose="020B0604020202020204" pitchFamily="34" charset="0"/>
              <a:ea typeface="Adobe Ming Std L" panose="020203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4898" y="923231"/>
            <a:ext cx="292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thạo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 flipH="1" flipV="1">
            <a:off x="5642397" y="3443393"/>
            <a:ext cx="3033613" cy="1396516"/>
          </a:xfrm>
          <a:custGeom>
            <a:avLst/>
            <a:gdLst>
              <a:gd name="connsiteX0" fmla="*/ 321740 w 3676506"/>
              <a:gd name="connsiteY0" fmla="*/ 0 h 1930400"/>
              <a:gd name="connsiteX1" fmla="*/ 2887961 w 3676506"/>
              <a:gd name="connsiteY1" fmla="*/ 0 h 1930400"/>
              <a:gd name="connsiteX2" fmla="*/ 3209701 w 3676506"/>
              <a:gd name="connsiteY2" fmla="*/ 321740 h 1930400"/>
              <a:gd name="connsiteX3" fmla="*/ 3209701 w 3676506"/>
              <a:gd name="connsiteY3" fmla="*/ 1132178 h 1930400"/>
              <a:gd name="connsiteX4" fmla="*/ 3676506 w 3676506"/>
              <a:gd name="connsiteY4" fmla="*/ 1611085 h 1930400"/>
              <a:gd name="connsiteX5" fmla="*/ 3209212 w 3676506"/>
              <a:gd name="connsiteY5" fmla="*/ 1611085 h 1930400"/>
              <a:gd name="connsiteX6" fmla="*/ 3184417 w 3676506"/>
              <a:gd name="connsiteY6" fmla="*/ 1733896 h 1930400"/>
              <a:gd name="connsiteX7" fmla="*/ 2887961 w 3676506"/>
              <a:gd name="connsiteY7" fmla="*/ 1930400 h 1930400"/>
              <a:gd name="connsiteX8" fmla="*/ 321740 w 3676506"/>
              <a:gd name="connsiteY8" fmla="*/ 1930400 h 1930400"/>
              <a:gd name="connsiteX9" fmla="*/ 0 w 3676506"/>
              <a:gd name="connsiteY9" fmla="*/ 1608660 h 1930400"/>
              <a:gd name="connsiteX10" fmla="*/ 0 w 3676506"/>
              <a:gd name="connsiteY10" fmla="*/ 321740 h 1930400"/>
              <a:gd name="connsiteX11" fmla="*/ 321740 w 3676506"/>
              <a:gd name="connsiteY11" fmla="*/ 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6506" h="1930400">
                <a:moveTo>
                  <a:pt x="321740" y="0"/>
                </a:moveTo>
                <a:lnTo>
                  <a:pt x="2887961" y="0"/>
                </a:lnTo>
                <a:cubicBezTo>
                  <a:pt x="3065653" y="0"/>
                  <a:pt x="3209701" y="144048"/>
                  <a:pt x="3209701" y="321740"/>
                </a:cubicBezTo>
                <a:lnTo>
                  <a:pt x="3209701" y="1132178"/>
                </a:lnTo>
                <a:lnTo>
                  <a:pt x="3676506" y="1611085"/>
                </a:lnTo>
                <a:lnTo>
                  <a:pt x="3209212" y="1611085"/>
                </a:lnTo>
                <a:lnTo>
                  <a:pt x="3184417" y="1733896"/>
                </a:lnTo>
                <a:cubicBezTo>
                  <a:pt x="3135574" y="1849373"/>
                  <a:pt x="3021230" y="1930400"/>
                  <a:pt x="2887961" y="1930400"/>
                </a:cubicBezTo>
                <a:lnTo>
                  <a:pt x="321740" y="1930400"/>
                </a:lnTo>
                <a:cubicBezTo>
                  <a:pt x="144048" y="1930400"/>
                  <a:pt x="0" y="1786352"/>
                  <a:pt x="0" y="1608660"/>
                </a:cubicBezTo>
                <a:lnTo>
                  <a:pt x="0" y="321740"/>
                </a:lnTo>
                <a:cubicBezTo>
                  <a:pt x="0" y="144048"/>
                  <a:pt x="144048" y="0"/>
                  <a:pt x="3217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1077" y="3422138"/>
            <a:ext cx="253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 err="1">
                <a:solidFill>
                  <a:srgbClr val="CB8B52"/>
                </a:solidFill>
                <a:latin typeface="Arial Rounded MT Bold" panose="020F0704030504030204" pitchFamily="34" charset="0"/>
                <a:ea typeface="Adobe Ming Std L" panose="02020300000000000000" pitchFamily="18" charset="-128"/>
              </a:rPr>
              <a:t>Vận</a:t>
            </a:r>
            <a:r>
              <a:rPr lang="en-US" sz="2400" b="1" dirty="0">
                <a:solidFill>
                  <a:srgbClr val="CB8B52"/>
                </a:solidFill>
                <a:latin typeface="Arial Rounded MT Bold" panose="020F0704030504030204" pitchFamily="34" charset="0"/>
                <a:ea typeface="Adobe Ming Std L" panose="02020300000000000000" pitchFamily="18" charset="-128"/>
              </a:rPr>
              <a:t> </a:t>
            </a:r>
            <a:r>
              <a:rPr lang="en-US" sz="2400" b="1" dirty="0" err="1">
                <a:solidFill>
                  <a:srgbClr val="CB8B52"/>
                </a:solidFill>
                <a:latin typeface="Arial Rounded MT Bold" panose="020F0704030504030204" pitchFamily="34" charset="0"/>
                <a:ea typeface="Adobe Ming Std L" panose="02020300000000000000" pitchFamily="18" charset="-128"/>
              </a:rPr>
              <a:t>dụng</a:t>
            </a:r>
            <a:endParaRPr lang="en-US" sz="2400" b="1" dirty="0">
              <a:solidFill>
                <a:srgbClr val="CB8B52"/>
              </a:solidFill>
              <a:latin typeface="Arial Rounded MT Bold" panose="020F0704030504030204" pitchFamily="34" charset="0"/>
              <a:ea typeface="Adobe Ming Std L" panose="02020300000000000000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5833" y="3873178"/>
            <a:ext cx="2540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algn="ctr" defTabSz="685766">
              <a:defRPr/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845876" y="382973"/>
            <a:ext cx="578244" cy="111763"/>
            <a:chOff x="4046879" y="2995611"/>
            <a:chExt cx="722558" cy="139656"/>
          </a:xfrm>
          <a:solidFill>
            <a:schemeClr val="bg1"/>
          </a:solidFill>
        </p:grpSpPr>
        <p:sp>
          <p:nvSpPr>
            <p:cNvPr id="27" name="Oval 26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US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US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US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US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US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V="1">
            <a:off x="4857686" y="665663"/>
            <a:ext cx="44251" cy="12411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992419" y="926429"/>
            <a:ext cx="158087" cy="19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69355" y="1020831"/>
            <a:ext cx="143490" cy="404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4718659" y="669546"/>
            <a:ext cx="69368" cy="11647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4538011" y="799428"/>
            <a:ext cx="174506" cy="4901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528681" y="947214"/>
            <a:ext cx="147932" cy="20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952091" y="746242"/>
            <a:ext cx="104717" cy="10421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623338" y="1038104"/>
            <a:ext cx="87253" cy="889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37439" y="1087897"/>
            <a:ext cx="72047" cy="670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Káº¿t quáº£ hÃ¬nh áº£nh cho Pháº£n há»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646" y="1432906"/>
            <a:ext cx="2312707" cy="180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7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D7D147-B5EE-4B37-9A21-90FAC866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60" y="1540408"/>
            <a:ext cx="2639700" cy="1484107"/>
          </a:xfrm>
          <a:prstGeom prst="rect">
            <a:avLst/>
          </a:prstGeom>
        </p:spPr>
      </p:pic>
      <p:sp>
        <p:nvSpPr>
          <p:cNvPr id="1977" name="Google Shape;1977;p70"/>
          <p:cNvSpPr/>
          <p:nvPr/>
        </p:nvSpPr>
        <p:spPr>
          <a:xfrm>
            <a:off x="6783053" y="3230175"/>
            <a:ext cx="471600" cy="15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70"/>
          <p:cNvSpPr txBox="1">
            <a:spLocks noGrp="1"/>
          </p:cNvSpPr>
          <p:nvPr>
            <p:ph type="title"/>
          </p:nvPr>
        </p:nvSpPr>
        <p:spPr>
          <a:xfrm>
            <a:off x="602437" y="167100"/>
            <a:ext cx="4289178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 err="1"/>
              <a:t>Tiến</a:t>
            </a:r>
            <a:r>
              <a:rPr lang="en-GB" sz="4400" dirty="0"/>
              <a:t> </a:t>
            </a:r>
            <a:r>
              <a:rPr lang="en-GB" sz="4400" dirty="0" err="1"/>
              <a:t>trình</a:t>
            </a:r>
            <a:r>
              <a:rPr lang="en-GB" sz="4400" dirty="0"/>
              <a:t> </a:t>
            </a:r>
            <a:r>
              <a:rPr lang="en-GB" sz="4400" dirty="0" err="1"/>
              <a:t>bài</a:t>
            </a:r>
            <a:r>
              <a:rPr lang="en-GB" sz="4400" dirty="0"/>
              <a:t> </a:t>
            </a:r>
            <a:r>
              <a:rPr lang="en-GB" sz="4400" dirty="0" err="1"/>
              <a:t>học</a:t>
            </a:r>
            <a:endParaRPr sz="4400" dirty="0"/>
          </a:p>
        </p:txBody>
      </p:sp>
      <p:sp>
        <p:nvSpPr>
          <p:cNvPr id="1981" name="Google Shape;1981;p70"/>
          <p:cNvSpPr/>
          <p:nvPr/>
        </p:nvSpPr>
        <p:spPr>
          <a:xfrm>
            <a:off x="5343859" y="1318775"/>
            <a:ext cx="3428654" cy="1873986"/>
          </a:xfrm>
          <a:custGeom>
            <a:avLst/>
            <a:gdLst/>
            <a:ahLst/>
            <a:cxnLst/>
            <a:rect l="l" t="t" r="r" b="b"/>
            <a:pathLst>
              <a:path w="146555" h="80102" extrusionOk="0">
                <a:moveTo>
                  <a:pt x="145716" y="78609"/>
                </a:moveTo>
                <a:cubicBezTo>
                  <a:pt x="143305" y="78793"/>
                  <a:pt x="141160" y="79038"/>
                  <a:pt x="139014" y="79141"/>
                </a:cubicBezTo>
                <a:cubicBezTo>
                  <a:pt x="137379" y="79222"/>
                  <a:pt x="135724" y="79100"/>
                  <a:pt x="134089" y="79141"/>
                </a:cubicBezTo>
                <a:cubicBezTo>
                  <a:pt x="133190" y="79161"/>
                  <a:pt x="132291" y="79304"/>
                  <a:pt x="131412" y="79386"/>
                </a:cubicBezTo>
                <a:cubicBezTo>
                  <a:pt x="131208" y="79447"/>
                  <a:pt x="130983" y="79488"/>
                  <a:pt x="130759" y="79508"/>
                </a:cubicBezTo>
                <a:cubicBezTo>
                  <a:pt x="127837" y="79468"/>
                  <a:pt x="124955" y="79835"/>
                  <a:pt x="122054" y="79938"/>
                </a:cubicBezTo>
                <a:cubicBezTo>
                  <a:pt x="116884" y="80101"/>
                  <a:pt x="111734" y="80019"/>
                  <a:pt x="106565" y="79978"/>
                </a:cubicBezTo>
                <a:cubicBezTo>
                  <a:pt x="105012" y="79958"/>
                  <a:pt x="103459" y="79692"/>
                  <a:pt x="101885" y="79590"/>
                </a:cubicBezTo>
                <a:cubicBezTo>
                  <a:pt x="99433" y="79427"/>
                  <a:pt x="96981" y="79161"/>
                  <a:pt x="94509" y="79161"/>
                </a:cubicBezTo>
                <a:cubicBezTo>
                  <a:pt x="88603" y="79161"/>
                  <a:pt x="82698" y="79284"/>
                  <a:pt x="76792" y="79325"/>
                </a:cubicBezTo>
                <a:cubicBezTo>
                  <a:pt x="72154" y="79365"/>
                  <a:pt x="67515" y="79365"/>
                  <a:pt x="62877" y="79325"/>
                </a:cubicBezTo>
                <a:cubicBezTo>
                  <a:pt x="61998" y="79325"/>
                  <a:pt x="61119" y="79120"/>
                  <a:pt x="60220" y="79038"/>
                </a:cubicBezTo>
                <a:cubicBezTo>
                  <a:pt x="59628" y="78977"/>
                  <a:pt x="59035" y="78936"/>
                  <a:pt x="58442" y="78916"/>
                </a:cubicBezTo>
                <a:cubicBezTo>
                  <a:pt x="57400" y="78895"/>
                  <a:pt x="56358" y="78998"/>
                  <a:pt x="55336" y="78609"/>
                </a:cubicBezTo>
                <a:cubicBezTo>
                  <a:pt x="54866" y="78446"/>
                  <a:pt x="54315" y="78507"/>
                  <a:pt x="53783" y="78507"/>
                </a:cubicBezTo>
                <a:cubicBezTo>
                  <a:pt x="52292" y="78507"/>
                  <a:pt x="50800" y="78507"/>
                  <a:pt x="49288" y="78548"/>
                </a:cubicBezTo>
                <a:cubicBezTo>
                  <a:pt x="46836" y="78589"/>
                  <a:pt x="44363" y="78650"/>
                  <a:pt x="41911" y="78242"/>
                </a:cubicBezTo>
                <a:cubicBezTo>
                  <a:pt x="41176" y="78139"/>
                  <a:pt x="40420" y="78099"/>
                  <a:pt x="39684" y="78119"/>
                </a:cubicBezTo>
                <a:cubicBezTo>
                  <a:pt x="33922" y="78119"/>
                  <a:pt x="28159" y="78180"/>
                  <a:pt x="22397" y="78160"/>
                </a:cubicBezTo>
                <a:cubicBezTo>
                  <a:pt x="21130" y="78160"/>
                  <a:pt x="19863" y="77935"/>
                  <a:pt x="18596" y="77915"/>
                </a:cubicBezTo>
                <a:cubicBezTo>
                  <a:pt x="12772" y="77833"/>
                  <a:pt x="6928" y="77772"/>
                  <a:pt x="1104" y="77731"/>
                </a:cubicBezTo>
                <a:cubicBezTo>
                  <a:pt x="961" y="77710"/>
                  <a:pt x="818" y="77669"/>
                  <a:pt x="696" y="77629"/>
                </a:cubicBezTo>
                <a:cubicBezTo>
                  <a:pt x="1" y="75544"/>
                  <a:pt x="124" y="73399"/>
                  <a:pt x="164" y="71253"/>
                </a:cubicBezTo>
                <a:cubicBezTo>
                  <a:pt x="267" y="66022"/>
                  <a:pt x="307" y="60791"/>
                  <a:pt x="348" y="55560"/>
                </a:cubicBezTo>
                <a:cubicBezTo>
                  <a:pt x="369" y="51657"/>
                  <a:pt x="328" y="47775"/>
                  <a:pt x="348" y="43892"/>
                </a:cubicBezTo>
                <a:cubicBezTo>
                  <a:pt x="348" y="42768"/>
                  <a:pt x="389" y="41644"/>
                  <a:pt x="512" y="40521"/>
                </a:cubicBezTo>
                <a:cubicBezTo>
                  <a:pt x="757" y="38150"/>
                  <a:pt x="675" y="35739"/>
                  <a:pt x="777" y="33369"/>
                </a:cubicBezTo>
                <a:cubicBezTo>
                  <a:pt x="941" y="29650"/>
                  <a:pt x="716" y="25910"/>
                  <a:pt x="1166" y="22171"/>
                </a:cubicBezTo>
                <a:cubicBezTo>
                  <a:pt x="1636" y="18452"/>
                  <a:pt x="1656" y="14713"/>
                  <a:pt x="1881" y="10994"/>
                </a:cubicBezTo>
                <a:cubicBezTo>
                  <a:pt x="1922" y="10319"/>
                  <a:pt x="2044" y="9665"/>
                  <a:pt x="2106" y="8991"/>
                </a:cubicBezTo>
                <a:cubicBezTo>
                  <a:pt x="2187" y="8194"/>
                  <a:pt x="2269" y="7377"/>
                  <a:pt x="2351" y="6559"/>
                </a:cubicBezTo>
                <a:cubicBezTo>
                  <a:pt x="2371" y="6110"/>
                  <a:pt x="2433" y="5681"/>
                  <a:pt x="2535" y="5252"/>
                </a:cubicBezTo>
                <a:cubicBezTo>
                  <a:pt x="3352" y="2861"/>
                  <a:pt x="3904" y="2309"/>
                  <a:pt x="6438" y="1819"/>
                </a:cubicBezTo>
                <a:cubicBezTo>
                  <a:pt x="7889" y="1512"/>
                  <a:pt x="9380" y="1349"/>
                  <a:pt x="10872" y="1328"/>
                </a:cubicBezTo>
                <a:cubicBezTo>
                  <a:pt x="13263" y="1287"/>
                  <a:pt x="15653" y="1471"/>
                  <a:pt x="18044" y="1492"/>
                </a:cubicBezTo>
                <a:cubicBezTo>
                  <a:pt x="19536" y="1512"/>
                  <a:pt x="21028" y="1410"/>
                  <a:pt x="22519" y="1369"/>
                </a:cubicBezTo>
                <a:cubicBezTo>
                  <a:pt x="23030" y="1369"/>
                  <a:pt x="23561" y="1349"/>
                  <a:pt x="24093" y="1369"/>
                </a:cubicBezTo>
                <a:cubicBezTo>
                  <a:pt x="30448" y="1717"/>
                  <a:pt x="36782" y="1410"/>
                  <a:pt x="43137" y="960"/>
                </a:cubicBezTo>
                <a:cubicBezTo>
                  <a:pt x="50289" y="450"/>
                  <a:pt x="57462" y="0"/>
                  <a:pt x="64654" y="245"/>
                </a:cubicBezTo>
                <a:cubicBezTo>
                  <a:pt x="67863" y="347"/>
                  <a:pt x="71071" y="736"/>
                  <a:pt x="74279" y="838"/>
                </a:cubicBezTo>
                <a:cubicBezTo>
                  <a:pt x="79060" y="1001"/>
                  <a:pt x="83842" y="1104"/>
                  <a:pt x="88644" y="1124"/>
                </a:cubicBezTo>
                <a:cubicBezTo>
                  <a:pt x="97390" y="1144"/>
                  <a:pt x="106136" y="1124"/>
                  <a:pt x="114881" y="1083"/>
                </a:cubicBezTo>
                <a:cubicBezTo>
                  <a:pt x="116536" y="1083"/>
                  <a:pt x="118171" y="1001"/>
                  <a:pt x="119826" y="879"/>
                </a:cubicBezTo>
                <a:cubicBezTo>
                  <a:pt x="125119" y="409"/>
                  <a:pt x="130432" y="450"/>
                  <a:pt x="135744" y="715"/>
                </a:cubicBezTo>
                <a:cubicBezTo>
                  <a:pt x="137808" y="817"/>
                  <a:pt x="139893" y="1185"/>
                  <a:pt x="141956" y="1451"/>
                </a:cubicBezTo>
                <a:cubicBezTo>
                  <a:pt x="143182" y="1614"/>
                  <a:pt x="143959" y="2411"/>
                  <a:pt x="144511" y="3433"/>
                </a:cubicBezTo>
                <a:cubicBezTo>
                  <a:pt x="144756" y="3903"/>
                  <a:pt x="144899" y="4393"/>
                  <a:pt x="144940" y="4925"/>
                </a:cubicBezTo>
                <a:cubicBezTo>
                  <a:pt x="145369" y="10054"/>
                  <a:pt x="146043" y="15162"/>
                  <a:pt x="145941" y="20332"/>
                </a:cubicBezTo>
                <a:cubicBezTo>
                  <a:pt x="145880" y="23908"/>
                  <a:pt x="146023" y="27504"/>
                  <a:pt x="146105" y="31101"/>
                </a:cubicBezTo>
                <a:cubicBezTo>
                  <a:pt x="146207" y="36475"/>
                  <a:pt x="146350" y="41869"/>
                  <a:pt x="146452" y="47243"/>
                </a:cubicBezTo>
                <a:cubicBezTo>
                  <a:pt x="146493" y="48367"/>
                  <a:pt x="146370" y="49491"/>
                  <a:pt x="146350" y="50615"/>
                </a:cubicBezTo>
                <a:cubicBezTo>
                  <a:pt x="146329" y="52924"/>
                  <a:pt x="146411" y="55253"/>
                  <a:pt x="146309" y="57562"/>
                </a:cubicBezTo>
                <a:cubicBezTo>
                  <a:pt x="146145" y="61731"/>
                  <a:pt x="146554" y="65920"/>
                  <a:pt x="146084" y="70109"/>
                </a:cubicBezTo>
                <a:cubicBezTo>
                  <a:pt x="145839" y="72111"/>
                  <a:pt x="145941" y="74134"/>
                  <a:pt x="145880" y="76157"/>
                </a:cubicBezTo>
                <a:cubicBezTo>
                  <a:pt x="145839" y="76913"/>
                  <a:pt x="145778" y="77649"/>
                  <a:pt x="145716" y="78609"/>
                </a:cubicBezTo>
                <a:close/>
                <a:moveTo>
                  <a:pt x="138503" y="73787"/>
                </a:moveTo>
                <a:cubicBezTo>
                  <a:pt x="138707" y="71744"/>
                  <a:pt x="138891" y="69823"/>
                  <a:pt x="139096" y="67902"/>
                </a:cubicBezTo>
                <a:cubicBezTo>
                  <a:pt x="139096" y="67595"/>
                  <a:pt x="139116" y="67309"/>
                  <a:pt x="139198" y="67023"/>
                </a:cubicBezTo>
                <a:cubicBezTo>
                  <a:pt x="139627" y="65859"/>
                  <a:pt x="139545" y="64653"/>
                  <a:pt x="139545" y="63468"/>
                </a:cubicBezTo>
                <a:cubicBezTo>
                  <a:pt x="139545" y="56970"/>
                  <a:pt x="139545" y="50451"/>
                  <a:pt x="139566" y="43953"/>
                </a:cubicBezTo>
                <a:cubicBezTo>
                  <a:pt x="139586" y="41195"/>
                  <a:pt x="140199" y="38477"/>
                  <a:pt x="140056" y="35698"/>
                </a:cubicBezTo>
                <a:cubicBezTo>
                  <a:pt x="140036" y="35412"/>
                  <a:pt x="140199" y="35126"/>
                  <a:pt x="140220" y="34819"/>
                </a:cubicBezTo>
                <a:cubicBezTo>
                  <a:pt x="140322" y="34166"/>
                  <a:pt x="140383" y="33491"/>
                  <a:pt x="140424" y="32837"/>
                </a:cubicBezTo>
                <a:cubicBezTo>
                  <a:pt x="140444" y="29548"/>
                  <a:pt x="140322" y="26237"/>
                  <a:pt x="140465" y="22968"/>
                </a:cubicBezTo>
                <a:cubicBezTo>
                  <a:pt x="140608" y="19678"/>
                  <a:pt x="140117" y="16409"/>
                  <a:pt x="139954" y="13160"/>
                </a:cubicBezTo>
                <a:cubicBezTo>
                  <a:pt x="139872" y="11504"/>
                  <a:pt x="139729" y="9706"/>
                  <a:pt x="138033" y="8419"/>
                </a:cubicBezTo>
                <a:cubicBezTo>
                  <a:pt x="135050" y="8337"/>
                  <a:pt x="131923" y="8460"/>
                  <a:pt x="128817" y="7990"/>
                </a:cubicBezTo>
                <a:cubicBezTo>
                  <a:pt x="126610" y="7642"/>
                  <a:pt x="124383" y="7336"/>
                  <a:pt x="122135" y="7520"/>
                </a:cubicBezTo>
                <a:cubicBezTo>
                  <a:pt x="120644" y="6968"/>
                  <a:pt x="119050" y="7193"/>
                  <a:pt x="117497" y="6968"/>
                </a:cubicBezTo>
                <a:cubicBezTo>
                  <a:pt x="116782" y="6825"/>
                  <a:pt x="116046" y="6723"/>
                  <a:pt x="115310" y="6682"/>
                </a:cubicBezTo>
                <a:cubicBezTo>
                  <a:pt x="113451" y="6600"/>
                  <a:pt x="111571" y="6866"/>
                  <a:pt x="109752" y="6273"/>
                </a:cubicBezTo>
                <a:cubicBezTo>
                  <a:pt x="109405" y="6151"/>
                  <a:pt x="108996" y="6232"/>
                  <a:pt x="108628" y="6232"/>
                </a:cubicBezTo>
                <a:cubicBezTo>
                  <a:pt x="102130" y="6232"/>
                  <a:pt x="95612" y="6273"/>
                  <a:pt x="89114" y="6212"/>
                </a:cubicBezTo>
                <a:cubicBezTo>
                  <a:pt x="85967" y="6192"/>
                  <a:pt x="82861" y="6478"/>
                  <a:pt x="79714" y="6539"/>
                </a:cubicBezTo>
                <a:cubicBezTo>
                  <a:pt x="74933" y="6641"/>
                  <a:pt x="70151" y="6702"/>
                  <a:pt x="65370" y="6702"/>
                </a:cubicBezTo>
                <a:cubicBezTo>
                  <a:pt x="61589" y="6702"/>
                  <a:pt x="57748" y="7009"/>
                  <a:pt x="53967" y="6273"/>
                </a:cubicBezTo>
                <a:cubicBezTo>
                  <a:pt x="53681" y="6232"/>
                  <a:pt x="53375" y="6232"/>
                  <a:pt x="53089" y="6253"/>
                </a:cubicBezTo>
                <a:cubicBezTo>
                  <a:pt x="46652" y="6212"/>
                  <a:pt x="40215" y="6130"/>
                  <a:pt x="33799" y="6192"/>
                </a:cubicBezTo>
                <a:cubicBezTo>
                  <a:pt x="26770" y="6253"/>
                  <a:pt x="19740" y="6498"/>
                  <a:pt x="12711" y="6600"/>
                </a:cubicBezTo>
                <a:cubicBezTo>
                  <a:pt x="11117" y="6621"/>
                  <a:pt x="9605" y="6662"/>
                  <a:pt x="8399" y="7928"/>
                </a:cubicBezTo>
                <a:cubicBezTo>
                  <a:pt x="8175" y="8174"/>
                  <a:pt x="7766" y="8255"/>
                  <a:pt x="7378" y="8439"/>
                </a:cubicBezTo>
                <a:cubicBezTo>
                  <a:pt x="7173" y="10360"/>
                  <a:pt x="6969" y="12199"/>
                  <a:pt x="6765" y="14059"/>
                </a:cubicBezTo>
                <a:cubicBezTo>
                  <a:pt x="6724" y="14488"/>
                  <a:pt x="6662" y="14937"/>
                  <a:pt x="6622" y="15387"/>
                </a:cubicBezTo>
                <a:cubicBezTo>
                  <a:pt x="6519" y="16347"/>
                  <a:pt x="6336" y="17308"/>
                  <a:pt x="6315" y="18268"/>
                </a:cubicBezTo>
                <a:cubicBezTo>
                  <a:pt x="6295" y="24991"/>
                  <a:pt x="6295" y="31714"/>
                  <a:pt x="6295" y="38436"/>
                </a:cubicBezTo>
                <a:cubicBezTo>
                  <a:pt x="6295" y="39111"/>
                  <a:pt x="6356" y="39805"/>
                  <a:pt x="6213" y="40459"/>
                </a:cubicBezTo>
                <a:cubicBezTo>
                  <a:pt x="5559" y="43381"/>
                  <a:pt x="6049" y="46426"/>
                  <a:pt x="5416" y="49348"/>
                </a:cubicBezTo>
                <a:lnTo>
                  <a:pt x="5416" y="63693"/>
                </a:lnTo>
                <a:cubicBezTo>
                  <a:pt x="5457" y="64367"/>
                  <a:pt x="5539" y="65021"/>
                  <a:pt x="5641" y="65675"/>
                </a:cubicBezTo>
                <a:cubicBezTo>
                  <a:pt x="5743" y="66186"/>
                  <a:pt x="5804" y="66717"/>
                  <a:pt x="5825" y="67228"/>
                </a:cubicBezTo>
                <a:cubicBezTo>
                  <a:pt x="5763" y="68638"/>
                  <a:pt x="5906" y="70068"/>
                  <a:pt x="6274" y="71417"/>
                </a:cubicBezTo>
                <a:cubicBezTo>
                  <a:pt x="6785" y="73317"/>
                  <a:pt x="7623" y="74012"/>
                  <a:pt x="9176" y="73889"/>
                </a:cubicBezTo>
                <a:cubicBezTo>
                  <a:pt x="10504" y="73767"/>
                  <a:pt x="11873" y="73869"/>
                  <a:pt x="13201" y="73889"/>
                </a:cubicBezTo>
                <a:cubicBezTo>
                  <a:pt x="13814" y="73869"/>
                  <a:pt x="14407" y="73889"/>
                  <a:pt x="15000" y="73971"/>
                </a:cubicBezTo>
                <a:cubicBezTo>
                  <a:pt x="17288" y="74359"/>
                  <a:pt x="19577" y="74563"/>
                  <a:pt x="21886" y="74563"/>
                </a:cubicBezTo>
                <a:cubicBezTo>
                  <a:pt x="23541" y="74584"/>
                  <a:pt x="25196" y="74563"/>
                  <a:pt x="26831" y="74625"/>
                </a:cubicBezTo>
                <a:cubicBezTo>
                  <a:pt x="29120" y="74706"/>
                  <a:pt x="31449" y="74768"/>
                  <a:pt x="33717" y="75422"/>
                </a:cubicBezTo>
                <a:cubicBezTo>
                  <a:pt x="35311" y="75892"/>
                  <a:pt x="36946" y="75953"/>
                  <a:pt x="38601" y="75953"/>
                </a:cubicBezTo>
                <a:cubicBezTo>
                  <a:pt x="44895" y="75933"/>
                  <a:pt x="51168" y="75953"/>
                  <a:pt x="57441" y="75973"/>
                </a:cubicBezTo>
                <a:cubicBezTo>
                  <a:pt x="57952" y="75973"/>
                  <a:pt x="58504" y="75994"/>
                  <a:pt x="59015" y="76035"/>
                </a:cubicBezTo>
                <a:cubicBezTo>
                  <a:pt x="60731" y="76157"/>
                  <a:pt x="62427" y="76423"/>
                  <a:pt x="64144" y="76423"/>
                </a:cubicBezTo>
                <a:cubicBezTo>
                  <a:pt x="72971" y="76484"/>
                  <a:pt x="81799" y="76484"/>
                  <a:pt x="90626" y="76484"/>
                </a:cubicBezTo>
                <a:cubicBezTo>
                  <a:pt x="91362" y="76484"/>
                  <a:pt x="92159" y="76525"/>
                  <a:pt x="92833" y="76300"/>
                </a:cubicBezTo>
                <a:cubicBezTo>
                  <a:pt x="94079" y="75871"/>
                  <a:pt x="95346" y="75892"/>
                  <a:pt x="96613" y="75912"/>
                </a:cubicBezTo>
                <a:cubicBezTo>
                  <a:pt x="103111" y="75933"/>
                  <a:pt x="109609" y="76014"/>
                  <a:pt x="116107" y="75973"/>
                </a:cubicBezTo>
                <a:cubicBezTo>
                  <a:pt x="121727" y="75933"/>
                  <a:pt x="127326" y="75708"/>
                  <a:pt x="132925" y="75646"/>
                </a:cubicBezTo>
                <a:cubicBezTo>
                  <a:pt x="134621" y="75626"/>
                  <a:pt x="136214" y="75565"/>
                  <a:pt x="137461" y="74236"/>
                </a:cubicBezTo>
                <a:cubicBezTo>
                  <a:pt x="137645" y="74053"/>
                  <a:pt x="137992" y="73991"/>
                  <a:pt x="138503" y="737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70"/>
          <p:cNvSpPr/>
          <p:nvPr/>
        </p:nvSpPr>
        <p:spPr>
          <a:xfrm>
            <a:off x="5352469" y="3155024"/>
            <a:ext cx="3402358" cy="311247"/>
          </a:xfrm>
          <a:custGeom>
            <a:avLst/>
            <a:gdLst/>
            <a:ahLst/>
            <a:cxnLst/>
            <a:rect l="l" t="t" r="r" b="b"/>
            <a:pathLst>
              <a:path w="145431" h="13304" extrusionOk="0">
                <a:moveTo>
                  <a:pt x="164" y="205"/>
                </a:moveTo>
                <a:cubicBezTo>
                  <a:pt x="4537" y="205"/>
                  <a:pt x="8808" y="1"/>
                  <a:pt x="13038" y="246"/>
                </a:cubicBezTo>
                <a:cubicBezTo>
                  <a:pt x="19536" y="614"/>
                  <a:pt x="26034" y="573"/>
                  <a:pt x="32532" y="675"/>
                </a:cubicBezTo>
                <a:cubicBezTo>
                  <a:pt x="39255" y="777"/>
                  <a:pt x="45977" y="920"/>
                  <a:pt x="52721" y="1084"/>
                </a:cubicBezTo>
                <a:cubicBezTo>
                  <a:pt x="53599" y="1104"/>
                  <a:pt x="54478" y="1268"/>
                  <a:pt x="55377" y="1370"/>
                </a:cubicBezTo>
                <a:cubicBezTo>
                  <a:pt x="55520" y="1390"/>
                  <a:pt x="55663" y="1452"/>
                  <a:pt x="55806" y="1452"/>
                </a:cubicBezTo>
                <a:cubicBezTo>
                  <a:pt x="57891" y="1615"/>
                  <a:pt x="59975" y="1860"/>
                  <a:pt x="62039" y="1901"/>
                </a:cubicBezTo>
                <a:cubicBezTo>
                  <a:pt x="69068" y="2003"/>
                  <a:pt x="76097" y="2146"/>
                  <a:pt x="83127" y="2065"/>
                </a:cubicBezTo>
                <a:cubicBezTo>
                  <a:pt x="87152" y="2003"/>
                  <a:pt x="91178" y="2167"/>
                  <a:pt x="95224" y="2208"/>
                </a:cubicBezTo>
                <a:cubicBezTo>
                  <a:pt x="96102" y="2208"/>
                  <a:pt x="96981" y="2371"/>
                  <a:pt x="97880" y="2473"/>
                </a:cubicBezTo>
                <a:cubicBezTo>
                  <a:pt x="98105" y="2494"/>
                  <a:pt x="98309" y="2575"/>
                  <a:pt x="98534" y="2596"/>
                </a:cubicBezTo>
                <a:cubicBezTo>
                  <a:pt x="100455" y="2759"/>
                  <a:pt x="102375" y="2964"/>
                  <a:pt x="104317" y="3045"/>
                </a:cubicBezTo>
                <a:cubicBezTo>
                  <a:pt x="105951" y="3127"/>
                  <a:pt x="107586" y="3025"/>
                  <a:pt x="109221" y="3025"/>
                </a:cubicBezTo>
                <a:cubicBezTo>
                  <a:pt x="113492" y="3025"/>
                  <a:pt x="117742" y="3025"/>
                  <a:pt x="121992" y="3025"/>
                </a:cubicBezTo>
                <a:cubicBezTo>
                  <a:pt x="122973" y="3025"/>
                  <a:pt x="123913" y="3045"/>
                  <a:pt x="124873" y="2739"/>
                </a:cubicBezTo>
                <a:cubicBezTo>
                  <a:pt x="125507" y="2555"/>
                  <a:pt x="126202" y="2637"/>
                  <a:pt x="126876" y="2616"/>
                </a:cubicBezTo>
                <a:cubicBezTo>
                  <a:pt x="128735" y="2535"/>
                  <a:pt x="130615" y="2861"/>
                  <a:pt x="132434" y="2228"/>
                </a:cubicBezTo>
                <a:cubicBezTo>
                  <a:pt x="132843" y="2085"/>
                  <a:pt x="133333" y="2187"/>
                  <a:pt x="133762" y="2187"/>
                </a:cubicBezTo>
                <a:cubicBezTo>
                  <a:pt x="135560" y="2187"/>
                  <a:pt x="137338" y="2187"/>
                  <a:pt x="139157" y="2167"/>
                </a:cubicBezTo>
                <a:cubicBezTo>
                  <a:pt x="140199" y="2208"/>
                  <a:pt x="141241" y="2105"/>
                  <a:pt x="142263" y="1881"/>
                </a:cubicBezTo>
                <a:cubicBezTo>
                  <a:pt x="143080" y="1656"/>
                  <a:pt x="144041" y="1819"/>
                  <a:pt x="144878" y="1819"/>
                </a:cubicBezTo>
                <a:cubicBezTo>
                  <a:pt x="145410" y="2248"/>
                  <a:pt x="145430" y="2780"/>
                  <a:pt x="145307" y="3291"/>
                </a:cubicBezTo>
                <a:cubicBezTo>
                  <a:pt x="145042" y="4537"/>
                  <a:pt x="144919" y="5784"/>
                  <a:pt x="144940" y="7071"/>
                </a:cubicBezTo>
                <a:cubicBezTo>
                  <a:pt x="144940" y="8256"/>
                  <a:pt x="144347" y="9380"/>
                  <a:pt x="143611" y="10320"/>
                </a:cubicBezTo>
                <a:cubicBezTo>
                  <a:pt x="143264" y="10708"/>
                  <a:pt x="142794" y="10974"/>
                  <a:pt x="142304" y="11096"/>
                </a:cubicBezTo>
                <a:cubicBezTo>
                  <a:pt x="140567" y="11607"/>
                  <a:pt x="138830" y="12036"/>
                  <a:pt x="137011" y="12016"/>
                </a:cubicBezTo>
                <a:cubicBezTo>
                  <a:pt x="134477" y="11955"/>
                  <a:pt x="131944" y="11852"/>
                  <a:pt x="129389" y="11832"/>
                </a:cubicBezTo>
                <a:cubicBezTo>
                  <a:pt x="127836" y="11812"/>
                  <a:pt x="126263" y="11893"/>
                  <a:pt x="124710" y="11934"/>
                </a:cubicBezTo>
                <a:cubicBezTo>
                  <a:pt x="124097" y="11934"/>
                  <a:pt x="123504" y="11975"/>
                  <a:pt x="122912" y="11934"/>
                </a:cubicBezTo>
                <a:cubicBezTo>
                  <a:pt x="116638" y="11566"/>
                  <a:pt x="110365" y="11914"/>
                  <a:pt x="104092" y="12322"/>
                </a:cubicBezTo>
                <a:cubicBezTo>
                  <a:pt x="97451" y="12772"/>
                  <a:pt x="90810" y="13303"/>
                  <a:pt x="84169" y="13140"/>
                </a:cubicBezTo>
                <a:cubicBezTo>
                  <a:pt x="81328" y="13078"/>
                  <a:pt x="78508" y="12813"/>
                  <a:pt x="75668" y="12670"/>
                </a:cubicBezTo>
                <a:cubicBezTo>
                  <a:pt x="72910" y="12527"/>
                  <a:pt x="70151" y="12282"/>
                  <a:pt x="67392" y="12261"/>
                </a:cubicBezTo>
                <a:cubicBezTo>
                  <a:pt x="56317" y="12220"/>
                  <a:pt x="45262" y="12261"/>
                  <a:pt x="34187" y="12220"/>
                </a:cubicBezTo>
                <a:cubicBezTo>
                  <a:pt x="30672" y="12220"/>
                  <a:pt x="27178" y="12261"/>
                  <a:pt x="23663" y="12588"/>
                </a:cubicBezTo>
                <a:cubicBezTo>
                  <a:pt x="19107" y="12997"/>
                  <a:pt x="14550" y="12792"/>
                  <a:pt x="9993" y="12649"/>
                </a:cubicBezTo>
                <a:cubicBezTo>
                  <a:pt x="8951" y="12608"/>
                  <a:pt x="7929" y="12343"/>
                  <a:pt x="6887" y="12220"/>
                </a:cubicBezTo>
                <a:cubicBezTo>
                  <a:pt x="5927" y="12098"/>
                  <a:pt x="4966" y="11995"/>
                  <a:pt x="4006" y="11893"/>
                </a:cubicBezTo>
                <a:cubicBezTo>
                  <a:pt x="2105" y="11709"/>
                  <a:pt x="757" y="10565"/>
                  <a:pt x="553" y="8685"/>
                </a:cubicBezTo>
                <a:cubicBezTo>
                  <a:pt x="266" y="6172"/>
                  <a:pt x="164" y="3638"/>
                  <a:pt x="1" y="1104"/>
                </a:cubicBezTo>
                <a:cubicBezTo>
                  <a:pt x="42" y="798"/>
                  <a:pt x="83" y="512"/>
                  <a:pt x="164" y="205"/>
                </a:cubicBezTo>
                <a:close/>
                <a:moveTo>
                  <a:pt x="79735" y="5109"/>
                </a:moveTo>
                <a:cubicBezTo>
                  <a:pt x="79060" y="4149"/>
                  <a:pt x="78263" y="3904"/>
                  <a:pt x="77303" y="3924"/>
                </a:cubicBezTo>
                <a:cubicBezTo>
                  <a:pt x="74994" y="3944"/>
                  <a:pt x="72685" y="4128"/>
                  <a:pt x="70376" y="3761"/>
                </a:cubicBezTo>
                <a:cubicBezTo>
                  <a:pt x="68455" y="3454"/>
                  <a:pt x="66534" y="3904"/>
                  <a:pt x="64593" y="3944"/>
                </a:cubicBezTo>
                <a:cubicBezTo>
                  <a:pt x="63857" y="3965"/>
                  <a:pt x="63367" y="4455"/>
                  <a:pt x="63265" y="5232"/>
                </a:cubicBezTo>
                <a:cubicBezTo>
                  <a:pt x="63203" y="5600"/>
                  <a:pt x="63183" y="5967"/>
                  <a:pt x="63203" y="6356"/>
                </a:cubicBezTo>
                <a:cubicBezTo>
                  <a:pt x="63224" y="7623"/>
                  <a:pt x="63673" y="8317"/>
                  <a:pt x="64899" y="8644"/>
                </a:cubicBezTo>
                <a:cubicBezTo>
                  <a:pt x="65819" y="8889"/>
                  <a:pt x="66779" y="9033"/>
                  <a:pt x="67760" y="9073"/>
                </a:cubicBezTo>
                <a:cubicBezTo>
                  <a:pt x="69538" y="9135"/>
                  <a:pt x="71336" y="9033"/>
                  <a:pt x="73134" y="9114"/>
                </a:cubicBezTo>
                <a:cubicBezTo>
                  <a:pt x="74503" y="9176"/>
                  <a:pt x="75811" y="8869"/>
                  <a:pt x="77119" y="8583"/>
                </a:cubicBezTo>
                <a:cubicBezTo>
                  <a:pt x="78345" y="8317"/>
                  <a:pt x="79326" y="7684"/>
                  <a:pt x="79428" y="6233"/>
                </a:cubicBezTo>
                <a:cubicBezTo>
                  <a:pt x="79510" y="5845"/>
                  <a:pt x="79591" y="5477"/>
                  <a:pt x="79735" y="5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70"/>
          <p:cNvSpPr/>
          <p:nvPr/>
        </p:nvSpPr>
        <p:spPr>
          <a:xfrm>
            <a:off x="6777129" y="3482988"/>
            <a:ext cx="554087" cy="225668"/>
          </a:xfrm>
          <a:custGeom>
            <a:avLst/>
            <a:gdLst/>
            <a:ahLst/>
            <a:cxnLst/>
            <a:rect l="l" t="t" r="r" b="b"/>
            <a:pathLst>
              <a:path w="23684" h="9646" extrusionOk="0">
                <a:moveTo>
                  <a:pt x="1860" y="409"/>
                </a:moveTo>
                <a:cubicBezTo>
                  <a:pt x="8317" y="0"/>
                  <a:pt x="14549" y="756"/>
                  <a:pt x="20945" y="1308"/>
                </a:cubicBezTo>
                <a:cubicBezTo>
                  <a:pt x="21374" y="2657"/>
                  <a:pt x="21906" y="4046"/>
                  <a:pt x="22233" y="5477"/>
                </a:cubicBezTo>
                <a:cubicBezTo>
                  <a:pt x="22416" y="6294"/>
                  <a:pt x="22539" y="7030"/>
                  <a:pt x="23213" y="7643"/>
                </a:cubicBezTo>
                <a:cubicBezTo>
                  <a:pt x="23520" y="7949"/>
                  <a:pt x="23499" y="8583"/>
                  <a:pt x="23683" y="9237"/>
                </a:cubicBezTo>
                <a:cubicBezTo>
                  <a:pt x="22968" y="9318"/>
                  <a:pt x="22396" y="9441"/>
                  <a:pt x="21844" y="9441"/>
                </a:cubicBezTo>
                <a:cubicBezTo>
                  <a:pt x="16838" y="9482"/>
                  <a:pt x="11852" y="9502"/>
                  <a:pt x="6846" y="9543"/>
                </a:cubicBezTo>
                <a:cubicBezTo>
                  <a:pt x="5211" y="9563"/>
                  <a:pt x="3576" y="9625"/>
                  <a:pt x="1921" y="9645"/>
                </a:cubicBezTo>
                <a:cubicBezTo>
                  <a:pt x="1165" y="9645"/>
                  <a:pt x="1165" y="9625"/>
                  <a:pt x="0" y="8950"/>
                </a:cubicBezTo>
                <a:cubicBezTo>
                  <a:pt x="409" y="6131"/>
                  <a:pt x="716" y="3249"/>
                  <a:pt x="1860" y="4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70"/>
          <p:cNvSpPr/>
          <p:nvPr/>
        </p:nvSpPr>
        <p:spPr>
          <a:xfrm>
            <a:off x="6655705" y="3727288"/>
            <a:ext cx="755331" cy="104225"/>
          </a:xfrm>
          <a:custGeom>
            <a:avLst/>
            <a:gdLst/>
            <a:ahLst/>
            <a:cxnLst/>
            <a:rect l="l" t="t" r="r" b="b"/>
            <a:pathLst>
              <a:path w="32286" h="4455" extrusionOk="0">
                <a:moveTo>
                  <a:pt x="0" y="3310"/>
                </a:moveTo>
                <a:lnTo>
                  <a:pt x="0" y="593"/>
                </a:lnTo>
                <a:cubicBezTo>
                  <a:pt x="1022" y="0"/>
                  <a:pt x="1962" y="307"/>
                  <a:pt x="2902" y="409"/>
                </a:cubicBezTo>
                <a:cubicBezTo>
                  <a:pt x="3637" y="531"/>
                  <a:pt x="4373" y="613"/>
                  <a:pt x="5109" y="654"/>
                </a:cubicBezTo>
                <a:cubicBezTo>
                  <a:pt x="11443" y="654"/>
                  <a:pt x="17798" y="613"/>
                  <a:pt x="24133" y="634"/>
                </a:cubicBezTo>
                <a:cubicBezTo>
                  <a:pt x="26156" y="634"/>
                  <a:pt x="28179" y="674"/>
                  <a:pt x="30181" y="736"/>
                </a:cubicBezTo>
                <a:cubicBezTo>
                  <a:pt x="31898" y="777"/>
                  <a:pt x="32286" y="1328"/>
                  <a:pt x="31836" y="2983"/>
                </a:cubicBezTo>
                <a:cubicBezTo>
                  <a:pt x="31693" y="3372"/>
                  <a:pt x="31509" y="3740"/>
                  <a:pt x="31325" y="4087"/>
                </a:cubicBezTo>
                <a:cubicBezTo>
                  <a:pt x="30815" y="4169"/>
                  <a:pt x="30324" y="4230"/>
                  <a:pt x="29834" y="4271"/>
                </a:cubicBezTo>
                <a:cubicBezTo>
                  <a:pt x="22886" y="4332"/>
                  <a:pt x="15959" y="4434"/>
                  <a:pt x="9011" y="4455"/>
                </a:cubicBezTo>
                <a:cubicBezTo>
                  <a:pt x="6723" y="4455"/>
                  <a:pt x="4393" y="4291"/>
                  <a:pt x="2084" y="4087"/>
                </a:cubicBezTo>
                <a:cubicBezTo>
                  <a:pt x="1410" y="4026"/>
                  <a:pt x="736" y="3597"/>
                  <a:pt x="0" y="33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70"/>
          <p:cNvSpPr/>
          <p:nvPr/>
        </p:nvSpPr>
        <p:spPr>
          <a:xfrm>
            <a:off x="5296553" y="1275750"/>
            <a:ext cx="3524714" cy="2592002"/>
          </a:xfrm>
          <a:custGeom>
            <a:avLst/>
            <a:gdLst/>
            <a:ahLst/>
            <a:cxnLst/>
            <a:rect l="l" t="t" r="r" b="b"/>
            <a:pathLst>
              <a:path w="150661" h="110793" extrusionOk="0">
                <a:moveTo>
                  <a:pt x="86170" y="95590"/>
                </a:moveTo>
                <a:cubicBezTo>
                  <a:pt x="86170" y="95937"/>
                  <a:pt x="86211" y="96285"/>
                  <a:pt x="86293" y="96612"/>
                </a:cubicBezTo>
                <a:cubicBezTo>
                  <a:pt x="86886" y="98696"/>
                  <a:pt x="87499" y="100760"/>
                  <a:pt x="88091" y="102823"/>
                </a:cubicBezTo>
                <a:cubicBezTo>
                  <a:pt x="88234" y="103355"/>
                  <a:pt x="88643" y="103743"/>
                  <a:pt x="89174" y="103866"/>
                </a:cubicBezTo>
                <a:cubicBezTo>
                  <a:pt x="89236" y="103886"/>
                  <a:pt x="89317" y="103906"/>
                  <a:pt x="89399" y="103927"/>
                </a:cubicBezTo>
                <a:cubicBezTo>
                  <a:pt x="90196" y="104050"/>
                  <a:pt x="91075" y="104090"/>
                  <a:pt x="91585" y="104867"/>
                </a:cubicBezTo>
                <a:cubicBezTo>
                  <a:pt x="92096" y="105705"/>
                  <a:pt x="92280" y="106706"/>
                  <a:pt x="92096" y="107666"/>
                </a:cubicBezTo>
                <a:cubicBezTo>
                  <a:pt x="91749" y="109771"/>
                  <a:pt x="91851" y="110445"/>
                  <a:pt x="89215" y="110425"/>
                </a:cubicBezTo>
                <a:cubicBezTo>
                  <a:pt x="87049" y="110384"/>
                  <a:pt x="84863" y="110343"/>
                  <a:pt x="82717" y="110425"/>
                </a:cubicBezTo>
                <a:cubicBezTo>
                  <a:pt x="79059" y="110547"/>
                  <a:pt x="75422" y="110793"/>
                  <a:pt x="71764" y="110752"/>
                </a:cubicBezTo>
                <a:cubicBezTo>
                  <a:pt x="69762" y="110752"/>
                  <a:pt x="67739" y="110629"/>
                  <a:pt x="65736" y="110404"/>
                </a:cubicBezTo>
                <a:cubicBezTo>
                  <a:pt x="63530" y="110118"/>
                  <a:pt x="61261" y="110282"/>
                  <a:pt x="59034" y="110261"/>
                </a:cubicBezTo>
                <a:cubicBezTo>
                  <a:pt x="56950" y="110241"/>
                  <a:pt x="56214" y="109546"/>
                  <a:pt x="56173" y="107462"/>
                </a:cubicBezTo>
                <a:cubicBezTo>
                  <a:pt x="56132" y="106706"/>
                  <a:pt x="56173" y="105970"/>
                  <a:pt x="56255" y="105214"/>
                </a:cubicBezTo>
                <a:cubicBezTo>
                  <a:pt x="56439" y="104029"/>
                  <a:pt x="57011" y="103600"/>
                  <a:pt x="58237" y="103580"/>
                </a:cubicBezTo>
                <a:cubicBezTo>
                  <a:pt x="58973" y="103580"/>
                  <a:pt x="59729" y="103559"/>
                  <a:pt x="60464" y="103539"/>
                </a:cubicBezTo>
                <a:cubicBezTo>
                  <a:pt x="60750" y="103498"/>
                  <a:pt x="61016" y="103436"/>
                  <a:pt x="61282" y="103355"/>
                </a:cubicBezTo>
                <a:cubicBezTo>
                  <a:pt x="61895" y="100617"/>
                  <a:pt x="62528" y="97797"/>
                  <a:pt x="63162" y="94977"/>
                </a:cubicBezTo>
                <a:cubicBezTo>
                  <a:pt x="62855" y="94507"/>
                  <a:pt x="62385" y="94670"/>
                  <a:pt x="61956" y="94670"/>
                </a:cubicBezTo>
                <a:cubicBezTo>
                  <a:pt x="51719" y="94670"/>
                  <a:pt x="41461" y="94691"/>
                  <a:pt x="31223" y="94711"/>
                </a:cubicBezTo>
                <a:cubicBezTo>
                  <a:pt x="30263" y="94711"/>
                  <a:pt x="29282" y="94875"/>
                  <a:pt x="28322" y="94936"/>
                </a:cubicBezTo>
                <a:cubicBezTo>
                  <a:pt x="25420" y="95099"/>
                  <a:pt x="22518" y="95447"/>
                  <a:pt x="19617" y="94773"/>
                </a:cubicBezTo>
                <a:cubicBezTo>
                  <a:pt x="18697" y="94548"/>
                  <a:pt x="17675" y="94691"/>
                  <a:pt x="16715" y="94711"/>
                </a:cubicBezTo>
                <a:cubicBezTo>
                  <a:pt x="13732" y="94752"/>
                  <a:pt x="10728" y="94916"/>
                  <a:pt x="7765" y="94303"/>
                </a:cubicBezTo>
                <a:cubicBezTo>
                  <a:pt x="6948" y="94180"/>
                  <a:pt x="6130" y="94160"/>
                  <a:pt x="5313" y="94221"/>
                </a:cubicBezTo>
                <a:cubicBezTo>
                  <a:pt x="3494" y="94323"/>
                  <a:pt x="2370" y="93444"/>
                  <a:pt x="1594" y="91871"/>
                </a:cubicBezTo>
                <a:cubicBezTo>
                  <a:pt x="593" y="89787"/>
                  <a:pt x="82" y="87498"/>
                  <a:pt x="102" y="85169"/>
                </a:cubicBezTo>
                <a:cubicBezTo>
                  <a:pt x="102" y="83084"/>
                  <a:pt x="0" y="80980"/>
                  <a:pt x="0" y="78895"/>
                </a:cubicBezTo>
                <a:cubicBezTo>
                  <a:pt x="0" y="76811"/>
                  <a:pt x="61" y="74706"/>
                  <a:pt x="102" y="72622"/>
                </a:cubicBezTo>
                <a:cubicBezTo>
                  <a:pt x="143" y="69108"/>
                  <a:pt x="204" y="65593"/>
                  <a:pt x="204" y="62078"/>
                </a:cubicBezTo>
                <a:cubicBezTo>
                  <a:pt x="225" y="56847"/>
                  <a:pt x="163" y="51596"/>
                  <a:pt x="225" y="46385"/>
                </a:cubicBezTo>
                <a:cubicBezTo>
                  <a:pt x="266" y="43831"/>
                  <a:pt x="429" y="41297"/>
                  <a:pt x="776" y="38784"/>
                </a:cubicBezTo>
                <a:cubicBezTo>
                  <a:pt x="1022" y="36618"/>
                  <a:pt x="1022" y="34452"/>
                  <a:pt x="776" y="32306"/>
                </a:cubicBezTo>
                <a:cubicBezTo>
                  <a:pt x="531" y="29547"/>
                  <a:pt x="572" y="26768"/>
                  <a:pt x="899" y="24010"/>
                </a:cubicBezTo>
                <a:cubicBezTo>
                  <a:pt x="981" y="23193"/>
                  <a:pt x="1001" y="22375"/>
                  <a:pt x="1063" y="21558"/>
                </a:cubicBezTo>
                <a:cubicBezTo>
                  <a:pt x="1287" y="18656"/>
                  <a:pt x="1451" y="15734"/>
                  <a:pt x="1737" y="12833"/>
                </a:cubicBezTo>
                <a:cubicBezTo>
                  <a:pt x="1839" y="11729"/>
                  <a:pt x="2207" y="10667"/>
                  <a:pt x="2432" y="9563"/>
                </a:cubicBezTo>
                <a:cubicBezTo>
                  <a:pt x="2554" y="8991"/>
                  <a:pt x="2575" y="8378"/>
                  <a:pt x="2677" y="7806"/>
                </a:cubicBezTo>
                <a:cubicBezTo>
                  <a:pt x="2840" y="6764"/>
                  <a:pt x="3065" y="5742"/>
                  <a:pt x="3351" y="4720"/>
                </a:cubicBezTo>
                <a:cubicBezTo>
                  <a:pt x="3760" y="3413"/>
                  <a:pt x="4802" y="2391"/>
                  <a:pt x="6110" y="2023"/>
                </a:cubicBezTo>
                <a:cubicBezTo>
                  <a:pt x="8112" y="1390"/>
                  <a:pt x="10156" y="940"/>
                  <a:pt x="12260" y="920"/>
                </a:cubicBezTo>
                <a:cubicBezTo>
                  <a:pt x="14733" y="920"/>
                  <a:pt x="17185" y="940"/>
                  <a:pt x="19637" y="552"/>
                </a:cubicBezTo>
                <a:cubicBezTo>
                  <a:pt x="21047" y="347"/>
                  <a:pt x="22477" y="409"/>
                  <a:pt x="23908" y="409"/>
                </a:cubicBezTo>
                <a:cubicBezTo>
                  <a:pt x="29527" y="388"/>
                  <a:pt x="35126" y="409"/>
                  <a:pt x="40725" y="347"/>
                </a:cubicBezTo>
                <a:cubicBezTo>
                  <a:pt x="45364" y="307"/>
                  <a:pt x="49982" y="143"/>
                  <a:pt x="54641" y="225"/>
                </a:cubicBezTo>
                <a:cubicBezTo>
                  <a:pt x="58217" y="286"/>
                  <a:pt x="61813" y="0"/>
                  <a:pt x="65389" y="41"/>
                </a:cubicBezTo>
                <a:cubicBezTo>
                  <a:pt x="68066" y="61"/>
                  <a:pt x="70763" y="347"/>
                  <a:pt x="73440" y="490"/>
                </a:cubicBezTo>
                <a:cubicBezTo>
                  <a:pt x="75913" y="633"/>
                  <a:pt x="78365" y="858"/>
                  <a:pt x="80837" y="858"/>
                </a:cubicBezTo>
                <a:cubicBezTo>
                  <a:pt x="93465" y="879"/>
                  <a:pt x="106114" y="858"/>
                  <a:pt x="118742" y="797"/>
                </a:cubicBezTo>
                <a:cubicBezTo>
                  <a:pt x="119948" y="797"/>
                  <a:pt x="121133" y="654"/>
                  <a:pt x="122318" y="572"/>
                </a:cubicBezTo>
                <a:cubicBezTo>
                  <a:pt x="124934" y="388"/>
                  <a:pt x="127529" y="102"/>
                  <a:pt x="130124" y="756"/>
                </a:cubicBezTo>
                <a:cubicBezTo>
                  <a:pt x="130717" y="858"/>
                  <a:pt x="131330" y="879"/>
                  <a:pt x="131922" y="838"/>
                </a:cubicBezTo>
                <a:cubicBezTo>
                  <a:pt x="133557" y="838"/>
                  <a:pt x="135212" y="777"/>
                  <a:pt x="136847" y="777"/>
                </a:cubicBezTo>
                <a:cubicBezTo>
                  <a:pt x="137971" y="777"/>
                  <a:pt x="139095" y="858"/>
                  <a:pt x="140219" y="940"/>
                </a:cubicBezTo>
                <a:cubicBezTo>
                  <a:pt x="141547" y="1042"/>
                  <a:pt x="142895" y="1287"/>
                  <a:pt x="144224" y="1267"/>
                </a:cubicBezTo>
                <a:cubicBezTo>
                  <a:pt x="146206" y="1226"/>
                  <a:pt x="147473" y="2084"/>
                  <a:pt x="148290" y="3821"/>
                </a:cubicBezTo>
                <a:cubicBezTo>
                  <a:pt x="149271" y="5844"/>
                  <a:pt x="149782" y="8071"/>
                  <a:pt x="149782" y="10340"/>
                </a:cubicBezTo>
                <a:cubicBezTo>
                  <a:pt x="149782" y="11831"/>
                  <a:pt x="149925" y="13323"/>
                  <a:pt x="149966" y="14815"/>
                </a:cubicBezTo>
                <a:cubicBezTo>
                  <a:pt x="150027" y="17941"/>
                  <a:pt x="150068" y="21088"/>
                  <a:pt x="150109" y="24235"/>
                </a:cubicBezTo>
                <a:cubicBezTo>
                  <a:pt x="150190" y="28791"/>
                  <a:pt x="150252" y="33348"/>
                  <a:pt x="150354" y="37905"/>
                </a:cubicBezTo>
                <a:cubicBezTo>
                  <a:pt x="150415" y="41787"/>
                  <a:pt x="150579" y="45670"/>
                  <a:pt x="150599" y="49552"/>
                </a:cubicBezTo>
                <a:cubicBezTo>
                  <a:pt x="150599" y="51493"/>
                  <a:pt x="150497" y="53455"/>
                  <a:pt x="150293" y="55376"/>
                </a:cubicBezTo>
                <a:cubicBezTo>
                  <a:pt x="150027" y="57991"/>
                  <a:pt x="150088" y="60607"/>
                  <a:pt x="150456" y="63202"/>
                </a:cubicBezTo>
                <a:cubicBezTo>
                  <a:pt x="150599" y="64163"/>
                  <a:pt x="150660" y="65143"/>
                  <a:pt x="150660" y="66104"/>
                </a:cubicBezTo>
                <a:cubicBezTo>
                  <a:pt x="150476" y="71927"/>
                  <a:pt x="150374" y="77772"/>
                  <a:pt x="149782" y="83575"/>
                </a:cubicBezTo>
                <a:cubicBezTo>
                  <a:pt x="149720" y="84167"/>
                  <a:pt x="149557" y="84739"/>
                  <a:pt x="149434" y="85332"/>
                </a:cubicBezTo>
                <a:cubicBezTo>
                  <a:pt x="149312" y="85986"/>
                  <a:pt x="149210" y="86640"/>
                  <a:pt x="149107" y="87294"/>
                </a:cubicBezTo>
                <a:cubicBezTo>
                  <a:pt x="148903" y="88397"/>
                  <a:pt x="148760" y="89521"/>
                  <a:pt x="148494" y="90584"/>
                </a:cubicBezTo>
                <a:cubicBezTo>
                  <a:pt x="148086" y="92055"/>
                  <a:pt x="147146" y="93117"/>
                  <a:pt x="145654" y="93506"/>
                </a:cubicBezTo>
                <a:cubicBezTo>
                  <a:pt x="144081" y="93935"/>
                  <a:pt x="142466" y="94486"/>
                  <a:pt x="140852" y="94548"/>
                </a:cubicBezTo>
                <a:cubicBezTo>
                  <a:pt x="137501" y="94650"/>
                  <a:pt x="134150" y="94916"/>
                  <a:pt x="130798" y="95038"/>
                </a:cubicBezTo>
                <a:cubicBezTo>
                  <a:pt x="124076" y="95243"/>
                  <a:pt x="117332" y="95038"/>
                  <a:pt x="110610" y="95243"/>
                </a:cubicBezTo>
                <a:cubicBezTo>
                  <a:pt x="102845" y="95467"/>
                  <a:pt x="95059" y="95386"/>
                  <a:pt x="87294" y="95529"/>
                </a:cubicBezTo>
                <a:cubicBezTo>
                  <a:pt x="86988" y="95529"/>
                  <a:pt x="86702" y="95569"/>
                  <a:pt x="86170" y="95590"/>
                </a:cubicBezTo>
                <a:close/>
                <a:moveTo>
                  <a:pt x="147718" y="80448"/>
                </a:moveTo>
                <a:cubicBezTo>
                  <a:pt x="147779" y="79488"/>
                  <a:pt x="147861" y="78752"/>
                  <a:pt x="147881" y="77996"/>
                </a:cubicBezTo>
                <a:cubicBezTo>
                  <a:pt x="147943" y="75994"/>
                  <a:pt x="147861" y="73950"/>
                  <a:pt x="148086" y="71948"/>
                </a:cubicBezTo>
                <a:cubicBezTo>
                  <a:pt x="148556" y="67779"/>
                  <a:pt x="148147" y="63590"/>
                  <a:pt x="148331" y="59401"/>
                </a:cubicBezTo>
                <a:cubicBezTo>
                  <a:pt x="148413" y="57113"/>
                  <a:pt x="148331" y="54783"/>
                  <a:pt x="148372" y="52454"/>
                </a:cubicBezTo>
                <a:cubicBezTo>
                  <a:pt x="148372" y="51350"/>
                  <a:pt x="148494" y="50227"/>
                  <a:pt x="148474" y="49103"/>
                </a:cubicBezTo>
                <a:cubicBezTo>
                  <a:pt x="148372" y="43708"/>
                  <a:pt x="148208" y="38334"/>
                  <a:pt x="148106" y="32960"/>
                </a:cubicBezTo>
                <a:cubicBezTo>
                  <a:pt x="148024" y="29364"/>
                  <a:pt x="147902" y="25767"/>
                  <a:pt x="147963" y="22191"/>
                </a:cubicBezTo>
                <a:cubicBezTo>
                  <a:pt x="148045" y="17001"/>
                  <a:pt x="147371" y="11893"/>
                  <a:pt x="146962" y="6764"/>
                </a:cubicBezTo>
                <a:cubicBezTo>
                  <a:pt x="146921" y="6253"/>
                  <a:pt x="146757" y="5742"/>
                  <a:pt x="146512" y="5272"/>
                </a:cubicBezTo>
                <a:cubicBezTo>
                  <a:pt x="145961" y="4250"/>
                  <a:pt x="145184" y="3453"/>
                  <a:pt x="143958" y="3290"/>
                </a:cubicBezTo>
                <a:cubicBezTo>
                  <a:pt x="141894" y="3024"/>
                  <a:pt x="139810" y="2656"/>
                  <a:pt x="137746" y="2554"/>
                </a:cubicBezTo>
                <a:cubicBezTo>
                  <a:pt x="132433" y="2289"/>
                  <a:pt x="127120" y="2248"/>
                  <a:pt x="121828" y="2718"/>
                </a:cubicBezTo>
                <a:cubicBezTo>
                  <a:pt x="120173" y="2840"/>
                  <a:pt x="118538" y="2922"/>
                  <a:pt x="116883" y="2922"/>
                </a:cubicBezTo>
                <a:cubicBezTo>
                  <a:pt x="108137" y="2963"/>
                  <a:pt x="99391" y="2983"/>
                  <a:pt x="90646" y="2963"/>
                </a:cubicBezTo>
                <a:cubicBezTo>
                  <a:pt x="85844" y="2943"/>
                  <a:pt x="81062" y="2840"/>
                  <a:pt x="76280" y="2677"/>
                </a:cubicBezTo>
                <a:cubicBezTo>
                  <a:pt x="73072" y="2575"/>
                  <a:pt x="69864" y="2186"/>
                  <a:pt x="66656" y="2084"/>
                </a:cubicBezTo>
                <a:cubicBezTo>
                  <a:pt x="59463" y="1839"/>
                  <a:pt x="52311" y="2289"/>
                  <a:pt x="45139" y="2799"/>
                </a:cubicBezTo>
                <a:cubicBezTo>
                  <a:pt x="38804" y="3249"/>
                  <a:pt x="32449" y="3556"/>
                  <a:pt x="26094" y="3208"/>
                </a:cubicBezTo>
                <a:cubicBezTo>
                  <a:pt x="25583" y="3188"/>
                  <a:pt x="25032" y="3208"/>
                  <a:pt x="24521" y="3208"/>
                </a:cubicBezTo>
                <a:cubicBezTo>
                  <a:pt x="23029" y="3249"/>
                  <a:pt x="21538" y="3351"/>
                  <a:pt x="20046" y="3331"/>
                </a:cubicBezTo>
                <a:cubicBezTo>
                  <a:pt x="17655" y="3310"/>
                  <a:pt x="15264" y="3126"/>
                  <a:pt x="12873" y="3167"/>
                </a:cubicBezTo>
                <a:cubicBezTo>
                  <a:pt x="11382" y="3188"/>
                  <a:pt x="9890" y="3351"/>
                  <a:pt x="8439" y="3658"/>
                </a:cubicBezTo>
                <a:cubicBezTo>
                  <a:pt x="5905" y="4169"/>
                  <a:pt x="5354" y="4700"/>
                  <a:pt x="4536" y="7111"/>
                </a:cubicBezTo>
                <a:cubicBezTo>
                  <a:pt x="4434" y="7540"/>
                  <a:pt x="4373" y="7969"/>
                  <a:pt x="4352" y="8419"/>
                </a:cubicBezTo>
                <a:cubicBezTo>
                  <a:pt x="4250" y="9236"/>
                  <a:pt x="4189" y="10054"/>
                  <a:pt x="4107" y="10871"/>
                </a:cubicBezTo>
                <a:cubicBezTo>
                  <a:pt x="4046" y="11525"/>
                  <a:pt x="3923" y="12179"/>
                  <a:pt x="3882" y="12853"/>
                </a:cubicBezTo>
                <a:cubicBezTo>
                  <a:pt x="3658" y="16572"/>
                  <a:pt x="3637" y="20332"/>
                  <a:pt x="3167" y="24030"/>
                </a:cubicBezTo>
                <a:cubicBezTo>
                  <a:pt x="2697" y="27749"/>
                  <a:pt x="2963" y="31509"/>
                  <a:pt x="2820" y="35228"/>
                </a:cubicBezTo>
                <a:cubicBezTo>
                  <a:pt x="2697" y="37619"/>
                  <a:pt x="2799" y="40010"/>
                  <a:pt x="2534" y="42380"/>
                </a:cubicBezTo>
                <a:cubicBezTo>
                  <a:pt x="2411" y="43504"/>
                  <a:pt x="2370" y="44628"/>
                  <a:pt x="2370" y="45752"/>
                </a:cubicBezTo>
                <a:cubicBezTo>
                  <a:pt x="2370" y="49634"/>
                  <a:pt x="2411" y="53516"/>
                  <a:pt x="2370" y="57419"/>
                </a:cubicBezTo>
                <a:cubicBezTo>
                  <a:pt x="2329" y="62650"/>
                  <a:pt x="2289" y="67881"/>
                  <a:pt x="2186" y="73113"/>
                </a:cubicBezTo>
                <a:cubicBezTo>
                  <a:pt x="2146" y="75258"/>
                  <a:pt x="2023" y="77404"/>
                  <a:pt x="2718" y="79488"/>
                </a:cubicBezTo>
                <a:cubicBezTo>
                  <a:pt x="2840" y="79529"/>
                  <a:pt x="2983" y="79570"/>
                  <a:pt x="3126" y="79590"/>
                </a:cubicBezTo>
                <a:cubicBezTo>
                  <a:pt x="8971" y="79651"/>
                  <a:pt x="14794" y="79692"/>
                  <a:pt x="20618" y="79774"/>
                </a:cubicBezTo>
                <a:cubicBezTo>
                  <a:pt x="21905" y="79774"/>
                  <a:pt x="23152" y="79999"/>
                  <a:pt x="24419" y="80019"/>
                </a:cubicBezTo>
                <a:cubicBezTo>
                  <a:pt x="30181" y="80040"/>
                  <a:pt x="35944" y="79999"/>
                  <a:pt x="41706" y="79978"/>
                </a:cubicBezTo>
                <a:cubicBezTo>
                  <a:pt x="42442" y="79958"/>
                  <a:pt x="43198" y="79999"/>
                  <a:pt x="43933" y="80101"/>
                </a:cubicBezTo>
                <a:cubicBezTo>
                  <a:pt x="46385" y="80510"/>
                  <a:pt x="48858" y="80448"/>
                  <a:pt x="51330" y="80407"/>
                </a:cubicBezTo>
                <a:cubicBezTo>
                  <a:pt x="52822" y="80367"/>
                  <a:pt x="54314" y="80367"/>
                  <a:pt x="55805" y="80367"/>
                </a:cubicBezTo>
                <a:cubicBezTo>
                  <a:pt x="56316" y="80367"/>
                  <a:pt x="56888" y="80305"/>
                  <a:pt x="57358" y="80469"/>
                </a:cubicBezTo>
                <a:cubicBezTo>
                  <a:pt x="58380" y="80857"/>
                  <a:pt x="59422" y="80755"/>
                  <a:pt x="60464" y="80775"/>
                </a:cubicBezTo>
                <a:cubicBezTo>
                  <a:pt x="61057" y="80796"/>
                  <a:pt x="61650" y="80837"/>
                  <a:pt x="62242" y="80898"/>
                </a:cubicBezTo>
                <a:cubicBezTo>
                  <a:pt x="63141" y="80980"/>
                  <a:pt x="64020" y="81184"/>
                  <a:pt x="64899" y="81184"/>
                </a:cubicBezTo>
                <a:cubicBezTo>
                  <a:pt x="69537" y="81204"/>
                  <a:pt x="74176" y="81204"/>
                  <a:pt x="78814" y="81184"/>
                </a:cubicBezTo>
                <a:cubicBezTo>
                  <a:pt x="84720" y="81143"/>
                  <a:pt x="90625" y="81000"/>
                  <a:pt x="96531" y="81020"/>
                </a:cubicBezTo>
                <a:cubicBezTo>
                  <a:pt x="99003" y="81020"/>
                  <a:pt x="101455" y="81266"/>
                  <a:pt x="103907" y="81450"/>
                </a:cubicBezTo>
                <a:cubicBezTo>
                  <a:pt x="105481" y="81572"/>
                  <a:pt x="107034" y="81817"/>
                  <a:pt x="108587" y="81838"/>
                </a:cubicBezTo>
                <a:cubicBezTo>
                  <a:pt x="113756" y="81879"/>
                  <a:pt x="118906" y="81960"/>
                  <a:pt x="124076" y="81797"/>
                </a:cubicBezTo>
                <a:cubicBezTo>
                  <a:pt x="126977" y="81695"/>
                  <a:pt x="129859" y="81327"/>
                  <a:pt x="132781" y="81368"/>
                </a:cubicBezTo>
                <a:cubicBezTo>
                  <a:pt x="133005" y="81347"/>
                  <a:pt x="133230" y="81307"/>
                  <a:pt x="133434" y="81245"/>
                </a:cubicBezTo>
                <a:cubicBezTo>
                  <a:pt x="134334" y="81164"/>
                  <a:pt x="135233" y="81000"/>
                  <a:pt x="136111" y="81000"/>
                </a:cubicBezTo>
                <a:cubicBezTo>
                  <a:pt x="137746" y="80959"/>
                  <a:pt x="139401" y="81061"/>
                  <a:pt x="141036" y="81000"/>
                </a:cubicBezTo>
                <a:cubicBezTo>
                  <a:pt x="143182" y="80877"/>
                  <a:pt x="145348" y="80632"/>
                  <a:pt x="147738" y="80448"/>
                </a:cubicBezTo>
                <a:close/>
                <a:moveTo>
                  <a:pt x="2554" y="80530"/>
                </a:moveTo>
                <a:cubicBezTo>
                  <a:pt x="2473" y="80837"/>
                  <a:pt x="2411" y="81143"/>
                  <a:pt x="2391" y="81450"/>
                </a:cubicBezTo>
                <a:cubicBezTo>
                  <a:pt x="2554" y="83963"/>
                  <a:pt x="2656" y="86497"/>
                  <a:pt x="2943" y="89031"/>
                </a:cubicBezTo>
                <a:cubicBezTo>
                  <a:pt x="3126" y="90911"/>
                  <a:pt x="4495" y="92034"/>
                  <a:pt x="6396" y="92218"/>
                </a:cubicBezTo>
                <a:cubicBezTo>
                  <a:pt x="7356" y="92320"/>
                  <a:pt x="8317" y="92423"/>
                  <a:pt x="9277" y="92545"/>
                </a:cubicBezTo>
                <a:cubicBezTo>
                  <a:pt x="10319" y="92688"/>
                  <a:pt x="11341" y="92933"/>
                  <a:pt x="12383" y="92974"/>
                </a:cubicBezTo>
                <a:cubicBezTo>
                  <a:pt x="16940" y="93138"/>
                  <a:pt x="21497" y="93342"/>
                  <a:pt x="26053" y="92913"/>
                </a:cubicBezTo>
                <a:cubicBezTo>
                  <a:pt x="29548" y="92586"/>
                  <a:pt x="33062" y="92545"/>
                  <a:pt x="36577" y="92566"/>
                </a:cubicBezTo>
                <a:cubicBezTo>
                  <a:pt x="47652" y="92586"/>
                  <a:pt x="58707" y="92545"/>
                  <a:pt x="69782" y="92586"/>
                </a:cubicBezTo>
                <a:cubicBezTo>
                  <a:pt x="72541" y="92607"/>
                  <a:pt x="75300" y="92852"/>
                  <a:pt x="78079" y="92995"/>
                </a:cubicBezTo>
                <a:cubicBezTo>
                  <a:pt x="80898" y="93158"/>
                  <a:pt x="83739" y="93403"/>
                  <a:pt x="86579" y="93465"/>
                </a:cubicBezTo>
                <a:cubicBezTo>
                  <a:pt x="93241" y="93628"/>
                  <a:pt x="99861" y="93097"/>
                  <a:pt x="106502" y="92647"/>
                </a:cubicBezTo>
                <a:cubicBezTo>
                  <a:pt x="112755" y="92239"/>
                  <a:pt x="119028" y="91912"/>
                  <a:pt x="125322" y="92259"/>
                </a:cubicBezTo>
                <a:cubicBezTo>
                  <a:pt x="125915" y="92280"/>
                  <a:pt x="126507" y="92259"/>
                  <a:pt x="127100" y="92259"/>
                </a:cubicBezTo>
                <a:cubicBezTo>
                  <a:pt x="128673" y="92218"/>
                  <a:pt x="130226" y="92137"/>
                  <a:pt x="131800" y="92157"/>
                </a:cubicBezTo>
                <a:cubicBezTo>
                  <a:pt x="134334" y="92177"/>
                  <a:pt x="136867" y="92300"/>
                  <a:pt x="139422" y="92341"/>
                </a:cubicBezTo>
                <a:cubicBezTo>
                  <a:pt x="141220" y="92382"/>
                  <a:pt x="142977" y="91953"/>
                  <a:pt x="144694" y="91442"/>
                </a:cubicBezTo>
                <a:cubicBezTo>
                  <a:pt x="145204" y="91299"/>
                  <a:pt x="145654" y="91033"/>
                  <a:pt x="146001" y="90645"/>
                </a:cubicBezTo>
                <a:cubicBezTo>
                  <a:pt x="146757" y="89705"/>
                  <a:pt x="147330" y="88601"/>
                  <a:pt x="147330" y="87396"/>
                </a:cubicBezTo>
                <a:cubicBezTo>
                  <a:pt x="147309" y="86129"/>
                  <a:pt x="147452" y="84862"/>
                  <a:pt x="147718" y="83616"/>
                </a:cubicBezTo>
                <a:cubicBezTo>
                  <a:pt x="147840" y="83105"/>
                  <a:pt x="147800" y="82573"/>
                  <a:pt x="147268" y="82165"/>
                </a:cubicBezTo>
                <a:cubicBezTo>
                  <a:pt x="146431" y="82165"/>
                  <a:pt x="145491" y="81981"/>
                  <a:pt x="144653" y="82206"/>
                </a:cubicBezTo>
                <a:cubicBezTo>
                  <a:pt x="143631" y="82430"/>
                  <a:pt x="142589" y="82533"/>
                  <a:pt x="141547" y="82512"/>
                </a:cubicBezTo>
                <a:cubicBezTo>
                  <a:pt x="139769" y="82512"/>
                  <a:pt x="137971" y="82512"/>
                  <a:pt x="136173" y="82533"/>
                </a:cubicBezTo>
                <a:cubicBezTo>
                  <a:pt x="135723" y="82533"/>
                  <a:pt x="135233" y="82430"/>
                  <a:pt x="134824" y="82553"/>
                </a:cubicBezTo>
                <a:cubicBezTo>
                  <a:pt x="133005" y="83186"/>
                  <a:pt x="131125" y="82880"/>
                  <a:pt x="129286" y="82941"/>
                </a:cubicBezTo>
                <a:cubicBezTo>
                  <a:pt x="128612" y="82982"/>
                  <a:pt x="127897" y="82880"/>
                  <a:pt x="127284" y="83084"/>
                </a:cubicBezTo>
                <a:cubicBezTo>
                  <a:pt x="126323" y="83370"/>
                  <a:pt x="125363" y="83370"/>
                  <a:pt x="124403" y="83370"/>
                </a:cubicBezTo>
                <a:cubicBezTo>
                  <a:pt x="120132" y="83370"/>
                  <a:pt x="115882" y="83350"/>
                  <a:pt x="111631" y="83350"/>
                </a:cubicBezTo>
                <a:cubicBezTo>
                  <a:pt x="109997" y="83350"/>
                  <a:pt x="108341" y="83452"/>
                  <a:pt x="106707" y="83370"/>
                </a:cubicBezTo>
                <a:cubicBezTo>
                  <a:pt x="104786" y="83289"/>
                  <a:pt x="102865" y="83084"/>
                  <a:pt x="100924" y="82921"/>
                </a:cubicBezTo>
                <a:cubicBezTo>
                  <a:pt x="100720" y="82900"/>
                  <a:pt x="100495" y="82839"/>
                  <a:pt x="100270" y="82798"/>
                </a:cubicBezTo>
                <a:cubicBezTo>
                  <a:pt x="99391" y="82717"/>
                  <a:pt x="98492" y="82553"/>
                  <a:pt x="97614" y="82533"/>
                </a:cubicBezTo>
                <a:cubicBezTo>
                  <a:pt x="93588" y="82492"/>
                  <a:pt x="89563" y="82328"/>
                  <a:pt x="85517" y="82390"/>
                </a:cubicBezTo>
                <a:cubicBezTo>
                  <a:pt x="78508" y="82492"/>
                  <a:pt x="71478" y="82349"/>
                  <a:pt x="64449" y="82226"/>
                </a:cubicBezTo>
                <a:cubicBezTo>
                  <a:pt x="62365" y="82206"/>
                  <a:pt x="60281" y="81940"/>
                  <a:pt x="58196" y="81777"/>
                </a:cubicBezTo>
                <a:cubicBezTo>
                  <a:pt x="58053" y="81777"/>
                  <a:pt x="57910" y="81715"/>
                  <a:pt x="57767" y="81695"/>
                </a:cubicBezTo>
                <a:cubicBezTo>
                  <a:pt x="56888" y="81593"/>
                  <a:pt x="55989" y="81450"/>
                  <a:pt x="55111" y="81409"/>
                </a:cubicBezTo>
                <a:cubicBezTo>
                  <a:pt x="48388" y="81266"/>
                  <a:pt x="41665" y="81102"/>
                  <a:pt x="34922" y="81000"/>
                </a:cubicBezTo>
                <a:cubicBezTo>
                  <a:pt x="28424" y="80898"/>
                  <a:pt x="21946" y="80959"/>
                  <a:pt x="15448" y="80591"/>
                </a:cubicBezTo>
                <a:cubicBezTo>
                  <a:pt x="11198" y="80326"/>
                  <a:pt x="6927" y="80530"/>
                  <a:pt x="2554" y="80530"/>
                </a:cubicBezTo>
                <a:close/>
                <a:moveTo>
                  <a:pt x="65144" y="94732"/>
                </a:moveTo>
                <a:cubicBezTo>
                  <a:pt x="64000" y="97592"/>
                  <a:pt x="63693" y="100474"/>
                  <a:pt x="63284" y="103273"/>
                </a:cubicBezTo>
                <a:cubicBezTo>
                  <a:pt x="64449" y="103968"/>
                  <a:pt x="64449" y="103988"/>
                  <a:pt x="65205" y="103988"/>
                </a:cubicBezTo>
                <a:cubicBezTo>
                  <a:pt x="66860" y="103968"/>
                  <a:pt x="68495" y="103906"/>
                  <a:pt x="70130" y="103886"/>
                </a:cubicBezTo>
                <a:cubicBezTo>
                  <a:pt x="75136" y="103845"/>
                  <a:pt x="80122" y="103825"/>
                  <a:pt x="85128" y="103784"/>
                </a:cubicBezTo>
                <a:cubicBezTo>
                  <a:pt x="85680" y="103784"/>
                  <a:pt x="86252" y="103661"/>
                  <a:pt x="86967" y="103580"/>
                </a:cubicBezTo>
                <a:cubicBezTo>
                  <a:pt x="86783" y="102926"/>
                  <a:pt x="86804" y="102292"/>
                  <a:pt x="86497" y="101986"/>
                </a:cubicBezTo>
                <a:cubicBezTo>
                  <a:pt x="85823" y="101373"/>
                  <a:pt x="85700" y="100637"/>
                  <a:pt x="85517" y="99820"/>
                </a:cubicBezTo>
                <a:cubicBezTo>
                  <a:pt x="85190" y="98389"/>
                  <a:pt x="84658" y="97000"/>
                  <a:pt x="84229" y="95631"/>
                </a:cubicBezTo>
                <a:cubicBezTo>
                  <a:pt x="77833" y="95099"/>
                  <a:pt x="71601" y="94343"/>
                  <a:pt x="65144" y="94732"/>
                </a:cubicBezTo>
                <a:close/>
                <a:moveTo>
                  <a:pt x="58114" y="108095"/>
                </a:moveTo>
                <a:cubicBezTo>
                  <a:pt x="58830" y="108382"/>
                  <a:pt x="59504" y="108811"/>
                  <a:pt x="60199" y="108872"/>
                </a:cubicBezTo>
                <a:cubicBezTo>
                  <a:pt x="62487" y="109076"/>
                  <a:pt x="64817" y="109240"/>
                  <a:pt x="67126" y="109240"/>
                </a:cubicBezTo>
                <a:cubicBezTo>
                  <a:pt x="74053" y="109240"/>
                  <a:pt x="81001" y="109117"/>
                  <a:pt x="87928" y="109056"/>
                </a:cubicBezTo>
                <a:cubicBezTo>
                  <a:pt x="88439" y="109015"/>
                  <a:pt x="88929" y="108954"/>
                  <a:pt x="89419" y="108872"/>
                </a:cubicBezTo>
                <a:cubicBezTo>
                  <a:pt x="89624" y="108525"/>
                  <a:pt x="89787" y="108157"/>
                  <a:pt x="89930" y="107768"/>
                </a:cubicBezTo>
                <a:cubicBezTo>
                  <a:pt x="90400" y="106113"/>
                  <a:pt x="89992" y="105562"/>
                  <a:pt x="88275" y="105521"/>
                </a:cubicBezTo>
                <a:cubicBezTo>
                  <a:pt x="86273" y="105459"/>
                  <a:pt x="84250" y="105419"/>
                  <a:pt x="82247" y="105398"/>
                </a:cubicBezTo>
                <a:cubicBezTo>
                  <a:pt x="75892" y="105398"/>
                  <a:pt x="69558" y="105439"/>
                  <a:pt x="63223" y="105419"/>
                </a:cubicBezTo>
                <a:cubicBezTo>
                  <a:pt x="62467" y="105398"/>
                  <a:pt x="61731" y="105316"/>
                  <a:pt x="61016" y="105194"/>
                </a:cubicBezTo>
                <a:cubicBezTo>
                  <a:pt x="60076" y="105092"/>
                  <a:pt x="59116" y="104785"/>
                  <a:pt x="58114" y="1053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70"/>
          <p:cNvSpPr/>
          <p:nvPr/>
        </p:nvSpPr>
        <p:spPr>
          <a:xfrm>
            <a:off x="5470570" y="1462192"/>
            <a:ext cx="3162817" cy="1646914"/>
          </a:xfrm>
          <a:custGeom>
            <a:avLst/>
            <a:gdLst/>
            <a:ahLst/>
            <a:cxnLst/>
            <a:rect l="l" t="t" r="r" b="b"/>
            <a:pathLst>
              <a:path w="135192" h="70396" extrusionOk="0">
                <a:moveTo>
                  <a:pt x="133087" y="67657"/>
                </a:moveTo>
                <a:cubicBezTo>
                  <a:pt x="132576" y="67861"/>
                  <a:pt x="132229" y="67902"/>
                  <a:pt x="132065" y="68106"/>
                </a:cubicBezTo>
                <a:cubicBezTo>
                  <a:pt x="130798" y="69435"/>
                  <a:pt x="129205" y="69496"/>
                  <a:pt x="127529" y="69516"/>
                </a:cubicBezTo>
                <a:cubicBezTo>
                  <a:pt x="121910" y="69578"/>
                  <a:pt x="116311" y="69803"/>
                  <a:pt x="110712" y="69843"/>
                </a:cubicBezTo>
                <a:cubicBezTo>
                  <a:pt x="104214" y="69884"/>
                  <a:pt x="97716" y="69803"/>
                  <a:pt x="91197" y="69782"/>
                </a:cubicBezTo>
                <a:cubicBezTo>
                  <a:pt x="89930" y="69782"/>
                  <a:pt x="88684" y="69741"/>
                  <a:pt x="87437" y="70170"/>
                </a:cubicBezTo>
                <a:cubicBezTo>
                  <a:pt x="86743" y="70395"/>
                  <a:pt x="85966" y="70354"/>
                  <a:pt x="85210" y="70354"/>
                </a:cubicBezTo>
                <a:cubicBezTo>
                  <a:pt x="76383" y="70354"/>
                  <a:pt x="67575" y="70354"/>
                  <a:pt x="58748" y="70293"/>
                </a:cubicBezTo>
                <a:cubicBezTo>
                  <a:pt x="57031" y="70293"/>
                  <a:pt x="55315" y="70048"/>
                  <a:pt x="53619" y="69905"/>
                </a:cubicBezTo>
                <a:cubicBezTo>
                  <a:pt x="53108" y="69864"/>
                  <a:pt x="52577" y="69864"/>
                  <a:pt x="52046" y="69864"/>
                </a:cubicBezTo>
                <a:cubicBezTo>
                  <a:pt x="45772" y="69843"/>
                  <a:pt x="39479" y="69803"/>
                  <a:pt x="33205" y="69823"/>
                </a:cubicBezTo>
                <a:cubicBezTo>
                  <a:pt x="31550" y="69823"/>
                  <a:pt x="29915" y="69762"/>
                  <a:pt x="28322" y="69292"/>
                </a:cubicBezTo>
                <a:cubicBezTo>
                  <a:pt x="26074" y="68638"/>
                  <a:pt x="23744" y="68597"/>
                  <a:pt x="21435" y="68495"/>
                </a:cubicBezTo>
                <a:cubicBezTo>
                  <a:pt x="19801" y="68433"/>
                  <a:pt x="18145" y="68474"/>
                  <a:pt x="16511" y="68433"/>
                </a:cubicBezTo>
                <a:cubicBezTo>
                  <a:pt x="14202" y="68433"/>
                  <a:pt x="11893" y="68229"/>
                  <a:pt x="9604" y="67861"/>
                </a:cubicBezTo>
                <a:cubicBezTo>
                  <a:pt x="9011" y="67759"/>
                  <a:pt x="8419" y="67739"/>
                  <a:pt x="7826" y="67759"/>
                </a:cubicBezTo>
                <a:cubicBezTo>
                  <a:pt x="6478" y="67739"/>
                  <a:pt x="5129" y="67637"/>
                  <a:pt x="3780" y="67759"/>
                </a:cubicBezTo>
                <a:cubicBezTo>
                  <a:pt x="2227" y="67882"/>
                  <a:pt x="1410" y="67187"/>
                  <a:pt x="899" y="65287"/>
                </a:cubicBezTo>
                <a:cubicBezTo>
                  <a:pt x="511" y="63938"/>
                  <a:pt x="368" y="62528"/>
                  <a:pt x="429" y="61118"/>
                </a:cubicBezTo>
                <a:cubicBezTo>
                  <a:pt x="409" y="60587"/>
                  <a:pt x="347" y="60076"/>
                  <a:pt x="245" y="59565"/>
                </a:cubicBezTo>
                <a:cubicBezTo>
                  <a:pt x="123" y="58911"/>
                  <a:pt x="61" y="58237"/>
                  <a:pt x="20" y="57583"/>
                </a:cubicBezTo>
                <a:cubicBezTo>
                  <a:pt x="0" y="52801"/>
                  <a:pt x="20" y="48000"/>
                  <a:pt x="20" y="43218"/>
                </a:cubicBezTo>
                <a:cubicBezTo>
                  <a:pt x="654" y="40296"/>
                  <a:pt x="163" y="37272"/>
                  <a:pt x="817" y="34329"/>
                </a:cubicBezTo>
                <a:cubicBezTo>
                  <a:pt x="960" y="33696"/>
                  <a:pt x="879" y="33001"/>
                  <a:pt x="879" y="32327"/>
                </a:cubicBezTo>
                <a:cubicBezTo>
                  <a:pt x="879" y="25584"/>
                  <a:pt x="879" y="18861"/>
                  <a:pt x="920" y="12138"/>
                </a:cubicBezTo>
                <a:cubicBezTo>
                  <a:pt x="920" y="11178"/>
                  <a:pt x="1103" y="10217"/>
                  <a:pt x="1226" y="9257"/>
                </a:cubicBezTo>
                <a:cubicBezTo>
                  <a:pt x="1267" y="8828"/>
                  <a:pt x="1308" y="8378"/>
                  <a:pt x="1349" y="7929"/>
                </a:cubicBezTo>
                <a:cubicBezTo>
                  <a:pt x="1553" y="6090"/>
                  <a:pt x="1757" y="4230"/>
                  <a:pt x="1962" y="2330"/>
                </a:cubicBezTo>
                <a:cubicBezTo>
                  <a:pt x="2370" y="2146"/>
                  <a:pt x="2779" y="2064"/>
                  <a:pt x="3004" y="1819"/>
                </a:cubicBezTo>
                <a:cubicBezTo>
                  <a:pt x="4189" y="532"/>
                  <a:pt x="5701" y="491"/>
                  <a:pt x="7315" y="470"/>
                </a:cubicBezTo>
                <a:cubicBezTo>
                  <a:pt x="14345" y="368"/>
                  <a:pt x="21354" y="123"/>
                  <a:pt x="28383" y="62"/>
                </a:cubicBezTo>
                <a:cubicBezTo>
                  <a:pt x="34820" y="0"/>
                  <a:pt x="41236" y="102"/>
                  <a:pt x="47673" y="123"/>
                </a:cubicBezTo>
                <a:cubicBezTo>
                  <a:pt x="47979" y="102"/>
                  <a:pt x="48265" y="102"/>
                  <a:pt x="48572" y="143"/>
                </a:cubicBezTo>
                <a:cubicBezTo>
                  <a:pt x="52332" y="879"/>
                  <a:pt x="56173" y="572"/>
                  <a:pt x="59954" y="572"/>
                </a:cubicBezTo>
                <a:cubicBezTo>
                  <a:pt x="64735" y="572"/>
                  <a:pt x="69517" y="511"/>
                  <a:pt x="74298" y="409"/>
                </a:cubicBezTo>
                <a:cubicBezTo>
                  <a:pt x="77445" y="348"/>
                  <a:pt x="80551" y="62"/>
                  <a:pt x="83698" y="82"/>
                </a:cubicBezTo>
                <a:cubicBezTo>
                  <a:pt x="90196" y="143"/>
                  <a:pt x="96714" y="102"/>
                  <a:pt x="103212" y="102"/>
                </a:cubicBezTo>
                <a:cubicBezTo>
                  <a:pt x="103580" y="102"/>
                  <a:pt x="103989" y="21"/>
                  <a:pt x="104316" y="143"/>
                </a:cubicBezTo>
                <a:cubicBezTo>
                  <a:pt x="106155" y="736"/>
                  <a:pt x="108035" y="450"/>
                  <a:pt x="109874" y="532"/>
                </a:cubicBezTo>
                <a:cubicBezTo>
                  <a:pt x="110630" y="593"/>
                  <a:pt x="111366" y="695"/>
                  <a:pt x="112081" y="838"/>
                </a:cubicBezTo>
                <a:cubicBezTo>
                  <a:pt x="113613" y="1063"/>
                  <a:pt x="115228" y="838"/>
                  <a:pt x="116719" y="1390"/>
                </a:cubicBezTo>
                <a:cubicBezTo>
                  <a:pt x="118967" y="1206"/>
                  <a:pt x="121194" y="1512"/>
                  <a:pt x="123401" y="1860"/>
                </a:cubicBezTo>
                <a:cubicBezTo>
                  <a:pt x="126507" y="2330"/>
                  <a:pt x="129654" y="2207"/>
                  <a:pt x="132638" y="2289"/>
                </a:cubicBezTo>
                <a:cubicBezTo>
                  <a:pt x="134313" y="3576"/>
                  <a:pt x="134456" y="5354"/>
                  <a:pt x="134538" y="7030"/>
                </a:cubicBezTo>
                <a:cubicBezTo>
                  <a:pt x="134701" y="10279"/>
                  <a:pt x="135192" y="13528"/>
                  <a:pt x="135049" y="16838"/>
                </a:cubicBezTo>
                <a:cubicBezTo>
                  <a:pt x="134906" y="20128"/>
                  <a:pt x="135028" y="23418"/>
                  <a:pt x="135008" y="26707"/>
                </a:cubicBezTo>
                <a:cubicBezTo>
                  <a:pt x="134987" y="27361"/>
                  <a:pt x="134906" y="28036"/>
                  <a:pt x="134824" y="28689"/>
                </a:cubicBezTo>
                <a:cubicBezTo>
                  <a:pt x="134783" y="28996"/>
                  <a:pt x="134620" y="29282"/>
                  <a:pt x="134640" y="29568"/>
                </a:cubicBezTo>
                <a:cubicBezTo>
                  <a:pt x="134783" y="32347"/>
                  <a:pt x="134170" y="35065"/>
                  <a:pt x="134150" y="37823"/>
                </a:cubicBezTo>
                <a:cubicBezTo>
                  <a:pt x="134129" y="44321"/>
                  <a:pt x="134129" y="50840"/>
                  <a:pt x="134129" y="57338"/>
                </a:cubicBezTo>
                <a:cubicBezTo>
                  <a:pt x="134129" y="58523"/>
                  <a:pt x="134211" y="59729"/>
                  <a:pt x="133782" y="60893"/>
                </a:cubicBezTo>
                <a:cubicBezTo>
                  <a:pt x="133700" y="61179"/>
                  <a:pt x="133680" y="61486"/>
                  <a:pt x="133680" y="61772"/>
                </a:cubicBezTo>
                <a:cubicBezTo>
                  <a:pt x="133475" y="63693"/>
                  <a:pt x="133291" y="65614"/>
                  <a:pt x="133087" y="67657"/>
                </a:cubicBezTo>
                <a:close/>
                <a:moveTo>
                  <a:pt x="132086" y="3535"/>
                </a:moveTo>
                <a:cubicBezTo>
                  <a:pt x="131085" y="3535"/>
                  <a:pt x="130185" y="3474"/>
                  <a:pt x="129307" y="3535"/>
                </a:cubicBezTo>
                <a:cubicBezTo>
                  <a:pt x="126834" y="3740"/>
                  <a:pt x="124403" y="3188"/>
                  <a:pt x="121951" y="3045"/>
                </a:cubicBezTo>
                <a:cubicBezTo>
                  <a:pt x="120847" y="2984"/>
                  <a:pt x="119744" y="2738"/>
                  <a:pt x="118620" y="2677"/>
                </a:cubicBezTo>
                <a:cubicBezTo>
                  <a:pt x="116474" y="2575"/>
                  <a:pt x="114308" y="2534"/>
                  <a:pt x="112183" y="2146"/>
                </a:cubicBezTo>
                <a:cubicBezTo>
                  <a:pt x="110875" y="1962"/>
                  <a:pt x="109527" y="1860"/>
                  <a:pt x="108198" y="1860"/>
                </a:cubicBezTo>
                <a:cubicBezTo>
                  <a:pt x="107218" y="1819"/>
                  <a:pt x="106216" y="1941"/>
                  <a:pt x="105297" y="1717"/>
                </a:cubicBezTo>
                <a:cubicBezTo>
                  <a:pt x="104275" y="1472"/>
                  <a:pt x="103233" y="1390"/>
                  <a:pt x="102191" y="1431"/>
                </a:cubicBezTo>
                <a:cubicBezTo>
                  <a:pt x="92485" y="1492"/>
                  <a:pt x="82778" y="1308"/>
                  <a:pt x="73052" y="1717"/>
                </a:cubicBezTo>
                <a:cubicBezTo>
                  <a:pt x="67616" y="1941"/>
                  <a:pt x="62140" y="1901"/>
                  <a:pt x="56684" y="1962"/>
                </a:cubicBezTo>
                <a:cubicBezTo>
                  <a:pt x="56255" y="1962"/>
                  <a:pt x="55805" y="1921"/>
                  <a:pt x="55356" y="1880"/>
                </a:cubicBezTo>
                <a:cubicBezTo>
                  <a:pt x="52986" y="1696"/>
                  <a:pt x="50595" y="1778"/>
                  <a:pt x="48224" y="1492"/>
                </a:cubicBezTo>
                <a:cubicBezTo>
                  <a:pt x="45405" y="1145"/>
                  <a:pt x="42544" y="1349"/>
                  <a:pt x="39703" y="1369"/>
                </a:cubicBezTo>
                <a:cubicBezTo>
                  <a:pt x="38212" y="1369"/>
                  <a:pt x="36720" y="1615"/>
                  <a:pt x="35249" y="1492"/>
                </a:cubicBezTo>
                <a:cubicBezTo>
                  <a:pt x="32797" y="1267"/>
                  <a:pt x="30324" y="1206"/>
                  <a:pt x="27872" y="1328"/>
                </a:cubicBezTo>
                <a:cubicBezTo>
                  <a:pt x="27361" y="1349"/>
                  <a:pt x="26850" y="1206"/>
                  <a:pt x="26319" y="1165"/>
                </a:cubicBezTo>
                <a:cubicBezTo>
                  <a:pt x="25583" y="1104"/>
                  <a:pt x="24807" y="940"/>
                  <a:pt x="24092" y="1083"/>
                </a:cubicBezTo>
                <a:cubicBezTo>
                  <a:pt x="21721" y="1553"/>
                  <a:pt x="19331" y="1512"/>
                  <a:pt x="16940" y="1512"/>
                </a:cubicBezTo>
                <a:cubicBezTo>
                  <a:pt x="13507" y="1512"/>
                  <a:pt x="10054" y="1512"/>
                  <a:pt x="6621" y="1451"/>
                </a:cubicBezTo>
                <a:cubicBezTo>
                  <a:pt x="5579" y="1431"/>
                  <a:pt x="4557" y="1819"/>
                  <a:pt x="3821" y="2555"/>
                </a:cubicBezTo>
                <a:cubicBezTo>
                  <a:pt x="2718" y="3535"/>
                  <a:pt x="2309" y="4741"/>
                  <a:pt x="2309" y="6151"/>
                </a:cubicBezTo>
                <a:cubicBezTo>
                  <a:pt x="2309" y="7193"/>
                  <a:pt x="2350" y="8235"/>
                  <a:pt x="2309" y="9277"/>
                </a:cubicBezTo>
                <a:cubicBezTo>
                  <a:pt x="2268" y="10319"/>
                  <a:pt x="2084" y="11362"/>
                  <a:pt x="2084" y="12404"/>
                </a:cubicBezTo>
                <a:cubicBezTo>
                  <a:pt x="2084" y="19045"/>
                  <a:pt x="2105" y="25706"/>
                  <a:pt x="2125" y="32368"/>
                </a:cubicBezTo>
                <a:cubicBezTo>
                  <a:pt x="2166" y="33021"/>
                  <a:pt x="2146" y="33696"/>
                  <a:pt x="2043" y="34370"/>
                </a:cubicBezTo>
                <a:cubicBezTo>
                  <a:pt x="1471" y="37394"/>
                  <a:pt x="1594" y="40459"/>
                  <a:pt x="1328" y="43504"/>
                </a:cubicBezTo>
                <a:cubicBezTo>
                  <a:pt x="1083" y="46610"/>
                  <a:pt x="1369" y="49777"/>
                  <a:pt x="1246" y="52904"/>
                </a:cubicBezTo>
                <a:cubicBezTo>
                  <a:pt x="1103" y="56132"/>
                  <a:pt x="1594" y="59299"/>
                  <a:pt x="1757" y="62508"/>
                </a:cubicBezTo>
                <a:cubicBezTo>
                  <a:pt x="1819" y="63856"/>
                  <a:pt x="1962" y="65307"/>
                  <a:pt x="3024" y="66431"/>
                </a:cubicBezTo>
                <a:cubicBezTo>
                  <a:pt x="5987" y="66574"/>
                  <a:pt x="8889" y="66390"/>
                  <a:pt x="11790" y="66819"/>
                </a:cubicBezTo>
                <a:cubicBezTo>
                  <a:pt x="14059" y="67167"/>
                  <a:pt x="16368" y="67514"/>
                  <a:pt x="18677" y="67330"/>
                </a:cubicBezTo>
                <a:cubicBezTo>
                  <a:pt x="18983" y="67330"/>
                  <a:pt x="19269" y="67371"/>
                  <a:pt x="19555" y="67453"/>
                </a:cubicBezTo>
                <a:cubicBezTo>
                  <a:pt x="21762" y="67759"/>
                  <a:pt x="23969" y="68106"/>
                  <a:pt x="26196" y="68127"/>
                </a:cubicBezTo>
                <a:cubicBezTo>
                  <a:pt x="27402" y="68127"/>
                  <a:pt x="28587" y="68168"/>
                  <a:pt x="29772" y="68250"/>
                </a:cubicBezTo>
                <a:cubicBezTo>
                  <a:pt x="30815" y="68311"/>
                  <a:pt x="31857" y="68495"/>
                  <a:pt x="32899" y="68495"/>
                </a:cubicBezTo>
                <a:cubicBezTo>
                  <a:pt x="39458" y="68515"/>
                  <a:pt x="46058" y="68454"/>
                  <a:pt x="52618" y="68495"/>
                </a:cubicBezTo>
                <a:cubicBezTo>
                  <a:pt x="55458" y="68515"/>
                  <a:pt x="58298" y="68106"/>
                  <a:pt x="61098" y="68699"/>
                </a:cubicBezTo>
                <a:cubicBezTo>
                  <a:pt x="67678" y="68720"/>
                  <a:pt x="74257" y="68760"/>
                  <a:pt x="80837" y="68760"/>
                </a:cubicBezTo>
                <a:cubicBezTo>
                  <a:pt x="82186" y="68760"/>
                  <a:pt x="83514" y="68515"/>
                  <a:pt x="84863" y="68515"/>
                </a:cubicBezTo>
                <a:cubicBezTo>
                  <a:pt x="89951" y="68474"/>
                  <a:pt x="95018" y="68454"/>
                  <a:pt x="100107" y="68536"/>
                </a:cubicBezTo>
                <a:cubicBezTo>
                  <a:pt x="103233" y="68576"/>
                  <a:pt x="106380" y="68331"/>
                  <a:pt x="109506" y="68801"/>
                </a:cubicBezTo>
                <a:cubicBezTo>
                  <a:pt x="109956" y="68842"/>
                  <a:pt x="110405" y="68842"/>
                  <a:pt x="110855" y="68801"/>
                </a:cubicBezTo>
                <a:cubicBezTo>
                  <a:pt x="114206" y="68679"/>
                  <a:pt x="117557" y="68495"/>
                  <a:pt x="120908" y="68413"/>
                </a:cubicBezTo>
                <a:cubicBezTo>
                  <a:pt x="123381" y="68352"/>
                  <a:pt x="125853" y="68352"/>
                  <a:pt x="128326" y="68454"/>
                </a:cubicBezTo>
                <a:cubicBezTo>
                  <a:pt x="129859" y="68515"/>
                  <a:pt x="130901" y="67861"/>
                  <a:pt x="131800" y="66778"/>
                </a:cubicBezTo>
                <a:cubicBezTo>
                  <a:pt x="132556" y="65879"/>
                  <a:pt x="132760" y="64796"/>
                  <a:pt x="132719" y="63631"/>
                </a:cubicBezTo>
                <a:cubicBezTo>
                  <a:pt x="132699" y="62671"/>
                  <a:pt x="132678" y="61690"/>
                  <a:pt x="132719" y="60730"/>
                </a:cubicBezTo>
                <a:cubicBezTo>
                  <a:pt x="132781" y="59606"/>
                  <a:pt x="132964" y="58503"/>
                  <a:pt x="132964" y="57379"/>
                </a:cubicBezTo>
                <a:cubicBezTo>
                  <a:pt x="132964" y="50799"/>
                  <a:pt x="132903" y="44219"/>
                  <a:pt x="132924" y="37640"/>
                </a:cubicBezTo>
                <a:cubicBezTo>
                  <a:pt x="132924" y="34963"/>
                  <a:pt x="133537" y="32306"/>
                  <a:pt x="133394" y="29629"/>
                </a:cubicBezTo>
                <a:cubicBezTo>
                  <a:pt x="133414" y="29466"/>
                  <a:pt x="133434" y="29323"/>
                  <a:pt x="133475" y="29180"/>
                </a:cubicBezTo>
                <a:cubicBezTo>
                  <a:pt x="133578" y="28138"/>
                  <a:pt x="133741" y="27116"/>
                  <a:pt x="133761" y="26074"/>
                </a:cubicBezTo>
                <a:cubicBezTo>
                  <a:pt x="133802" y="23009"/>
                  <a:pt x="133659" y="19944"/>
                  <a:pt x="133802" y="16879"/>
                </a:cubicBezTo>
                <a:cubicBezTo>
                  <a:pt x="133945" y="13732"/>
                  <a:pt x="133394" y="10646"/>
                  <a:pt x="133312" y="7520"/>
                </a:cubicBezTo>
                <a:cubicBezTo>
                  <a:pt x="133271" y="6192"/>
                  <a:pt x="133026" y="4864"/>
                  <a:pt x="132086" y="353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7" name="Google Shape;1987;p70"/>
          <p:cNvGrpSpPr/>
          <p:nvPr/>
        </p:nvGrpSpPr>
        <p:grpSpPr>
          <a:xfrm>
            <a:off x="4328503" y="752375"/>
            <a:ext cx="855800" cy="746475"/>
            <a:chOff x="7711700" y="384600"/>
            <a:chExt cx="855800" cy="746475"/>
          </a:xfrm>
        </p:grpSpPr>
        <p:sp>
          <p:nvSpPr>
            <p:cNvPr id="1988" name="Google Shape;1988;p7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7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7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7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7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7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7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7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7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7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1979;p70">
            <a:extLst>
              <a:ext uri="{FF2B5EF4-FFF2-40B4-BE49-F238E27FC236}">
                <a16:creationId xmlns:a16="http://schemas.microsoft.com/office/drawing/2014/main" id="{36703CB5-3D05-4ECF-B57A-F6C371C6104D}"/>
              </a:ext>
            </a:extLst>
          </p:cNvPr>
          <p:cNvSpPr txBox="1">
            <a:spLocks/>
          </p:cNvSpPr>
          <p:nvPr/>
        </p:nvSpPr>
        <p:spPr>
          <a:xfrm>
            <a:off x="468709" y="1687718"/>
            <a:ext cx="3514416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E654C-5B4B-401F-A9B1-B2A89BC9BC8B}"/>
              </a:ext>
            </a:extLst>
          </p:cNvPr>
          <p:cNvSpPr txBox="1"/>
          <p:nvPr/>
        </p:nvSpPr>
        <p:spPr>
          <a:xfrm>
            <a:off x="412823" y="1178200"/>
            <a:ext cx="4694476" cy="293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- Giao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3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>
            <a:spLocks noGrp="1"/>
          </p:cNvSpPr>
          <p:nvPr>
            <p:ph type="title"/>
          </p:nvPr>
        </p:nvSpPr>
        <p:spPr>
          <a:xfrm>
            <a:off x="0" y="1174602"/>
            <a:ext cx="8540114" cy="5635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b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278" name="Google Shape;278;p34"/>
          <p:cNvGrpSpPr/>
          <p:nvPr/>
        </p:nvGrpSpPr>
        <p:grpSpPr>
          <a:xfrm>
            <a:off x="207691" y="86498"/>
            <a:ext cx="777038" cy="619488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979;p70">
            <a:extLst>
              <a:ext uri="{FF2B5EF4-FFF2-40B4-BE49-F238E27FC236}">
                <a16:creationId xmlns:a16="http://schemas.microsoft.com/office/drawing/2014/main" id="{D7B0289A-FCB6-4CAF-B12F-BBDF1AED65EE}"/>
              </a:ext>
            </a:extLst>
          </p:cNvPr>
          <p:cNvSpPr txBox="1">
            <a:spLocks/>
          </p:cNvSpPr>
          <p:nvPr/>
        </p:nvSpPr>
        <p:spPr>
          <a:xfrm>
            <a:off x="1691008" y="86498"/>
            <a:ext cx="8358993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l"/>
            <a:r>
              <a:rPr lang="en-GB" sz="3200" dirty="0"/>
              <a:t>KIỂM TRA KIẾN THỨC ĐÃ CHUẨN BỊ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641AB59-9A57-4F42-887E-BEAED291B4C6}"/>
                  </a:ext>
                </a:extLst>
              </p:cNvPr>
              <p:cNvSpPr/>
              <p:nvPr/>
            </p:nvSpPr>
            <p:spPr>
              <a:xfrm>
                <a:off x="207691" y="1776828"/>
                <a:ext cx="3193774" cy="761757"/>
              </a:xfrm>
              <a:prstGeom prst="rect">
                <a:avLst/>
              </a:prstGeom>
            </p:spPr>
            <p:txBody>
              <a:bodyPr wrap="square" lIns="68589" tIns="34295" rIns="68589" bIns="34295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en-US" sz="30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3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3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30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641AB59-9A57-4F42-887E-BEAED291B4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91" y="1776828"/>
                <a:ext cx="3193774" cy="7617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9FD7432-1ECC-4651-AB97-F97EF4266D75}"/>
                  </a:ext>
                </a:extLst>
              </p:cNvPr>
              <p:cNvSpPr/>
              <p:nvPr/>
            </p:nvSpPr>
            <p:spPr>
              <a:xfrm>
                <a:off x="4467901" y="1892243"/>
                <a:ext cx="3703642" cy="530925"/>
              </a:xfrm>
              <a:prstGeom prst="rect">
                <a:avLst/>
              </a:prstGeom>
            </p:spPr>
            <p:txBody>
              <a:bodyPr wrap="square" lIns="68589" tIns="34295" rIns="68589" bIns="34295">
                <a:spAutoFit/>
              </a:bodyPr>
              <a:lstStyle/>
              <a:p>
                <a:pPr defTabSz="68569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000" b="0" i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30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3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3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</m:oMath>
                  </m:oMathPara>
                </a14:m>
                <a:endParaRPr lang="en-US" sz="30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9FD7432-1ECC-4651-AB97-F97EF4266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901" y="1892243"/>
                <a:ext cx="3703642" cy="5309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D4ADAF7-041E-45B1-98CA-F40D3DDD9605}"/>
                  </a:ext>
                </a:extLst>
              </p:cNvPr>
              <p:cNvSpPr/>
              <p:nvPr/>
            </p:nvSpPr>
            <p:spPr>
              <a:xfrm>
                <a:off x="735191" y="2921121"/>
                <a:ext cx="2712027" cy="530925"/>
              </a:xfrm>
              <a:prstGeom prst="rect">
                <a:avLst/>
              </a:prstGeom>
            </p:spPr>
            <p:txBody>
              <a:bodyPr wrap="square" lIns="68589" tIns="34295" rIns="68589" bIns="34295">
                <a:spAutoFit/>
              </a:bodyPr>
              <a:lstStyle/>
              <a:p>
                <a:pPr defTabSz="68569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B</m:t>
                      </m:r>
                      <m:r>
                        <a:rPr lang="en-US" sz="3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 </m:t>
                      </m:r>
                      <m:r>
                        <a:rPr lang="en-US" altLang="en-US" sz="30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3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sz="3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3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3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3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D4ADAF7-041E-45B1-98CA-F40D3DDD9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91" y="2921121"/>
                <a:ext cx="2712027" cy="5309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0A96834-ADF1-4D35-92B9-16955AA948EE}"/>
                  </a:ext>
                </a:extLst>
              </p:cNvPr>
              <p:cNvSpPr/>
              <p:nvPr/>
            </p:nvSpPr>
            <p:spPr>
              <a:xfrm>
                <a:off x="5065154" y="2921120"/>
                <a:ext cx="3962732" cy="530925"/>
              </a:xfrm>
              <a:prstGeom prst="rect">
                <a:avLst/>
              </a:prstGeom>
            </p:spPr>
            <p:txBody>
              <a:bodyPr wrap="square" lIns="68589" tIns="34295" rIns="68589" bIns="34295">
                <a:spAutoFit/>
              </a:bodyPr>
              <a:lstStyle/>
              <a:p>
                <a:pPr defTabSz="685698"/>
                <a:r>
                  <a:rPr lang="en-US" sz="3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0A96834-ADF1-4D35-92B9-16955AA94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154" y="2921120"/>
                <a:ext cx="3962732" cy="530925"/>
              </a:xfrm>
              <a:prstGeom prst="rect">
                <a:avLst/>
              </a:prstGeom>
              <a:blipFill>
                <a:blip r:embed="rId8"/>
                <a:stretch>
                  <a:fillRect l="-4154" t="-17241" b="-36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759F55D3-3095-46FA-B7D3-77AB8213D8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5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14734" y="3819367"/>
            <a:ext cx="1968009" cy="1107005"/>
          </a:xfrm>
          <a:prstGeom prst="rect">
            <a:avLst/>
          </a:prstGeom>
        </p:spPr>
      </p:pic>
      <p:grpSp>
        <p:nvGrpSpPr>
          <p:cNvPr id="17" name="Google Shape;288;p35">
            <a:extLst>
              <a:ext uri="{FF2B5EF4-FFF2-40B4-BE49-F238E27FC236}">
                <a16:creationId xmlns:a16="http://schemas.microsoft.com/office/drawing/2014/main" id="{C145EE21-D37E-4A83-8E51-FDE01EF14FC8}"/>
              </a:ext>
            </a:extLst>
          </p:cNvPr>
          <p:cNvGrpSpPr/>
          <p:nvPr/>
        </p:nvGrpSpPr>
        <p:grpSpPr>
          <a:xfrm>
            <a:off x="3597294" y="3405327"/>
            <a:ext cx="1317784" cy="1399925"/>
            <a:chOff x="5970825" y="1928038"/>
            <a:chExt cx="1569800" cy="1667650"/>
          </a:xfrm>
        </p:grpSpPr>
        <p:sp>
          <p:nvSpPr>
            <p:cNvPr id="18" name="Google Shape;289;p35">
              <a:extLst>
                <a:ext uri="{FF2B5EF4-FFF2-40B4-BE49-F238E27FC236}">
                  <a16:creationId xmlns:a16="http://schemas.microsoft.com/office/drawing/2014/main" id="{8D953F7B-A673-408A-8F3B-60D1110FFFAB}"/>
                </a:ext>
              </a:extLst>
            </p:cNvPr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0;p35">
              <a:extLst>
                <a:ext uri="{FF2B5EF4-FFF2-40B4-BE49-F238E27FC236}">
                  <a16:creationId xmlns:a16="http://schemas.microsoft.com/office/drawing/2014/main" id="{18E93572-0529-4DF2-BA01-597E239C9419}"/>
                </a:ext>
              </a:extLst>
            </p:cNvPr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1;p35">
              <a:extLst>
                <a:ext uri="{FF2B5EF4-FFF2-40B4-BE49-F238E27FC236}">
                  <a16:creationId xmlns:a16="http://schemas.microsoft.com/office/drawing/2014/main" id="{1406E8E7-3705-4C35-9DD3-ED8E4FC47200}"/>
                </a:ext>
              </a:extLst>
            </p:cNvPr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2;p35">
              <a:extLst>
                <a:ext uri="{FF2B5EF4-FFF2-40B4-BE49-F238E27FC236}">
                  <a16:creationId xmlns:a16="http://schemas.microsoft.com/office/drawing/2014/main" id="{7ECF4076-7147-48FB-BB41-3BD3B04DDC2E}"/>
                </a:ext>
              </a:extLst>
            </p:cNvPr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3;p35">
              <a:extLst>
                <a:ext uri="{FF2B5EF4-FFF2-40B4-BE49-F238E27FC236}">
                  <a16:creationId xmlns:a16="http://schemas.microsoft.com/office/drawing/2014/main" id="{50F3CE5A-5698-4965-BD36-533B31F60A10}"/>
                </a:ext>
              </a:extLst>
            </p:cNvPr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4;p35">
              <a:extLst>
                <a:ext uri="{FF2B5EF4-FFF2-40B4-BE49-F238E27FC236}">
                  <a16:creationId xmlns:a16="http://schemas.microsoft.com/office/drawing/2014/main" id="{B6681CA3-C320-4924-A732-A11B01A3D826}"/>
                </a:ext>
              </a:extLst>
            </p:cNvPr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5;p35">
              <a:extLst>
                <a:ext uri="{FF2B5EF4-FFF2-40B4-BE49-F238E27FC236}">
                  <a16:creationId xmlns:a16="http://schemas.microsoft.com/office/drawing/2014/main" id="{45AAA7A1-7F8D-4852-A399-E07B40537DA3}"/>
                </a:ext>
              </a:extLst>
            </p:cNvPr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6;p35">
              <a:extLst>
                <a:ext uri="{FF2B5EF4-FFF2-40B4-BE49-F238E27FC236}">
                  <a16:creationId xmlns:a16="http://schemas.microsoft.com/office/drawing/2014/main" id="{EF44398A-383F-4C56-BF4E-5F462C482ED0}"/>
                </a:ext>
              </a:extLst>
            </p:cNvPr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7;p35">
              <a:extLst>
                <a:ext uri="{FF2B5EF4-FFF2-40B4-BE49-F238E27FC236}">
                  <a16:creationId xmlns:a16="http://schemas.microsoft.com/office/drawing/2014/main" id="{DE4E0F22-531B-42DA-893A-DA0C9A1041C6}"/>
                </a:ext>
              </a:extLst>
            </p:cNvPr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;p35">
              <a:extLst>
                <a:ext uri="{FF2B5EF4-FFF2-40B4-BE49-F238E27FC236}">
                  <a16:creationId xmlns:a16="http://schemas.microsoft.com/office/drawing/2014/main" id="{3F195CB8-7755-4D36-A5CB-72E9A8935315}"/>
                </a:ext>
              </a:extLst>
            </p:cNvPr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9;p35">
              <a:extLst>
                <a:ext uri="{FF2B5EF4-FFF2-40B4-BE49-F238E27FC236}">
                  <a16:creationId xmlns:a16="http://schemas.microsoft.com/office/drawing/2014/main" id="{0826B0B4-A7C4-4FF0-931B-D6C6DF7F2C5F}"/>
                </a:ext>
              </a:extLst>
            </p:cNvPr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0;p35">
              <a:extLst>
                <a:ext uri="{FF2B5EF4-FFF2-40B4-BE49-F238E27FC236}">
                  <a16:creationId xmlns:a16="http://schemas.microsoft.com/office/drawing/2014/main" id="{15C5ABD8-5697-4CE0-AEA4-59F1F863829A}"/>
                </a:ext>
              </a:extLst>
            </p:cNvPr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1;p35">
              <a:extLst>
                <a:ext uri="{FF2B5EF4-FFF2-40B4-BE49-F238E27FC236}">
                  <a16:creationId xmlns:a16="http://schemas.microsoft.com/office/drawing/2014/main" id="{AC00E852-EA19-4EAF-B015-042170005AE2}"/>
                </a:ext>
              </a:extLst>
            </p:cNvPr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2;p35">
              <a:extLst>
                <a:ext uri="{FF2B5EF4-FFF2-40B4-BE49-F238E27FC236}">
                  <a16:creationId xmlns:a16="http://schemas.microsoft.com/office/drawing/2014/main" id="{D908142C-5024-4CBF-AA7B-5EBD0E1FEDD1}"/>
                </a:ext>
              </a:extLst>
            </p:cNvPr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3;p35">
              <a:extLst>
                <a:ext uri="{FF2B5EF4-FFF2-40B4-BE49-F238E27FC236}">
                  <a16:creationId xmlns:a16="http://schemas.microsoft.com/office/drawing/2014/main" id="{0E7707A3-0247-4AD7-AE18-FCD7F699D0B9}"/>
                </a:ext>
              </a:extLst>
            </p:cNvPr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4;p35">
              <a:extLst>
                <a:ext uri="{FF2B5EF4-FFF2-40B4-BE49-F238E27FC236}">
                  <a16:creationId xmlns:a16="http://schemas.microsoft.com/office/drawing/2014/main" id="{857883CF-5BE6-43C6-B3B3-867D48DCD45B}"/>
                </a:ext>
              </a:extLst>
            </p:cNvPr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5;p35">
              <a:extLst>
                <a:ext uri="{FF2B5EF4-FFF2-40B4-BE49-F238E27FC236}">
                  <a16:creationId xmlns:a16="http://schemas.microsoft.com/office/drawing/2014/main" id="{446CE019-7C59-4FA8-882F-21321EE049F6}"/>
                </a:ext>
              </a:extLst>
            </p:cNvPr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6;p35">
              <a:extLst>
                <a:ext uri="{FF2B5EF4-FFF2-40B4-BE49-F238E27FC236}">
                  <a16:creationId xmlns:a16="http://schemas.microsoft.com/office/drawing/2014/main" id="{DB9EEC92-74C9-407D-AD3B-2B0B6A3E9FA5}"/>
                </a:ext>
              </a:extLst>
            </p:cNvPr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7;p35">
              <a:extLst>
                <a:ext uri="{FF2B5EF4-FFF2-40B4-BE49-F238E27FC236}">
                  <a16:creationId xmlns:a16="http://schemas.microsoft.com/office/drawing/2014/main" id="{037522B1-8518-43FD-9684-5284ADBD556A}"/>
                </a:ext>
              </a:extLst>
            </p:cNvPr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8;p35">
              <a:extLst>
                <a:ext uri="{FF2B5EF4-FFF2-40B4-BE49-F238E27FC236}">
                  <a16:creationId xmlns:a16="http://schemas.microsoft.com/office/drawing/2014/main" id="{81812193-A450-44B6-82F0-F11A55ECF7BA}"/>
                </a:ext>
              </a:extLst>
            </p:cNvPr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9;p35">
              <a:extLst>
                <a:ext uri="{FF2B5EF4-FFF2-40B4-BE49-F238E27FC236}">
                  <a16:creationId xmlns:a16="http://schemas.microsoft.com/office/drawing/2014/main" id="{7283AFF5-B0E5-4540-9BB7-2BDEDFF11648}"/>
                </a:ext>
              </a:extLst>
            </p:cNvPr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10;p35">
              <a:extLst>
                <a:ext uri="{FF2B5EF4-FFF2-40B4-BE49-F238E27FC236}">
                  <a16:creationId xmlns:a16="http://schemas.microsoft.com/office/drawing/2014/main" id="{90CD5703-D867-4A70-BD72-038280C135DB}"/>
                </a:ext>
              </a:extLst>
            </p:cNvPr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11;p35">
              <a:extLst>
                <a:ext uri="{FF2B5EF4-FFF2-40B4-BE49-F238E27FC236}">
                  <a16:creationId xmlns:a16="http://schemas.microsoft.com/office/drawing/2014/main" id="{5782CF9D-7C81-4A94-9895-A838DE7F5956}"/>
                </a:ext>
              </a:extLst>
            </p:cNvPr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12;p35">
              <a:extLst>
                <a:ext uri="{FF2B5EF4-FFF2-40B4-BE49-F238E27FC236}">
                  <a16:creationId xmlns:a16="http://schemas.microsoft.com/office/drawing/2014/main" id="{592D4FE9-76BA-4D71-9F8F-7166ACFE1690}"/>
                </a:ext>
              </a:extLst>
            </p:cNvPr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13;p35">
              <a:extLst>
                <a:ext uri="{FF2B5EF4-FFF2-40B4-BE49-F238E27FC236}">
                  <a16:creationId xmlns:a16="http://schemas.microsoft.com/office/drawing/2014/main" id="{7D413339-343A-4B77-857D-EAD3C9EBCB08}"/>
                </a:ext>
              </a:extLst>
            </p:cNvPr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AACC-31E8-4E28-AE58-E467277296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798" y="174645"/>
            <a:ext cx="7704138" cy="573087"/>
          </a:xfrm>
        </p:spPr>
        <p:txBody>
          <a:bodyPr/>
          <a:lstStyle/>
          <a:p>
            <a:r>
              <a:rPr lang="en-US" dirty="0"/>
              <a:t>1)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biến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EA4442-B462-499F-8121-F8235A2C0F9B}"/>
              </a:ext>
            </a:extLst>
          </p:cNvPr>
          <p:cNvGrpSpPr/>
          <p:nvPr/>
        </p:nvGrpSpPr>
        <p:grpSpPr>
          <a:xfrm>
            <a:off x="182309" y="788024"/>
            <a:ext cx="7764973" cy="843659"/>
            <a:chOff x="606425" y="616602"/>
            <a:chExt cx="8375650" cy="10429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92FF64-5D94-4C87-B486-2B46699BFF5C}"/>
                </a:ext>
              </a:extLst>
            </p:cNvPr>
            <p:cNvSpPr txBox="1"/>
            <p:nvPr/>
          </p:nvSpPr>
          <p:spPr>
            <a:xfrm>
              <a:off x="981075" y="616602"/>
              <a:ext cx="8001000" cy="1027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ĐN: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Đa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endPara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68AEF5-7434-49DF-9E44-4323F3C6E29B}"/>
                </a:ext>
              </a:extLst>
            </p:cNvPr>
            <p:cNvGrpSpPr/>
            <p:nvPr/>
          </p:nvGrpSpPr>
          <p:grpSpPr>
            <a:xfrm>
              <a:off x="606425" y="767235"/>
              <a:ext cx="361950" cy="892348"/>
              <a:chOff x="606425" y="767235"/>
              <a:chExt cx="361950" cy="892348"/>
            </a:xfrm>
          </p:grpSpPr>
          <p:sp>
            <p:nvSpPr>
              <p:cNvPr id="8" name="AutoShape 3">
                <a:extLst>
                  <a:ext uri="{FF2B5EF4-FFF2-40B4-BE49-F238E27FC236}">
                    <a16:creationId xmlns:a16="http://schemas.microsoft.com/office/drawing/2014/main" id="{A8BA387F-F4EF-489F-8A49-7D387D08135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609601" y="1278583"/>
                <a:ext cx="358774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AD18A0-E637-4D94-A0C6-384C4ECDB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425" y="955641"/>
                <a:ext cx="146050" cy="174625"/>
              </a:xfrm>
              <a:custGeom>
                <a:avLst/>
                <a:gdLst>
                  <a:gd name="T0" fmla="*/ 41 w 92"/>
                  <a:gd name="T1" fmla="*/ 0 h 110"/>
                  <a:gd name="T2" fmla="*/ 0 w 92"/>
                  <a:gd name="T3" fmla="*/ 110 h 110"/>
                  <a:gd name="T4" fmla="*/ 92 w 92"/>
                  <a:gd name="T5" fmla="*/ 51 h 110"/>
                  <a:gd name="T6" fmla="*/ 41 w 92"/>
                  <a:gd name="T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110">
                    <a:moveTo>
                      <a:pt x="41" y="0"/>
                    </a:moveTo>
                    <a:lnTo>
                      <a:pt x="0" y="110"/>
                    </a:lnTo>
                    <a:lnTo>
                      <a:pt x="92" y="51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434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30993B68-3717-4082-86BA-C9B2D55BE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357" y="767235"/>
                <a:ext cx="308843" cy="310450"/>
              </a:xfrm>
              <a:custGeom>
                <a:avLst/>
                <a:gdLst>
                  <a:gd name="T0" fmla="*/ 113 w 131"/>
                  <a:gd name="T1" fmla="*/ 69 h 132"/>
                  <a:gd name="T2" fmla="*/ 131 w 131"/>
                  <a:gd name="T3" fmla="*/ 35 h 132"/>
                  <a:gd name="T4" fmla="*/ 88 w 131"/>
                  <a:gd name="T5" fmla="*/ 0 h 132"/>
                  <a:gd name="T6" fmla="*/ 63 w 131"/>
                  <a:gd name="T7" fmla="*/ 18 h 132"/>
                  <a:gd name="T8" fmla="*/ 60 w 131"/>
                  <a:gd name="T9" fmla="*/ 19 h 132"/>
                  <a:gd name="T10" fmla="*/ 11 w 131"/>
                  <a:gd name="T11" fmla="*/ 36 h 132"/>
                  <a:gd name="T12" fmla="*/ 33 w 131"/>
                  <a:gd name="T13" fmla="*/ 99 h 132"/>
                  <a:gd name="T14" fmla="*/ 96 w 131"/>
                  <a:gd name="T15" fmla="*/ 121 h 132"/>
                  <a:gd name="T16" fmla="*/ 113 w 131"/>
                  <a:gd name="T17" fmla="*/ 81 h 132"/>
                  <a:gd name="T18" fmla="*/ 113 w 131"/>
                  <a:gd name="T19" fmla="*/ 81 h 132"/>
                  <a:gd name="T20" fmla="*/ 113 w 131"/>
                  <a:gd name="T21" fmla="*/ 81 h 132"/>
                  <a:gd name="T22" fmla="*/ 113 w 131"/>
                  <a:gd name="T23" fmla="*/ 6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1" h="132">
                    <a:moveTo>
                      <a:pt x="113" y="69"/>
                    </a:moveTo>
                    <a:cubicBezTo>
                      <a:pt x="131" y="35"/>
                      <a:pt x="131" y="35"/>
                      <a:pt x="131" y="35"/>
                    </a:cubicBezTo>
                    <a:cubicBezTo>
                      <a:pt x="115" y="0"/>
                      <a:pt x="88" y="0"/>
                      <a:pt x="88" y="0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31" y="19"/>
                      <a:pt x="11" y="36"/>
                      <a:pt x="11" y="36"/>
                    </a:cubicBezTo>
                    <a:cubicBezTo>
                      <a:pt x="0" y="47"/>
                      <a:pt x="9" y="75"/>
                      <a:pt x="33" y="99"/>
                    </a:cubicBezTo>
                    <a:cubicBezTo>
                      <a:pt x="56" y="122"/>
                      <a:pt x="84" y="132"/>
                      <a:pt x="96" y="121"/>
                    </a:cubicBezTo>
                    <a:cubicBezTo>
                      <a:pt x="108" y="108"/>
                      <a:pt x="112" y="92"/>
                      <a:pt x="113" y="81"/>
                    </a:cubicBezTo>
                    <a:cubicBezTo>
                      <a:pt x="113" y="81"/>
                      <a:pt x="113" y="81"/>
                      <a:pt x="113" y="81"/>
                    </a:cubicBezTo>
                    <a:cubicBezTo>
                      <a:pt x="113" y="81"/>
                      <a:pt x="113" y="81"/>
                      <a:pt x="113" y="81"/>
                    </a:cubicBezTo>
                    <a:cubicBezTo>
                      <a:pt x="114" y="74"/>
                      <a:pt x="113" y="69"/>
                      <a:pt x="113" y="69"/>
                    </a:cubicBezTo>
                    <a:close/>
                  </a:path>
                </a:pathLst>
              </a:custGeom>
              <a:solidFill>
                <a:srgbClr val="FFA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0A61D5-E6FA-4C0F-B657-704AE1DFE2B5}"/>
              </a:ext>
            </a:extLst>
          </p:cNvPr>
          <p:cNvGrpSpPr/>
          <p:nvPr/>
        </p:nvGrpSpPr>
        <p:grpSpPr>
          <a:xfrm>
            <a:off x="182309" y="1609417"/>
            <a:ext cx="7764973" cy="461665"/>
            <a:chOff x="606425" y="1865851"/>
            <a:chExt cx="8375650" cy="57073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8604C-5D1F-457E-B33F-0FDD67A9B26D}"/>
                </a:ext>
              </a:extLst>
            </p:cNvPr>
            <p:cNvGrpSpPr/>
            <p:nvPr/>
          </p:nvGrpSpPr>
          <p:grpSpPr>
            <a:xfrm>
              <a:off x="606425" y="1926028"/>
              <a:ext cx="361950" cy="384175"/>
              <a:chOff x="606425" y="1278582"/>
              <a:chExt cx="361950" cy="384175"/>
            </a:xfrm>
          </p:grpSpPr>
          <p:sp>
            <p:nvSpPr>
              <p:cNvPr id="14" name="AutoShape 3">
                <a:extLst>
                  <a:ext uri="{FF2B5EF4-FFF2-40B4-BE49-F238E27FC236}">
                    <a16:creationId xmlns:a16="http://schemas.microsoft.com/office/drawing/2014/main" id="{C6F38C26-AD0C-418E-AE46-F46A0E003B0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609600" y="1278582"/>
                <a:ext cx="358775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E9D8E378-D066-4807-920E-B1B044AE5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425" y="1488132"/>
                <a:ext cx="146050" cy="174625"/>
              </a:xfrm>
              <a:custGeom>
                <a:avLst/>
                <a:gdLst>
                  <a:gd name="T0" fmla="*/ 41 w 92"/>
                  <a:gd name="T1" fmla="*/ 0 h 110"/>
                  <a:gd name="T2" fmla="*/ 0 w 92"/>
                  <a:gd name="T3" fmla="*/ 110 h 110"/>
                  <a:gd name="T4" fmla="*/ 92 w 92"/>
                  <a:gd name="T5" fmla="*/ 51 h 110"/>
                  <a:gd name="T6" fmla="*/ 41 w 92"/>
                  <a:gd name="T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110">
                    <a:moveTo>
                      <a:pt x="41" y="0"/>
                    </a:moveTo>
                    <a:lnTo>
                      <a:pt x="0" y="110"/>
                    </a:lnTo>
                    <a:lnTo>
                      <a:pt x="92" y="51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4342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2AF8C1D1-9278-47F4-94D5-948A64BEB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475" y="1278582"/>
                <a:ext cx="339725" cy="341313"/>
              </a:xfrm>
              <a:custGeom>
                <a:avLst/>
                <a:gdLst>
                  <a:gd name="T0" fmla="*/ 113 w 131"/>
                  <a:gd name="T1" fmla="*/ 69 h 132"/>
                  <a:gd name="T2" fmla="*/ 131 w 131"/>
                  <a:gd name="T3" fmla="*/ 35 h 132"/>
                  <a:gd name="T4" fmla="*/ 88 w 131"/>
                  <a:gd name="T5" fmla="*/ 0 h 132"/>
                  <a:gd name="T6" fmla="*/ 63 w 131"/>
                  <a:gd name="T7" fmla="*/ 18 h 132"/>
                  <a:gd name="T8" fmla="*/ 60 w 131"/>
                  <a:gd name="T9" fmla="*/ 19 h 132"/>
                  <a:gd name="T10" fmla="*/ 11 w 131"/>
                  <a:gd name="T11" fmla="*/ 36 h 132"/>
                  <a:gd name="T12" fmla="*/ 33 w 131"/>
                  <a:gd name="T13" fmla="*/ 99 h 132"/>
                  <a:gd name="T14" fmla="*/ 96 w 131"/>
                  <a:gd name="T15" fmla="*/ 121 h 132"/>
                  <a:gd name="T16" fmla="*/ 113 w 131"/>
                  <a:gd name="T17" fmla="*/ 81 h 132"/>
                  <a:gd name="T18" fmla="*/ 113 w 131"/>
                  <a:gd name="T19" fmla="*/ 81 h 132"/>
                  <a:gd name="T20" fmla="*/ 113 w 131"/>
                  <a:gd name="T21" fmla="*/ 81 h 132"/>
                  <a:gd name="T22" fmla="*/ 113 w 131"/>
                  <a:gd name="T23" fmla="*/ 6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1" h="132">
                    <a:moveTo>
                      <a:pt x="113" y="69"/>
                    </a:moveTo>
                    <a:cubicBezTo>
                      <a:pt x="131" y="35"/>
                      <a:pt x="131" y="35"/>
                      <a:pt x="131" y="35"/>
                    </a:cubicBezTo>
                    <a:cubicBezTo>
                      <a:pt x="115" y="0"/>
                      <a:pt x="88" y="0"/>
                      <a:pt x="88" y="0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31" y="19"/>
                      <a:pt x="11" y="36"/>
                      <a:pt x="11" y="36"/>
                    </a:cubicBezTo>
                    <a:cubicBezTo>
                      <a:pt x="0" y="47"/>
                      <a:pt x="9" y="75"/>
                      <a:pt x="33" y="99"/>
                    </a:cubicBezTo>
                    <a:cubicBezTo>
                      <a:pt x="56" y="122"/>
                      <a:pt x="84" y="132"/>
                      <a:pt x="96" y="121"/>
                    </a:cubicBezTo>
                    <a:cubicBezTo>
                      <a:pt x="108" y="108"/>
                      <a:pt x="112" y="92"/>
                      <a:pt x="113" y="81"/>
                    </a:cubicBezTo>
                    <a:cubicBezTo>
                      <a:pt x="113" y="81"/>
                      <a:pt x="113" y="81"/>
                      <a:pt x="113" y="81"/>
                    </a:cubicBezTo>
                    <a:cubicBezTo>
                      <a:pt x="113" y="81"/>
                      <a:pt x="113" y="81"/>
                      <a:pt x="113" y="81"/>
                    </a:cubicBezTo>
                    <a:cubicBezTo>
                      <a:pt x="114" y="74"/>
                      <a:pt x="113" y="69"/>
                      <a:pt x="113" y="69"/>
                    </a:cubicBezTo>
                    <a:close/>
                  </a:path>
                </a:pathLst>
              </a:custGeom>
              <a:solidFill>
                <a:srgbClr val="FFA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24E7DD4-5086-46F6-9933-8A5672D38A89}"/>
                    </a:ext>
                  </a:extLst>
                </p:cNvPr>
                <p:cNvSpPr txBox="1"/>
                <p:nvPr/>
              </p:nvSpPr>
              <p:spPr>
                <a:xfrm>
                  <a:off x="981075" y="1865851"/>
                  <a:ext cx="8001000" cy="570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u="sng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Ví </a:t>
                  </a:r>
                  <a:r>
                    <a:rPr lang="en-US" sz="2400" b="1" u="sng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dụ</a:t>
                  </a:r>
                  <a:r>
                    <a:rPr lang="en-US" sz="2400" b="1" u="sng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−3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</m:oMath>
                  </a14:m>
                  <a:r>
                    <a:rPr lang="en-US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rPr>
                    <a:t> là </a:t>
                  </a:r>
                  <a:r>
                    <a:rPr lang="en-US" sz="2400" dirty="0" err="1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rPr>
                    <a:t>đa</a:t>
                  </a:r>
                  <a:r>
                    <a:rPr lang="en-US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rPr>
                    <a:t>thức</a:t>
                  </a:r>
                  <a:r>
                    <a:rPr lang="en-US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rPr>
                    <a:t>biến</a:t>
                  </a:r>
                  <a:r>
                    <a:rPr lang="en-US" sz="240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rPr>
                    <a:t> y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24E7DD4-5086-46F6-9933-8A5672D38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075" y="1865851"/>
                  <a:ext cx="8001000" cy="570737"/>
                </a:xfrm>
                <a:prstGeom prst="rect">
                  <a:avLst/>
                </a:prstGeom>
                <a:blipFill>
                  <a:blip r:embed="rId2"/>
                  <a:stretch>
                    <a:fillRect l="-1315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F086B9F-628C-4A1D-8A54-262AC63C3F34}"/>
                  </a:ext>
                </a:extLst>
              </p:cNvPr>
              <p:cNvSpPr/>
              <p:nvPr/>
            </p:nvSpPr>
            <p:spPr>
              <a:xfrm>
                <a:off x="1295400" y="2249724"/>
                <a:ext cx="6453119" cy="465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−3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−1 </m:t>
                    </m:r>
                  </m:oMath>
                </a14:m>
                <a:r>
                  <a:rPr lang="en-US" sz="2400" dirty="0" err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sz="2400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400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2400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 x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F086B9F-628C-4A1D-8A54-262AC63C3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249724"/>
                <a:ext cx="6453119" cy="465833"/>
              </a:xfrm>
              <a:prstGeom prst="rect">
                <a:avLst/>
              </a:prstGeom>
              <a:blipFill>
                <a:blip r:embed="rId3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F7243BD4-4CBE-49AE-AEA7-80A77318C429}"/>
              </a:ext>
            </a:extLst>
          </p:cNvPr>
          <p:cNvSpPr/>
          <p:nvPr/>
        </p:nvSpPr>
        <p:spPr>
          <a:xfrm>
            <a:off x="224289" y="2939148"/>
            <a:ext cx="5334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C172C8-BAB3-40DF-B792-709F8E12B032}"/>
              </a:ext>
            </a:extLst>
          </p:cNvPr>
          <p:cNvSpPr txBox="1"/>
          <p:nvPr/>
        </p:nvSpPr>
        <p:spPr>
          <a:xfrm>
            <a:off x="809801" y="2891070"/>
            <a:ext cx="7034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79CA32-3635-401E-BB66-1F1E12FC5979}"/>
                  </a:ext>
                </a:extLst>
              </p:cNvPr>
              <p:cNvSpPr txBox="1"/>
              <p:nvPr/>
            </p:nvSpPr>
            <p:spPr>
              <a:xfrm>
                <a:off x="1172876" y="3272070"/>
                <a:ext cx="19633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+2</m:t>
                      </m:r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79CA32-3635-401E-BB66-1F1E12FC5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76" y="3272070"/>
                <a:ext cx="1963358" cy="461665"/>
              </a:xfrm>
              <a:prstGeom prst="rect">
                <a:avLst/>
              </a:prstGeom>
              <a:blipFill>
                <a:blip r:embed="rId4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B2FC50-3C0E-41C3-BFBA-06682B2A322A}"/>
                  </a:ext>
                </a:extLst>
              </p:cNvPr>
              <p:cNvSpPr txBox="1"/>
              <p:nvPr/>
            </p:nvSpPr>
            <p:spPr>
              <a:xfrm>
                <a:off x="1084069" y="3706014"/>
                <a:ext cx="20736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5</m:t>
                          </m:r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+3</m:t>
                      </m:r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B2FC50-3C0E-41C3-BFBA-06682B2A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069" y="3706014"/>
                <a:ext cx="207364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1ED745-7696-426E-A5A5-1055455ADB44}"/>
                  </a:ext>
                </a:extLst>
              </p:cNvPr>
              <p:cNvSpPr txBox="1"/>
              <p:nvPr/>
            </p:nvSpPr>
            <p:spPr>
              <a:xfrm>
                <a:off x="1085996" y="4108267"/>
                <a:ext cx="24728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2</m:t>
                      </m:r>
                      <m:sSup>
                        <m:sSupPr>
                          <m:ctrlP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𝑦</m:t>
                      </m:r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 −3</m:t>
                      </m:r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𝑥𝑦</m:t>
                      </m:r>
                    </m:oMath>
                  </m:oMathPara>
                </a14:m>
                <a:endParaRPr 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1ED745-7696-426E-A5A5-1055455AD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996" y="4108267"/>
                <a:ext cx="2472856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961394-4F40-4D65-9FC7-1AA363EF9B0F}"/>
                  </a:ext>
                </a:extLst>
              </p:cNvPr>
              <p:cNvSpPr txBox="1"/>
              <p:nvPr/>
            </p:nvSpPr>
            <p:spPr>
              <a:xfrm>
                <a:off x="5259837" y="4115502"/>
                <a:ext cx="1031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961394-4F40-4D65-9FC7-1AA363EF9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837" y="4115502"/>
                <a:ext cx="103130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04EEB8-1BE3-4163-B9AC-F0B6DE12450E}"/>
                  </a:ext>
                </a:extLst>
              </p:cNvPr>
              <p:cNvSpPr txBox="1"/>
              <p:nvPr/>
            </p:nvSpPr>
            <p:spPr>
              <a:xfrm>
                <a:off x="5046469" y="3228350"/>
                <a:ext cx="297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𝐷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vi-VN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−2</m:t>
                      </m:r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𝑥</m:t>
                      </m:r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+3</m:t>
                      </m:r>
                    </m:oMath>
                  </m:oMathPara>
                </a14:m>
                <a:endParaRPr 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04EEB8-1BE3-4163-B9AC-F0B6DE124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469" y="3228350"/>
                <a:ext cx="29718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45A6FF34-CA23-4826-9390-197649E3BE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49" y="3774027"/>
            <a:ext cx="565760" cy="2908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DCFFC1-6503-4AB5-975A-6F41BC93DE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89" y="4172233"/>
            <a:ext cx="565760" cy="2908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65268E-14A4-440A-A4EB-D5319BE97F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52" y="3286055"/>
            <a:ext cx="695678" cy="290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C5C8BF5-7C90-4866-8985-E5C0AEFE60D2}"/>
                  </a:ext>
                </a:extLst>
              </p:cNvPr>
              <p:cNvSpPr txBox="1"/>
              <p:nvPr/>
            </p:nvSpPr>
            <p:spPr>
              <a:xfrm>
                <a:off x="5312918" y="3688599"/>
                <a:ext cx="19012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2</m:t>
                      </m:r>
                      <m:sSup>
                        <m:sSupPr>
                          <m:ctrlP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vi-VN" sz="24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vi-VN" sz="2400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−5</m:t>
                      </m:r>
                    </m:oMath>
                  </m:oMathPara>
                </a14:m>
                <a:endParaRPr lang="vi-V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C5C8BF5-7C90-4866-8985-E5C0AEFE6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918" y="3688599"/>
                <a:ext cx="1901226" cy="461665"/>
              </a:xfrm>
              <a:prstGeom prst="rect">
                <a:avLst/>
              </a:prstGeom>
              <a:blipFill>
                <a:blip r:embed="rId10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F7D7386B-40A0-4DC3-970C-C9C067C935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18" y="3774025"/>
            <a:ext cx="565760" cy="2908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822821-0864-43D1-8110-6E01A83594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4465" r="1835" b="12303"/>
          <a:stretch/>
        </p:blipFill>
        <p:spPr>
          <a:xfrm>
            <a:off x="1571399" y="4381370"/>
            <a:ext cx="692296" cy="5694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ECD1D0B-7672-47DB-A5CC-385D0F4C80BF}"/>
              </a:ext>
            </a:extLst>
          </p:cNvPr>
          <p:cNvSpPr txBox="1"/>
          <p:nvPr/>
        </p:nvSpPr>
        <p:spPr>
          <a:xfrm>
            <a:off x="2112363" y="4482799"/>
            <a:ext cx="4767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0C74481-01E3-47FE-9727-A2D324B40383}"/>
                  </a:ext>
                </a:extLst>
              </p:cNvPr>
              <p:cNvSpPr/>
              <p:nvPr/>
            </p:nvSpPr>
            <p:spPr>
              <a:xfrm>
                <a:off x="781566" y="3697422"/>
                <a:ext cx="692296" cy="44496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𝑩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0C74481-01E3-47FE-9727-A2D324B403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66" y="3697422"/>
                <a:ext cx="692296" cy="444966"/>
              </a:xfrm>
              <a:prstGeom prst="rect">
                <a:avLst/>
              </a:prstGeom>
              <a:blipFill>
                <a:blip r:embed="rId12"/>
                <a:stretch>
                  <a:fillRect l="-1754" r="-28070" b="-219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186BD55-56A4-4EE2-9E30-72B98ED576C5}"/>
                  </a:ext>
                </a:extLst>
              </p:cNvPr>
              <p:cNvSpPr/>
              <p:nvPr/>
            </p:nvSpPr>
            <p:spPr>
              <a:xfrm>
                <a:off x="4977257" y="3260787"/>
                <a:ext cx="692296" cy="44496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𝑫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186BD55-56A4-4EE2-9E30-72B98ED576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257" y="3260787"/>
                <a:ext cx="692296" cy="444966"/>
              </a:xfrm>
              <a:prstGeom prst="rect">
                <a:avLst/>
              </a:prstGeom>
              <a:blipFill>
                <a:blip r:embed="rId13"/>
                <a:stretch>
                  <a:fillRect l="-1754" r="-29825" b="-219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6EF198-A97B-45FE-B99D-95C88D7A3FE2}"/>
                  </a:ext>
                </a:extLst>
              </p:cNvPr>
              <p:cNvSpPr/>
              <p:nvPr/>
            </p:nvSpPr>
            <p:spPr>
              <a:xfrm>
                <a:off x="4958546" y="3690639"/>
                <a:ext cx="692296" cy="44496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𝑬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6EF198-A97B-45FE-B99D-95C88D7A3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546" y="3690639"/>
                <a:ext cx="692296" cy="444966"/>
              </a:xfrm>
              <a:prstGeom prst="rect">
                <a:avLst/>
              </a:prstGeom>
              <a:blipFill>
                <a:blip r:embed="rId14"/>
                <a:stretch>
                  <a:fillRect l="-1754" r="-26316" b="-219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15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8" grpId="0"/>
      <p:bldP spid="33" grpId="0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Google Shape;276;p3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1174602"/>
                <a:ext cx="8540114" cy="56357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b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A(</a:t>
                </a:r>
                <a:r>
                  <a:rPr lang="en-US" sz="3200" b="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) =</a:t>
                </a:r>
                <a:r>
                  <a:rPr lang="en-US" sz="3200" b="0" dirty="0">
                    <a:solidFill>
                      <a:prstClr val="black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5</m:t>
                    </m:r>
                    <m:sSup>
                      <m:sSupPr>
                        <m:ctrlPr>
                          <a:rPr lang="en-US" sz="32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A(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2) </a:t>
                </a:r>
                <a:r>
                  <a:rPr lang="en-US" sz="3200" b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276" name="Google Shape;276;p3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174602"/>
                <a:ext cx="8540114" cy="563572"/>
              </a:xfrm>
              <a:prstGeom prst="rect">
                <a:avLst/>
              </a:prstGeom>
              <a:blipFill>
                <a:blip r:embed="rId5"/>
                <a:stretch>
                  <a:fillRect t="-19565" b="-33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8" name="Google Shape;278;p34"/>
          <p:cNvGrpSpPr/>
          <p:nvPr/>
        </p:nvGrpSpPr>
        <p:grpSpPr>
          <a:xfrm>
            <a:off x="207691" y="86498"/>
            <a:ext cx="777038" cy="619488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979;p70">
            <a:extLst>
              <a:ext uri="{FF2B5EF4-FFF2-40B4-BE49-F238E27FC236}">
                <a16:creationId xmlns:a16="http://schemas.microsoft.com/office/drawing/2014/main" id="{D7B0289A-FCB6-4CAF-B12F-BBDF1AED65EE}"/>
              </a:ext>
            </a:extLst>
          </p:cNvPr>
          <p:cNvSpPr txBox="1">
            <a:spLocks/>
          </p:cNvSpPr>
          <p:nvPr/>
        </p:nvSpPr>
        <p:spPr>
          <a:xfrm>
            <a:off x="1691008" y="86498"/>
            <a:ext cx="8358993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l"/>
            <a:r>
              <a:rPr lang="en-GB" sz="3200" dirty="0"/>
              <a:t>KIỂM TRA KIẾN THỨC ĐÃ CHUẨN BỊ</a:t>
            </a:r>
          </a:p>
        </p:txBody>
      </p:sp>
      <p:pic>
        <p:nvPicPr>
          <p:cNvPr id="5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759F55D3-3095-46FA-B7D3-77AB8213D8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4757" y="3805118"/>
            <a:ext cx="1968009" cy="1107005"/>
          </a:xfrm>
          <a:prstGeom prst="rect">
            <a:avLst/>
          </a:prstGeom>
        </p:spPr>
      </p:pic>
      <p:graphicFrame>
        <p:nvGraphicFramePr>
          <p:cNvPr id="51" name="Object 4">
            <a:extLst>
              <a:ext uri="{FF2B5EF4-FFF2-40B4-BE49-F238E27FC236}">
                <a16:creationId xmlns:a16="http://schemas.microsoft.com/office/drawing/2014/main" id="{F48AD76D-08A3-434E-9407-1338AF12A6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301025"/>
              </p:ext>
            </p:extLst>
          </p:nvPr>
        </p:nvGraphicFramePr>
        <p:xfrm>
          <a:off x="775415" y="3010639"/>
          <a:ext cx="1073973" cy="530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55320" imgH="177480" progId="Equation.DSMT4">
                  <p:embed/>
                </p:oleObj>
              </mc:Choice>
              <mc:Fallback>
                <p:oleObj name="Equation" r:id="rId7" imgW="355320" imgH="177480" progId="Equation.DSMT4">
                  <p:embed/>
                  <p:pic>
                    <p:nvPicPr>
                      <p:cNvPr id="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15" y="3010639"/>
                        <a:ext cx="1073973" cy="5309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4">
            <a:extLst>
              <a:ext uri="{FF2B5EF4-FFF2-40B4-BE49-F238E27FC236}">
                <a16:creationId xmlns:a16="http://schemas.microsoft.com/office/drawing/2014/main" id="{3A117781-450B-42D8-98F3-45225C2F8E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887707"/>
              </p:ext>
            </p:extLst>
          </p:nvPr>
        </p:nvGraphicFramePr>
        <p:xfrm>
          <a:off x="2859399" y="2983223"/>
          <a:ext cx="1114197" cy="530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280" imgH="177480" progId="Equation.DSMT4">
                  <p:embed/>
                </p:oleObj>
              </mc:Choice>
              <mc:Fallback>
                <p:oleObj name="Equation" r:id="rId9" imgW="368280" imgH="177480" progId="Equation.DSMT4">
                  <p:embed/>
                  <p:pic>
                    <p:nvPicPr>
                      <p:cNvPr id="1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399" y="2983223"/>
                        <a:ext cx="1114197" cy="5309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4">
            <a:extLst>
              <a:ext uri="{FF2B5EF4-FFF2-40B4-BE49-F238E27FC236}">
                <a16:creationId xmlns:a16="http://schemas.microsoft.com/office/drawing/2014/main" id="{57A797C7-0B2C-4054-A76A-36C6C0A239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931626"/>
              </p:ext>
            </p:extLst>
          </p:nvPr>
        </p:nvGraphicFramePr>
        <p:xfrm>
          <a:off x="2859399" y="1836823"/>
          <a:ext cx="1073973" cy="530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320" imgH="177480" progId="Equation.DSMT4">
                  <p:embed/>
                </p:oleObj>
              </mc:Choice>
              <mc:Fallback>
                <p:oleObj name="Equation" r:id="rId11" imgW="355320" imgH="177480" progId="Equation.DSMT4">
                  <p:embed/>
                  <p:pic>
                    <p:nvPicPr>
                      <p:cNvPr id="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399" y="1836823"/>
                        <a:ext cx="1073973" cy="5309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4">
            <a:extLst>
              <a:ext uri="{FF2B5EF4-FFF2-40B4-BE49-F238E27FC236}">
                <a16:creationId xmlns:a16="http://schemas.microsoft.com/office/drawing/2014/main" id="{DF6AA232-9CFD-4127-AD1C-2A3848C0A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355798"/>
              </p:ext>
            </p:extLst>
          </p:nvPr>
        </p:nvGraphicFramePr>
        <p:xfrm>
          <a:off x="735191" y="1850813"/>
          <a:ext cx="1114197" cy="530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68280" imgH="177480" progId="Equation.DSMT4">
                  <p:embed/>
                </p:oleObj>
              </mc:Choice>
              <mc:Fallback>
                <p:oleObj name="Equation" r:id="rId13" imgW="368280" imgH="177480" progId="Equation.DSMT4">
                  <p:embed/>
                  <p:pic>
                    <p:nvPicPr>
                      <p:cNvPr id="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91" y="1850813"/>
                        <a:ext cx="1114197" cy="5309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5" name="Google Shape;276;p34">
                <a:extLst>
                  <a:ext uri="{FF2B5EF4-FFF2-40B4-BE49-F238E27FC236}">
                    <a16:creationId xmlns:a16="http://schemas.microsoft.com/office/drawing/2014/main" id="{5281FFCA-A126-4C50-AB20-CE7DCAE5CE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60284" y="2289964"/>
                <a:ext cx="8540114" cy="563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500"/>
                  <a:buFont typeface="Patrick Hand SC"/>
                  <a:buNone/>
                  <a:defRPr sz="3500" b="1" i="0" u="none" strike="noStrike" cap="none">
                    <a:solidFill>
                      <a:schemeClr val="dk1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500"/>
                  <a:buFont typeface="Patrick Hand SC"/>
                  <a:buNone/>
                  <a:defRPr sz="3500" b="1" i="0" u="none" strike="noStrike" cap="none">
                    <a:solidFill>
                      <a:schemeClr val="dk1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500"/>
                  <a:buFont typeface="Patrick Hand SC"/>
                  <a:buNone/>
                  <a:defRPr sz="3500" b="1" i="0" u="none" strike="noStrike" cap="none">
                    <a:solidFill>
                      <a:schemeClr val="dk1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500"/>
                  <a:buFont typeface="Patrick Hand SC"/>
                  <a:buNone/>
                  <a:defRPr sz="3500" b="1" i="0" u="none" strike="noStrike" cap="none">
                    <a:solidFill>
                      <a:schemeClr val="dk1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500"/>
                  <a:buFont typeface="Patrick Hand SC"/>
                  <a:buNone/>
                  <a:defRPr sz="3500" b="1" i="0" u="none" strike="noStrike" cap="none">
                    <a:solidFill>
                      <a:schemeClr val="dk1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500"/>
                  <a:buFont typeface="Patrick Hand SC"/>
                  <a:buNone/>
                  <a:defRPr sz="3500" b="1" i="0" u="none" strike="noStrike" cap="none">
                    <a:solidFill>
                      <a:schemeClr val="dk1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500"/>
                  <a:buFont typeface="Patrick Hand SC"/>
                  <a:buNone/>
                  <a:defRPr sz="3500" b="1" i="0" u="none" strike="noStrike" cap="none">
                    <a:solidFill>
                      <a:schemeClr val="dk1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500"/>
                  <a:buFont typeface="Patrick Hand SC"/>
                  <a:buNone/>
                  <a:defRPr sz="3500" b="1" i="0" u="none" strike="noStrike" cap="none">
                    <a:solidFill>
                      <a:schemeClr val="dk1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500"/>
                  <a:buFont typeface="Patrick Hand SC"/>
                  <a:buNone/>
                  <a:defRPr sz="3500" b="1" i="0" u="none" strike="noStrike" cap="none">
                    <a:solidFill>
                      <a:schemeClr val="dk1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9pPr>
              </a:lstStyle>
              <a:p>
                <a:pPr algn="l"/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 A(</a:t>
                </a:r>
                <a:r>
                  <a:rPr lang="en-US" sz="2800" b="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) =</a:t>
                </a:r>
                <a:r>
                  <a:rPr lang="en-US" sz="2800" b="0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5</m:t>
                    </m:r>
                    <m:sSup>
                      <m:sSupPr>
                        <m:ctrlPr>
                          <a:rPr lang="en-US" sz="28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b="0" dirty="0">
                  <a:solidFill>
                    <a:srgbClr val="FF0000"/>
                  </a:solidFill>
                  <a:cs typeface="Times New Roman" pitchFamily="18" charset="0"/>
                </a:endParaRPr>
              </a:p>
              <a:p>
                <a:pPr algn="l"/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A(</a:t>
                </a:r>
                <a:r>
                  <a:rPr lang="en-US" sz="2800" b="0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−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2) = 5.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(−2)</m:t>
                        </m:r>
                      </m:e>
                      <m:sup>
                        <m:r>
                          <a:rPr lang="en-US" sz="28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=5.4=20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cs typeface="Times New Roman" pitchFamily="18" charset="0"/>
                </a:endParaRPr>
              </a:p>
              <a:p>
                <a:endParaRPr lang="en-US" sz="2800" b="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Google Shape;276;p34">
                <a:extLst>
                  <a:ext uri="{FF2B5EF4-FFF2-40B4-BE49-F238E27FC236}">
                    <a16:creationId xmlns:a16="http://schemas.microsoft.com/office/drawing/2014/main" id="{5281FFCA-A126-4C50-AB20-CE7DCAE5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84" y="2289964"/>
                <a:ext cx="8540114" cy="563572"/>
              </a:xfrm>
              <a:prstGeom prst="rect">
                <a:avLst/>
              </a:prstGeom>
              <a:blipFill>
                <a:blip r:embed="rId15"/>
                <a:stretch>
                  <a:fillRect l="-1499" t="-84783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>
            <a:extLst>
              <a:ext uri="{FF2B5EF4-FFF2-40B4-BE49-F238E27FC236}">
                <a16:creationId xmlns:a16="http://schemas.microsoft.com/office/drawing/2014/main" id="{DE053AFA-4682-49D9-8D33-DF823ABA855C}"/>
              </a:ext>
            </a:extLst>
          </p:cNvPr>
          <p:cNvSpPr/>
          <p:nvPr/>
        </p:nvSpPr>
        <p:spPr>
          <a:xfrm>
            <a:off x="413659" y="1755489"/>
            <a:ext cx="1867852" cy="754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01AF821-CA1F-473F-9CDF-22CF978D4DE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4465" r="1835" b="12303"/>
          <a:stretch/>
        </p:blipFill>
        <p:spPr>
          <a:xfrm>
            <a:off x="207691" y="3664627"/>
            <a:ext cx="917547" cy="754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377F594-E21D-4666-BDA6-F4C218C9F348}"/>
                  </a:ext>
                </a:extLst>
              </p:cNvPr>
              <p:cNvSpPr txBox="1"/>
              <p:nvPr/>
            </p:nvSpPr>
            <p:spPr>
              <a:xfrm>
                <a:off x="1125238" y="3805118"/>
                <a:ext cx="511590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A(</a:t>
                </a:r>
                <a:r>
                  <a:rPr lang="en-US" sz="2800" i="1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i="1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3C2D6A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2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ký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 A(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3C2D6A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−2</m:t>
                    </m:r>
                  </m:oMath>
                </a14:m>
                <a:r>
                  <a:rPr lang="en-US" sz="2800" dirty="0">
                    <a:solidFill>
                      <a:srgbClr val="3C2D6A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377F594-E21D-4666-BDA6-F4C218C9F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238" y="3805118"/>
                <a:ext cx="5115905" cy="954107"/>
              </a:xfrm>
              <a:prstGeom prst="rect">
                <a:avLst/>
              </a:prstGeom>
              <a:blipFill>
                <a:blip r:embed="rId17"/>
                <a:stretch>
                  <a:fillRect l="-2503" t="-6369" r="-154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70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5" grpId="0"/>
      <p:bldP spid="56" grpId="0" animBg="1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Google Shape;276;p3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-130628" y="1042152"/>
                <a:ext cx="8540114" cy="56357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200" b="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=</m:t>
                      </m:r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3200" b="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b="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+1 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2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32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" name="Google Shape;276;p3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30628" y="1042152"/>
                <a:ext cx="8540114" cy="5635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8" name="Google Shape;278;p34"/>
          <p:cNvGrpSpPr/>
          <p:nvPr/>
        </p:nvGrpSpPr>
        <p:grpSpPr>
          <a:xfrm>
            <a:off x="207691" y="86498"/>
            <a:ext cx="777038" cy="619488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979;p70">
            <a:extLst>
              <a:ext uri="{FF2B5EF4-FFF2-40B4-BE49-F238E27FC236}">
                <a16:creationId xmlns:a16="http://schemas.microsoft.com/office/drawing/2014/main" id="{D7B0289A-FCB6-4CAF-B12F-BBDF1AED65EE}"/>
              </a:ext>
            </a:extLst>
          </p:cNvPr>
          <p:cNvSpPr txBox="1">
            <a:spLocks/>
          </p:cNvSpPr>
          <p:nvPr/>
        </p:nvSpPr>
        <p:spPr>
          <a:xfrm>
            <a:off x="1691008" y="86498"/>
            <a:ext cx="8358993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l"/>
            <a:r>
              <a:rPr lang="en-GB" sz="3200" dirty="0"/>
              <a:t>KIỂM TRA KIẾN THỨC ĐÃ CHUẨN BỊ</a:t>
            </a:r>
          </a:p>
        </p:txBody>
      </p:sp>
      <p:pic>
        <p:nvPicPr>
          <p:cNvPr id="5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759F55D3-3095-46FA-B7D3-77AB8213D8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4757" y="3805118"/>
            <a:ext cx="1968009" cy="1107005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DE053AFA-4682-49D9-8D33-DF823ABA855C}"/>
              </a:ext>
            </a:extLst>
          </p:cNvPr>
          <p:cNvSpPr/>
          <p:nvPr/>
        </p:nvSpPr>
        <p:spPr>
          <a:xfrm>
            <a:off x="413659" y="1755489"/>
            <a:ext cx="1867852" cy="754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01AF821-CA1F-473F-9CDF-22CF978D4D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4465" r="1835" b="12303"/>
          <a:stretch/>
        </p:blipFill>
        <p:spPr>
          <a:xfrm>
            <a:off x="119479" y="2820340"/>
            <a:ext cx="917547" cy="75474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377F594-E21D-4666-BDA6-F4C218C9F348}"/>
              </a:ext>
            </a:extLst>
          </p:cNvPr>
          <p:cNvSpPr txBox="1"/>
          <p:nvPr/>
        </p:nvSpPr>
        <p:spPr>
          <a:xfrm>
            <a:off x="919544" y="2613322"/>
            <a:ext cx="8083222" cy="1220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17" name="Object 4">
            <a:extLst>
              <a:ext uri="{FF2B5EF4-FFF2-40B4-BE49-F238E27FC236}">
                <a16:creationId xmlns:a16="http://schemas.microsoft.com/office/drawing/2014/main" id="{ADB4518F-4019-404D-841A-D6D467653A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59457"/>
              </p:ext>
            </p:extLst>
          </p:nvPr>
        </p:nvGraphicFramePr>
        <p:xfrm>
          <a:off x="735191" y="1881125"/>
          <a:ext cx="877611" cy="575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42720" imgH="228600" progId="Equation.DSMT4">
                  <p:embed/>
                </p:oleObj>
              </mc:Choice>
              <mc:Fallback>
                <p:oleObj name="Equation" r:id="rId8" imgW="342720" imgH="228600" progId="Equation.DSMT4">
                  <p:embed/>
                  <p:pic>
                    <p:nvPicPr>
                      <p:cNvPr id="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91" y="1881125"/>
                        <a:ext cx="877611" cy="5754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>
            <a:extLst>
              <a:ext uri="{FF2B5EF4-FFF2-40B4-BE49-F238E27FC236}">
                <a16:creationId xmlns:a16="http://schemas.microsoft.com/office/drawing/2014/main" id="{1D69DF58-6958-4FB4-8C9E-B20B225DE3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481232"/>
              </p:ext>
            </p:extLst>
          </p:nvPr>
        </p:nvGraphicFramePr>
        <p:xfrm>
          <a:off x="7613906" y="1837242"/>
          <a:ext cx="809710" cy="577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7160" imgH="228600" progId="Equation.DSMT4">
                  <p:embed/>
                </p:oleObj>
              </mc:Choice>
              <mc:Fallback>
                <p:oleObj name="Equation" r:id="rId10" imgW="317160" imgH="228600" progId="Equation.DSMT4">
                  <p:embed/>
                  <p:pic>
                    <p:nvPicPr>
                      <p:cNvPr id="1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3906" y="1837242"/>
                        <a:ext cx="809710" cy="577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>
            <a:extLst>
              <a:ext uri="{FF2B5EF4-FFF2-40B4-BE49-F238E27FC236}">
                <a16:creationId xmlns:a16="http://schemas.microsoft.com/office/drawing/2014/main" id="{0E699091-ADD5-47E9-ADF9-AFA13950E4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899410"/>
              </p:ext>
            </p:extLst>
          </p:nvPr>
        </p:nvGraphicFramePr>
        <p:xfrm>
          <a:off x="5483154" y="1837242"/>
          <a:ext cx="7747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228600" progId="Equation.DSMT4">
                  <p:embed/>
                </p:oleObj>
              </mc:Choice>
              <mc:Fallback>
                <p:oleObj name="Equation" r:id="rId12" imgW="304560" imgH="228600" progId="Equation.DSMT4">
                  <p:embed/>
                  <p:pic>
                    <p:nvPicPr>
                      <p:cNvPr id="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154" y="1837242"/>
                        <a:ext cx="774700" cy="577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>
            <a:extLst>
              <a:ext uri="{FF2B5EF4-FFF2-40B4-BE49-F238E27FC236}">
                <a16:creationId xmlns:a16="http://schemas.microsoft.com/office/drawing/2014/main" id="{2AF1F9AC-2488-4772-AB34-A36D788E58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885155"/>
              </p:ext>
            </p:extLst>
          </p:nvPr>
        </p:nvGraphicFramePr>
        <p:xfrm>
          <a:off x="3197062" y="1839638"/>
          <a:ext cx="779155" cy="57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04560" imgH="228600" progId="Equation.DSMT4">
                  <p:embed/>
                </p:oleObj>
              </mc:Choice>
              <mc:Fallback>
                <p:oleObj name="Equation" r:id="rId14" imgW="304560" imgH="228600" progId="Equation.DSMT4">
                  <p:embed/>
                  <p:pic>
                    <p:nvPicPr>
                      <p:cNvPr id="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062" y="1839638"/>
                        <a:ext cx="779155" cy="575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84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6" grpId="0" animBg="1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Google Shape;276;p3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-130628" y="1042152"/>
                <a:ext cx="8540114" cy="56357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200" b="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=</m:t>
                      </m:r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3200" b="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b="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sz="32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+1 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200" b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2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32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" name="Google Shape;276;p3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30628" y="1042152"/>
                <a:ext cx="8540114" cy="5635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8" name="Google Shape;278;p34"/>
          <p:cNvGrpSpPr/>
          <p:nvPr/>
        </p:nvGrpSpPr>
        <p:grpSpPr>
          <a:xfrm>
            <a:off x="207691" y="86498"/>
            <a:ext cx="777038" cy="619488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979;p70">
            <a:extLst>
              <a:ext uri="{FF2B5EF4-FFF2-40B4-BE49-F238E27FC236}">
                <a16:creationId xmlns:a16="http://schemas.microsoft.com/office/drawing/2014/main" id="{D7B0289A-FCB6-4CAF-B12F-BBDF1AED65EE}"/>
              </a:ext>
            </a:extLst>
          </p:cNvPr>
          <p:cNvSpPr txBox="1">
            <a:spLocks/>
          </p:cNvSpPr>
          <p:nvPr/>
        </p:nvSpPr>
        <p:spPr>
          <a:xfrm>
            <a:off x="1691008" y="86498"/>
            <a:ext cx="8358993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l"/>
            <a:r>
              <a:rPr lang="en-GB" sz="3200" dirty="0"/>
              <a:t>KIỂM TRA KIẾN THỨC ĐÃ CHUẨN BỊ</a:t>
            </a:r>
          </a:p>
        </p:txBody>
      </p:sp>
      <p:pic>
        <p:nvPicPr>
          <p:cNvPr id="5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759F55D3-3095-46FA-B7D3-77AB8213D8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4757" y="3805118"/>
            <a:ext cx="1968009" cy="1107005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DE053AFA-4682-49D9-8D33-DF823ABA855C}"/>
              </a:ext>
            </a:extLst>
          </p:cNvPr>
          <p:cNvSpPr/>
          <p:nvPr/>
        </p:nvSpPr>
        <p:spPr>
          <a:xfrm>
            <a:off x="413659" y="1755489"/>
            <a:ext cx="1867852" cy="754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01AF821-CA1F-473F-9CDF-22CF978D4D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4465" r="1835" b="12303"/>
          <a:stretch/>
        </p:blipFill>
        <p:spPr>
          <a:xfrm>
            <a:off x="119479" y="2820340"/>
            <a:ext cx="917547" cy="75474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377F594-E21D-4666-BDA6-F4C218C9F348}"/>
              </a:ext>
            </a:extLst>
          </p:cNvPr>
          <p:cNvSpPr txBox="1"/>
          <p:nvPr/>
        </p:nvSpPr>
        <p:spPr>
          <a:xfrm>
            <a:off x="919544" y="2613322"/>
            <a:ext cx="8083222" cy="1220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600" i="1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solidFill>
                  <a:srgbClr val="3C2D6A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17" name="Object 4">
            <a:extLst>
              <a:ext uri="{FF2B5EF4-FFF2-40B4-BE49-F238E27FC236}">
                <a16:creationId xmlns:a16="http://schemas.microsoft.com/office/drawing/2014/main" id="{ADB4518F-4019-404D-841A-D6D467653A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191" y="1881125"/>
          <a:ext cx="877611" cy="575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42720" imgH="228600" progId="Equation.DSMT4">
                  <p:embed/>
                </p:oleObj>
              </mc:Choice>
              <mc:Fallback>
                <p:oleObj name="Equation" r:id="rId8" imgW="342720" imgH="228600" progId="Equation.DSMT4">
                  <p:embed/>
                  <p:pic>
                    <p:nvPicPr>
                      <p:cNvPr id="17" name="Object 4">
                        <a:extLst>
                          <a:ext uri="{FF2B5EF4-FFF2-40B4-BE49-F238E27FC236}">
                            <a16:creationId xmlns:a16="http://schemas.microsoft.com/office/drawing/2014/main" id="{ADB4518F-4019-404D-841A-D6D467653A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91" y="1881125"/>
                        <a:ext cx="877611" cy="5754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>
            <a:extLst>
              <a:ext uri="{FF2B5EF4-FFF2-40B4-BE49-F238E27FC236}">
                <a16:creationId xmlns:a16="http://schemas.microsoft.com/office/drawing/2014/main" id="{1D69DF58-6958-4FB4-8C9E-B20B225DE3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13906" y="1837242"/>
          <a:ext cx="809710" cy="577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7160" imgH="228600" progId="Equation.DSMT4">
                  <p:embed/>
                </p:oleObj>
              </mc:Choice>
              <mc:Fallback>
                <p:oleObj name="Equation" r:id="rId10" imgW="317160" imgH="228600" progId="Equation.DSMT4">
                  <p:embed/>
                  <p:pic>
                    <p:nvPicPr>
                      <p:cNvPr id="18" name="Object 4">
                        <a:extLst>
                          <a:ext uri="{FF2B5EF4-FFF2-40B4-BE49-F238E27FC236}">
                            <a16:creationId xmlns:a16="http://schemas.microsoft.com/office/drawing/2014/main" id="{1D69DF58-6958-4FB4-8C9E-B20B225DE3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3906" y="1837242"/>
                        <a:ext cx="809710" cy="577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>
            <a:extLst>
              <a:ext uri="{FF2B5EF4-FFF2-40B4-BE49-F238E27FC236}">
                <a16:creationId xmlns:a16="http://schemas.microsoft.com/office/drawing/2014/main" id="{0E699091-ADD5-47E9-ADF9-AFA13950E4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3154" y="1837242"/>
          <a:ext cx="7747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228600" progId="Equation.DSMT4">
                  <p:embed/>
                </p:oleObj>
              </mc:Choice>
              <mc:Fallback>
                <p:oleObj name="Equation" r:id="rId12" imgW="304560" imgH="228600" progId="Equation.DSMT4">
                  <p:embed/>
                  <p:pic>
                    <p:nvPicPr>
                      <p:cNvPr id="19" name="Object 4">
                        <a:extLst>
                          <a:ext uri="{FF2B5EF4-FFF2-40B4-BE49-F238E27FC236}">
                            <a16:creationId xmlns:a16="http://schemas.microsoft.com/office/drawing/2014/main" id="{0E699091-ADD5-47E9-ADF9-AFA13950E4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154" y="1837242"/>
                        <a:ext cx="774700" cy="577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>
            <a:extLst>
              <a:ext uri="{FF2B5EF4-FFF2-40B4-BE49-F238E27FC236}">
                <a16:creationId xmlns:a16="http://schemas.microsoft.com/office/drawing/2014/main" id="{2AF1F9AC-2488-4772-AB34-A36D788E58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7062" y="1839638"/>
          <a:ext cx="779155" cy="57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04560" imgH="228600" progId="Equation.DSMT4">
                  <p:embed/>
                </p:oleObj>
              </mc:Choice>
              <mc:Fallback>
                <p:oleObj name="Equation" r:id="rId14" imgW="304560" imgH="228600" progId="Equation.DSMT4">
                  <p:embed/>
                  <p:pic>
                    <p:nvPicPr>
                      <p:cNvPr id="20" name="Object 4">
                        <a:extLst>
                          <a:ext uri="{FF2B5EF4-FFF2-40B4-BE49-F238E27FC236}">
                            <a16:creationId xmlns:a16="http://schemas.microsoft.com/office/drawing/2014/main" id="{2AF1F9AC-2488-4772-AB34-A36D788E58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062" y="1839638"/>
                        <a:ext cx="779155" cy="575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02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6" grpId="0" animBg="1"/>
      <p:bldP spid="58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1762</Words>
  <Application>Microsoft Office PowerPoint</Application>
  <PresentationFormat>On-screen Show (16:9)</PresentationFormat>
  <Paragraphs>158</Paragraphs>
  <Slides>21</Slides>
  <Notes>14</Notes>
  <HiddenSlides>0</HiddenSlides>
  <MMClips>11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Patrick Hand</vt:lpstr>
      <vt:lpstr>Cambria</vt:lpstr>
      <vt:lpstr>Arial</vt:lpstr>
      <vt:lpstr>Wingdings</vt:lpstr>
      <vt:lpstr>Cambria Math</vt:lpstr>
      <vt:lpstr>Patrick Hand SC</vt:lpstr>
      <vt:lpstr>Times New Roman</vt:lpstr>
      <vt:lpstr>Arial Rounded MT Bold</vt:lpstr>
      <vt:lpstr>English Language Grammar Rules by Slidesgo</vt:lpstr>
      <vt:lpstr>Equation</vt:lpstr>
      <vt:lpstr>Tiết 56: Đa thức một biến </vt:lpstr>
      <vt:lpstr>PowerPoint Presentation</vt:lpstr>
      <vt:lpstr>PowerPoint Presentation</vt:lpstr>
      <vt:lpstr>Tiến trình bài học</vt:lpstr>
      <vt:lpstr>Trong các đa thức sau, đa thức một biến là: </vt:lpstr>
      <vt:lpstr>1) Đa thức một biến</vt:lpstr>
      <vt:lpstr>Cho đa thức A(x) = "5" x^2.  Giá trị của A(-2) là: </vt:lpstr>
      <vt:lpstr>" Bậc của đa thức A(y) =" "5" y^5-2y+1 " là :"</vt:lpstr>
      <vt:lpstr>" Bậc của đa thức A(y) =" "5" y^5-2y+1 " là :"</vt:lpstr>
      <vt:lpstr>" Bậc của đa thức A(y) =" "5" y^5-2y+1 " là :"</vt:lpstr>
      <vt:lpstr>PowerPoint Presentation</vt:lpstr>
      <vt:lpstr>2) Sắp xếp đa thức: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 SAU TIẾT HỌC</vt:lpstr>
      <vt:lpstr>NHIỆM VỤ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cp:lastModifiedBy>Lê Thảo Sương (VSC-KTrH-MB)</cp:lastModifiedBy>
  <cp:revision>29</cp:revision>
  <dcterms:modified xsi:type="dcterms:W3CDTF">2021-04-04T09:05:02Z</dcterms:modified>
</cp:coreProperties>
</file>