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0" r:id="rId13"/>
    <p:sldId id="281" r:id="rId14"/>
  </p:sldIdLst>
  <p:sldSz cx="12192000" cy="6858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libri Light" pitchFamily="34" charset="0"/>
      <p:regular r:id="rId19"/>
      <p:italic r:id="rId20"/>
    </p:embeddedFont>
    <p:embeddedFont>
      <p:font typeface="Tahoma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F13"/>
    <a:srgbClr val="30CFCD"/>
    <a:srgbClr val="0E73B7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6.gif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75425" y="6494930"/>
            <a:ext cx="17269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60729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0736" y="95110"/>
            <a:ext cx="4365298" cy="1938992"/>
          </a:xfrm>
          <a:prstGeom prst="rect">
            <a:avLst/>
          </a:prstGeom>
          <a:solidFill>
            <a:srgbClr val="CF5F13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LUCK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52613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Thầy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75425" y="6481483"/>
            <a:ext cx="17269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08377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62165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194</Words>
  <PresentationFormat>Custom</PresentationFormat>
  <Paragraphs>75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Calibri Light</vt:lpstr>
      <vt:lpstr>Tahoma</vt:lpstr>
      <vt:lpstr>Office Theme</vt:lpstr>
      <vt:lpstr>1_Office Theme</vt:lpstr>
      <vt:lpstr>2_Office Theme</vt:lpstr>
      <vt:lpstr>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2020-10-12T14:35:16Z</dcterms:modified>
</cp:coreProperties>
</file>