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974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569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277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04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554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478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924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691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881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584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661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1914-24B4-4334-A133-8CC93441CEC7}" type="datetimeFigureOut">
              <a:rPr lang="vi-VN" smtClean="0"/>
              <a:t>21/09/2017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42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2798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2196" y="463626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P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01594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90992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80390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9788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9186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48584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37982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27380" y="46362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33400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22798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12196" y="965910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E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01594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90992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80390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69788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59186" y="96591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33400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22798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12196" y="1442422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R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01594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90992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80390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9788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59186" y="144242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44002" y="193182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33400" y="193182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22798" y="193182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12196" y="1931820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S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01594" y="1931820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65206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54604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44002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33400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422798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912196" y="2421218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O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401594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90992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80390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69788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12196" y="2910616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N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401594" y="291061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90992" y="291061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380390" y="291061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912196" y="3400014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A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401594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90992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380390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869788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359186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848584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37982" y="3400014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933400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422798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912196" y="3902298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L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401594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90992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380390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869788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359186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848584" y="390229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933400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422798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12196" y="4404582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I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401594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890992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380390" y="4404582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465206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954604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444002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933400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422798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912196" y="4868208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T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401594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890992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380390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869788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444002" y="535760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933400" y="535760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22798" y="5357606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912196" y="5357606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Y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359186" y="242121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359186" y="4868208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8" name="Oval 87"/>
          <p:cNvSpPr/>
          <p:nvPr/>
        </p:nvSpPr>
        <p:spPr>
          <a:xfrm>
            <a:off x="667642" y="362885"/>
            <a:ext cx="680671" cy="54129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1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89" name="Smiley Face 88"/>
          <p:cNvSpPr/>
          <p:nvPr/>
        </p:nvSpPr>
        <p:spPr>
          <a:xfrm>
            <a:off x="8387100" y="463626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90" name="Group 89"/>
          <p:cNvGrpSpPr/>
          <p:nvPr/>
        </p:nvGrpSpPr>
        <p:grpSpPr>
          <a:xfrm>
            <a:off x="3422798" y="482955"/>
            <a:ext cx="4893980" cy="489398"/>
            <a:chOff x="2710104" y="485940"/>
            <a:chExt cx="4893980" cy="489398"/>
          </a:xfrm>
        </p:grpSpPr>
        <p:sp>
          <p:nvSpPr>
            <p:cNvPr id="91" name="Rectangle 90"/>
            <p:cNvSpPr/>
            <p:nvPr/>
          </p:nvSpPr>
          <p:spPr>
            <a:xfrm>
              <a:off x="2710104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199502" y="485940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688900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178298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667696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157094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646492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135890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625288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114686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921707" y="986507"/>
            <a:ext cx="3915184" cy="489398"/>
            <a:chOff x="7114686" y="2026411"/>
            <a:chExt cx="3915184" cy="489398"/>
          </a:xfrm>
        </p:grpSpPr>
        <p:sp>
          <p:nvSpPr>
            <p:cNvPr id="102" name="Rectangle 101"/>
            <p:cNvSpPr/>
            <p:nvPr/>
          </p:nvSpPr>
          <p:spPr>
            <a:xfrm>
              <a:off x="711468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60408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8093482" y="2026411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8582880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9072278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956167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005107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0540472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10" name="Flowchart: Terminator 109"/>
          <p:cNvSpPr/>
          <p:nvPr/>
        </p:nvSpPr>
        <p:spPr>
          <a:xfrm>
            <a:off x="8998432" y="483591"/>
            <a:ext cx="2528596" cy="482319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1.Happy the future</a:t>
            </a:r>
          </a:p>
        </p:txBody>
      </p:sp>
      <p:sp>
        <p:nvSpPr>
          <p:cNvPr id="111" name="Oval 110"/>
          <p:cNvSpPr/>
          <p:nvPr/>
        </p:nvSpPr>
        <p:spPr>
          <a:xfrm>
            <a:off x="646015" y="917285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2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12" name="Flowchart: Terminator 111"/>
          <p:cNvSpPr/>
          <p:nvPr/>
        </p:nvSpPr>
        <p:spPr>
          <a:xfrm>
            <a:off x="8982279" y="1004916"/>
            <a:ext cx="2544749" cy="4503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2.Not stubbor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2921707" y="1482348"/>
            <a:ext cx="3915184" cy="489398"/>
            <a:chOff x="7114686" y="2026411"/>
            <a:chExt cx="3915184" cy="489398"/>
          </a:xfrm>
        </p:grpSpPr>
        <p:sp>
          <p:nvSpPr>
            <p:cNvPr id="114" name="Rectangle 113"/>
            <p:cNvSpPr/>
            <p:nvPr/>
          </p:nvSpPr>
          <p:spPr>
            <a:xfrm>
              <a:off x="711468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760408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8093482" y="2026411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8582880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9072278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956167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005107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0540472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22" name="Smiley Face 121"/>
          <p:cNvSpPr/>
          <p:nvPr/>
        </p:nvSpPr>
        <p:spPr>
          <a:xfrm>
            <a:off x="8411094" y="1004916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Smiley Face 122"/>
          <p:cNvSpPr/>
          <p:nvPr/>
        </p:nvSpPr>
        <p:spPr>
          <a:xfrm>
            <a:off x="8403562" y="1473631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Oval 123"/>
          <p:cNvSpPr/>
          <p:nvPr/>
        </p:nvSpPr>
        <p:spPr>
          <a:xfrm>
            <a:off x="659462" y="1406683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3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25" name="Flowchart: Terminator 124"/>
          <p:cNvSpPr/>
          <p:nvPr/>
        </p:nvSpPr>
        <p:spPr>
          <a:xfrm>
            <a:off x="8998432" y="1483860"/>
            <a:ext cx="2528596" cy="451513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3.Not curly or wavy</a:t>
            </a:r>
          </a:p>
        </p:txBody>
      </p:sp>
      <p:grpSp>
        <p:nvGrpSpPr>
          <p:cNvPr id="126" name="Group 125"/>
          <p:cNvGrpSpPr/>
          <p:nvPr/>
        </p:nvGrpSpPr>
        <p:grpSpPr>
          <a:xfrm>
            <a:off x="2438156" y="1931820"/>
            <a:ext cx="2446990" cy="489398"/>
            <a:chOff x="7925259" y="3347224"/>
            <a:chExt cx="2446990" cy="489398"/>
          </a:xfrm>
        </p:grpSpPr>
        <p:sp>
          <p:nvSpPr>
            <p:cNvPr id="127" name="Rectangle 126"/>
            <p:cNvSpPr/>
            <p:nvPr/>
          </p:nvSpPr>
          <p:spPr>
            <a:xfrm>
              <a:off x="7925259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8414657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8904055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9393453" y="3347224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9882851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32" name="Smiley Face 131"/>
          <p:cNvSpPr/>
          <p:nvPr/>
        </p:nvSpPr>
        <p:spPr>
          <a:xfrm>
            <a:off x="8403561" y="1974431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33" name="Group 132"/>
          <p:cNvGrpSpPr/>
          <p:nvPr/>
        </p:nvGrpSpPr>
        <p:grpSpPr>
          <a:xfrm>
            <a:off x="1453513" y="2434104"/>
            <a:ext cx="5383378" cy="489398"/>
            <a:chOff x="5390100" y="5824217"/>
            <a:chExt cx="5383378" cy="489398"/>
          </a:xfrm>
        </p:grpSpPr>
        <p:sp>
          <p:nvSpPr>
            <p:cNvPr id="134" name="Rectangle 133"/>
            <p:cNvSpPr/>
            <p:nvPr/>
          </p:nvSpPr>
          <p:spPr>
            <a:xfrm>
              <a:off x="5390100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5879498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368896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858294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347692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8326488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8815886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9305284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9794682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0284080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7837090" y="5824217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</p:grpSp>
      <p:sp>
        <p:nvSpPr>
          <p:cNvPr id="145" name="Smiley Face 144"/>
          <p:cNvSpPr/>
          <p:nvPr/>
        </p:nvSpPr>
        <p:spPr>
          <a:xfrm>
            <a:off x="8411094" y="2421218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Smiley Face 145"/>
          <p:cNvSpPr/>
          <p:nvPr/>
        </p:nvSpPr>
        <p:spPr>
          <a:xfrm>
            <a:off x="8411893" y="2904450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47" name="Group 146"/>
          <p:cNvGrpSpPr/>
          <p:nvPr/>
        </p:nvGrpSpPr>
        <p:grpSpPr>
          <a:xfrm>
            <a:off x="3900503" y="2949274"/>
            <a:ext cx="1957592" cy="489398"/>
            <a:chOff x="6045792" y="4722269"/>
            <a:chExt cx="1957592" cy="489398"/>
          </a:xfrm>
        </p:grpSpPr>
        <p:sp>
          <p:nvSpPr>
            <p:cNvPr id="148" name="Rectangle 147"/>
            <p:cNvSpPr/>
            <p:nvPr/>
          </p:nvSpPr>
          <p:spPr>
            <a:xfrm>
              <a:off x="6045792" y="4722269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6535190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7024588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513986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52" name="Smiley Face 151"/>
          <p:cNvSpPr/>
          <p:nvPr/>
        </p:nvSpPr>
        <p:spPr>
          <a:xfrm>
            <a:off x="8417693" y="3387682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53" name="Group 152"/>
          <p:cNvGrpSpPr/>
          <p:nvPr/>
        </p:nvGrpSpPr>
        <p:grpSpPr>
          <a:xfrm>
            <a:off x="3912196" y="3406457"/>
            <a:ext cx="3915184" cy="489398"/>
            <a:chOff x="6937784" y="4753976"/>
            <a:chExt cx="3915184" cy="489398"/>
          </a:xfrm>
        </p:grpSpPr>
        <p:sp>
          <p:nvSpPr>
            <p:cNvPr id="154" name="Rectangle 153"/>
            <p:cNvSpPr/>
            <p:nvPr/>
          </p:nvSpPr>
          <p:spPr>
            <a:xfrm>
              <a:off x="6937784" y="4753976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427182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916580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8405978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8895376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9384774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9874172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0363570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62" name="Smiley Face 161"/>
          <p:cNvSpPr/>
          <p:nvPr/>
        </p:nvSpPr>
        <p:spPr>
          <a:xfrm>
            <a:off x="8417693" y="3902298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63" name="Group 162"/>
          <p:cNvGrpSpPr/>
          <p:nvPr/>
        </p:nvGrpSpPr>
        <p:grpSpPr>
          <a:xfrm>
            <a:off x="2939247" y="4349718"/>
            <a:ext cx="2936388" cy="489398"/>
            <a:chOff x="8897198" y="2901269"/>
            <a:chExt cx="2936388" cy="489398"/>
          </a:xfrm>
        </p:grpSpPr>
        <p:sp>
          <p:nvSpPr>
            <p:cNvPr id="164" name="Rectangle 163"/>
            <p:cNvSpPr/>
            <p:nvPr/>
          </p:nvSpPr>
          <p:spPr>
            <a:xfrm>
              <a:off x="8897198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9386596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9875994" y="2901269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0365392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0854790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1344188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2921707" y="3891580"/>
            <a:ext cx="4404582" cy="489398"/>
            <a:chOff x="6726203" y="5173048"/>
            <a:chExt cx="4404582" cy="489398"/>
          </a:xfrm>
        </p:grpSpPr>
        <p:sp>
          <p:nvSpPr>
            <p:cNvPr id="171" name="Rectangle 170"/>
            <p:cNvSpPr/>
            <p:nvPr/>
          </p:nvSpPr>
          <p:spPr>
            <a:xfrm>
              <a:off x="6726203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7215601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7704999" y="5173048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8194397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8683795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9173193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9662591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0151989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0641387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451753" y="5381210"/>
            <a:ext cx="1969285" cy="489398"/>
            <a:chOff x="6124197" y="5763890"/>
            <a:chExt cx="1969285" cy="489398"/>
          </a:xfrm>
        </p:grpSpPr>
        <p:sp>
          <p:nvSpPr>
            <p:cNvPr id="181" name="Rectangle 180"/>
            <p:cNvSpPr/>
            <p:nvPr/>
          </p:nvSpPr>
          <p:spPr>
            <a:xfrm>
              <a:off x="6625288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7114686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7604084" y="5763890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6124197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1453513" y="4868208"/>
            <a:ext cx="5395071" cy="489398"/>
            <a:chOff x="729126" y="6094688"/>
            <a:chExt cx="5395071" cy="489398"/>
          </a:xfrm>
        </p:grpSpPr>
        <p:sp>
          <p:nvSpPr>
            <p:cNvPr id="186" name="Rectangle 185"/>
            <p:cNvSpPr/>
            <p:nvPr/>
          </p:nvSpPr>
          <p:spPr>
            <a:xfrm>
              <a:off x="2209013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698411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3187809" y="6094688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3677207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4166605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4656003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5145401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5634799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729126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218524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707922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97" name="Smiley Face 196"/>
          <p:cNvSpPr/>
          <p:nvPr/>
        </p:nvSpPr>
        <p:spPr>
          <a:xfrm>
            <a:off x="8448989" y="4385928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Smiley Face 197"/>
          <p:cNvSpPr/>
          <p:nvPr/>
        </p:nvSpPr>
        <p:spPr>
          <a:xfrm>
            <a:off x="8403560" y="4868208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Smiley Face 198"/>
          <p:cNvSpPr/>
          <p:nvPr/>
        </p:nvSpPr>
        <p:spPr>
          <a:xfrm>
            <a:off x="8386814" y="5357607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Oval 199"/>
          <p:cNvSpPr/>
          <p:nvPr/>
        </p:nvSpPr>
        <p:spPr>
          <a:xfrm>
            <a:off x="654081" y="1911168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4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1" name="Flowchart: Terminator 200"/>
          <p:cNvSpPr/>
          <p:nvPr/>
        </p:nvSpPr>
        <p:spPr>
          <a:xfrm>
            <a:off x="8982279" y="1946370"/>
            <a:ext cx="2505811" cy="48051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4.Likes telling people what        do</a:t>
            </a:r>
          </a:p>
        </p:txBody>
      </p:sp>
      <p:sp>
        <p:nvSpPr>
          <p:cNvPr id="202" name="Oval 201"/>
          <p:cNvSpPr/>
          <p:nvPr/>
        </p:nvSpPr>
        <p:spPr>
          <a:xfrm>
            <a:off x="659461" y="2385476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5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3" name="Flowchart: Terminator 202"/>
          <p:cNvSpPr/>
          <p:nvPr/>
        </p:nvSpPr>
        <p:spPr>
          <a:xfrm>
            <a:off x="8982279" y="2458165"/>
            <a:ext cx="2505811" cy="452451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5.Not lazy</a:t>
            </a:r>
          </a:p>
        </p:txBody>
      </p:sp>
      <p:sp>
        <p:nvSpPr>
          <p:cNvPr id="204" name="Oval 203"/>
          <p:cNvSpPr/>
          <p:nvPr/>
        </p:nvSpPr>
        <p:spPr>
          <a:xfrm>
            <a:off x="659458" y="4368842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9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659456" y="5403609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11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659458" y="3901405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8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659457" y="4901716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10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59459" y="3398898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7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659460" y="2887369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6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210" name="Flowchart: Terminator 209"/>
          <p:cNvSpPr/>
          <p:nvPr/>
        </p:nvSpPr>
        <p:spPr>
          <a:xfrm>
            <a:off x="8913531" y="3423869"/>
            <a:ext cx="2613497" cy="478429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7.Good at sport.</a:t>
            </a:r>
          </a:p>
        </p:txBody>
      </p:sp>
      <p:sp>
        <p:nvSpPr>
          <p:cNvPr id="211" name="Flowchart: Terminator 210"/>
          <p:cNvSpPr/>
          <p:nvPr/>
        </p:nvSpPr>
        <p:spPr>
          <a:xfrm>
            <a:off x="8982279" y="2914208"/>
            <a:ext cx="2505811" cy="484690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6.Not messy</a:t>
            </a:r>
          </a:p>
        </p:txBody>
      </p:sp>
      <p:sp>
        <p:nvSpPr>
          <p:cNvPr id="212" name="Flowchart: Terminator 211"/>
          <p:cNvSpPr/>
          <p:nvPr/>
        </p:nvSpPr>
        <p:spPr>
          <a:xfrm>
            <a:off x="8920847" y="3883789"/>
            <a:ext cx="2606181" cy="53176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8.Not quiet</a:t>
            </a:r>
          </a:p>
        </p:txBody>
      </p:sp>
      <p:sp>
        <p:nvSpPr>
          <p:cNvPr id="213" name="Flowchart: Terminator 212"/>
          <p:cNvSpPr/>
          <p:nvPr/>
        </p:nvSpPr>
        <p:spPr>
          <a:xfrm>
            <a:off x="8889093" y="4831458"/>
            <a:ext cx="2637935" cy="54975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10.Not timid</a:t>
            </a:r>
          </a:p>
        </p:txBody>
      </p:sp>
      <p:sp>
        <p:nvSpPr>
          <p:cNvPr id="214" name="Flowchart: Terminator 213"/>
          <p:cNvSpPr/>
          <p:nvPr/>
        </p:nvSpPr>
        <p:spPr>
          <a:xfrm>
            <a:off x="8932541" y="4386320"/>
            <a:ext cx="2555550" cy="471919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9.How talk you are </a:t>
            </a:r>
          </a:p>
        </p:txBody>
      </p:sp>
      <p:sp>
        <p:nvSpPr>
          <p:cNvPr id="215" name="Flowchart: Terminator 214"/>
          <p:cNvSpPr/>
          <p:nvPr/>
        </p:nvSpPr>
        <p:spPr>
          <a:xfrm>
            <a:off x="8863209" y="5357606"/>
            <a:ext cx="2663820" cy="535400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11.Hair color </a:t>
            </a:r>
            <a:r>
              <a:rPr lang="en-US" sz="160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oder </a:t>
            </a:r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people     have</a:t>
            </a:r>
          </a:p>
        </p:txBody>
      </p:sp>
      <p:sp>
        <p:nvSpPr>
          <p:cNvPr id="216" name="Smiley Face 215"/>
          <p:cNvSpPr/>
          <p:nvPr/>
        </p:nvSpPr>
        <p:spPr>
          <a:xfrm>
            <a:off x="3986768" y="0"/>
            <a:ext cx="340254" cy="36379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58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</p:childTnLst>
        </p:cTn>
      </p:par>
    </p:tnLst>
    <p:bldLst>
      <p:bldP spid="110" grpId="0" animBg="1"/>
      <p:bldP spid="112" grpId="0" animBg="1"/>
      <p:bldP spid="125" grpId="0" animBg="1"/>
      <p:bldP spid="201" grpId="0" animBg="1"/>
      <p:bldP spid="203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130</Words>
  <PresentationFormat>Widescreen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2017-09-19T08:40:39Z</dcterms:created>
  <dcterms:modified xsi:type="dcterms:W3CDTF">2017-09-21T09:51:10Z</dcterms:modified>
</cp:coreProperties>
</file>